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B5534-8C15-4BC0-94AF-770CCA13790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0BDE1-C2A1-404B-BD80-98212BED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2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0BB843E-E43C-4834-B7C9-7FBEA26F8F3B}" type="datetime1">
              <a:rPr lang="en-US" smtClean="0"/>
              <a:t>8/3/2022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9A5101-1C71-4BD5-A9F6-584296CFC927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19D3A3-1C37-4C16-B678-5771FC799AAC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EB6087C-4194-4DEF-A0D7-430D7D682344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F4A3A5-6B14-489E-97F7-86851E10ECAD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9FC10-B74F-4908-ACFC-F9F6D09A9389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7866B-D51B-4D26-98DA-A28D72F16931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314A68-67B6-46DC-A4D6-379F2B777DB2}" type="datetime1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8C6179-9C2D-4D25-BF25-1825AE0EF373}" type="datetime1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FD98EF-68F8-48BD-885F-CEEE1B2EFE81}" type="datetime1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66862D-2335-4818-8469-DDBE38BA2945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D1C93-E63A-4FB9-B660-4E0128E7AB74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4E3FDC1-62A1-4ED5-B852-5C7BC1880B56}" type="datetime1">
              <a:rPr lang="en-US" smtClean="0"/>
              <a:t>8/3/2022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2BA49E5-4BB2-412D-805C-7C6163F407A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xjs.dev/guide/over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Observables</a:t>
            </a:r>
            <a:br>
              <a:rPr lang="en-US" dirty="0"/>
            </a:br>
            <a:r>
              <a:rPr lang="en-US" dirty="0"/>
              <a:t>Promise</a:t>
            </a:r>
            <a:br>
              <a:rPr lang="en-US" dirty="0"/>
            </a:b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R</a:t>
            </a:r>
            <a:r>
              <a:rPr lang="en-US" sz="2400" dirty="0"/>
              <a:t>eactive E</a:t>
            </a:r>
            <a:r>
              <a:rPr lang="en-US" sz="2400" b="1" dirty="0"/>
              <a:t>x</a:t>
            </a:r>
            <a:r>
              <a:rPr lang="en-US" sz="2400" dirty="0"/>
              <a:t>tensions for </a:t>
            </a:r>
            <a:r>
              <a:rPr lang="en-US" sz="2400" b="1" dirty="0"/>
              <a:t>J</a:t>
            </a:r>
            <a:r>
              <a:rPr lang="en-US" sz="2400" dirty="0"/>
              <a:t>ava</a:t>
            </a:r>
            <a:r>
              <a:rPr lang="en-US" sz="2400" b="1" dirty="0"/>
              <a:t>S</a:t>
            </a:r>
            <a:r>
              <a:rPr lang="en-US" sz="2400" dirty="0"/>
              <a:t>cript(</a:t>
            </a:r>
            <a:r>
              <a:rPr lang="en-US" sz="2400" dirty="0" err="1">
                <a:hlinkClick r:id="rId2"/>
              </a:rPr>
              <a:t>RxJS</a:t>
            </a:r>
            <a:r>
              <a:rPr lang="en-US" sz="2400" dirty="0"/>
              <a:t>) is a framework for reactive programming using observables that makes it easier to write asynchronous code.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RxJS</a:t>
            </a:r>
            <a:r>
              <a:rPr lang="en-US" sz="2400" dirty="0"/>
              <a:t> Subject is a special type of Observable that allows values to be </a:t>
            </a:r>
            <a:r>
              <a:rPr lang="en-US" sz="2400" dirty="0" err="1"/>
              <a:t>multicasted</a:t>
            </a:r>
            <a:r>
              <a:rPr lang="en-US" sz="2400" dirty="0"/>
              <a:t> to many Observers.</a:t>
            </a:r>
          </a:p>
          <a:p>
            <a:r>
              <a:rPr lang="en-US" sz="2400" dirty="0"/>
              <a:t>By default an </a:t>
            </a:r>
            <a:r>
              <a:rPr lang="en-US" sz="2400" dirty="0" err="1"/>
              <a:t>RxJS</a:t>
            </a:r>
            <a:r>
              <a:rPr lang="en-US" sz="2400" dirty="0"/>
              <a:t> Observable is unicast, i.e. each subscribed observer has an independent execution of the Observable, whereas multicast means that the Observable execution is shared by multiple Observers.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Subject is an Observer. </a:t>
            </a:r>
          </a:p>
          <a:p>
            <a:r>
              <a:rPr lang="en-US" sz="2400" dirty="0"/>
              <a:t>It is an object with the methods next(v), error(e), and complete(). </a:t>
            </a:r>
          </a:p>
          <a:p>
            <a:r>
              <a:rPr lang="en-US" sz="2400" dirty="0"/>
              <a:t>To feed a new value to the Subject, just call next(</a:t>
            </a:r>
            <a:r>
              <a:rPr lang="en-US" sz="2400" dirty="0" err="1"/>
              <a:t>theValue</a:t>
            </a:r>
            <a:r>
              <a:rPr lang="en-US" sz="2400" dirty="0"/>
              <a:t>), and it will be multicast to the Observers registered to listen to the Subject.</a:t>
            </a:r>
          </a:p>
          <a:p>
            <a:r>
              <a:rPr lang="en-US" sz="2400" dirty="0"/>
              <a:t>We subscribe to the Subject to </a:t>
            </a:r>
            <a:r>
              <a:rPr lang="en-US" sz="2400" dirty="0" err="1"/>
              <a:t>recieve</a:t>
            </a:r>
            <a:r>
              <a:rPr lang="en-US" sz="2400" dirty="0"/>
              <a:t> values normally.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6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7793"/>
            <a:ext cx="8229600" cy="30546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676400"/>
            <a:ext cx="530646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1752600"/>
            <a:ext cx="289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we have two observers for the subject that returns data values. </a:t>
            </a:r>
          </a:p>
          <a:p>
            <a:r>
              <a:rPr lang="en-US" dirty="0"/>
              <a:t>If we notice, the second observer did not receive the very first next value because the subject simultaneously holds and efficiently distributes the values according to scope and definition.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4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There are 3 subject variants:</a:t>
            </a:r>
          </a:p>
          <a:p>
            <a:r>
              <a:rPr lang="en-US" sz="2400" b="1" dirty="0"/>
              <a:t>Behavior subject</a:t>
            </a:r>
          </a:p>
          <a:p>
            <a:r>
              <a:rPr lang="en-US" sz="2400" dirty="0"/>
              <a:t>It used to temporarily store the current data value of any observer declared before it</a:t>
            </a:r>
          </a:p>
          <a:p>
            <a:r>
              <a:rPr lang="en-US" sz="2400" b="1" dirty="0"/>
              <a:t>Replay subject</a:t>
            </a:r>
          </a:p>
          <a:p>
            <a:r>
              <a:rPr lang="en-US" sz="2400" dirty="0"/>
              <a:t>Replay Subject provides a option to choose how many values we want to emit from the last observer. This subject stores and then passes the last specified option values to the new observer. </a:t>
            </a:r>
          </a:p>
          <a:p>
            <a:r>
              <a:rPr lang="en-US" sz="2400" b="1" dirty="0" err="1"/>
              <a:t>Async</a:t>
            </a:r>
            <a:r>
              <a:rPr lang="en-US" sz="2400" b="1" dirty="0"/>
              <a:t> subject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Async</a:t>
            </a:r>
            <a:r>
              <a:rPr lang="en-US" sz="2400" dirty="0"/>
              <a:t> Subject emits the last value to observers when the sequence is completed.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5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Behavior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76400"/>
            <a:ext cx="546391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2133600"/>
            <a:ext cx="220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subject stores last data value '2222' and then reports by the new observer even though it was defined after the reference to it. </a:t>
            </a:r>
          </a:p>
          <a:p>
            <a:r>
              <a:rPr lang="en-US" dirty="0"/>
              <a:t>Also, the new constructor takes an initial value.</a:t>
            </a:r>
          </a:p>
        </p:txBody>
      </p:sp>
    </p:spTree>
    <p:extLst>
      <p:ext uri="{BB962C8B-B14F-4D97-AF65-F5344CB8AC3E}">
        <p14:creationId xmlns:p14="http://schemas.microsoft.com/office/powerpoint/2010/main" val="244657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Replay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4419600" cy="482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32004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subject stores last 2 data values ('1111' &amp; '2222') and then reports them to the new observer.</a:t>
            </a:r>
          </a:p>
        </p:txBody>
      </p:sp>
    </p:spTree>
    <p:extLst>
      <p:ext uri="{BB962C8B-B14F-4D97-AF65-F5344CB8AC3E}">
        <p14:creationId xmlns:p14="http://schemas.microsoft.com/office/powerpoint/2010/main" val="47340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924"/>
            <a:ext cx="5885071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1" y="32766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execute the subject only after a complete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229280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Observables provide support for passing messages between parts of your application. </a:t>
            </a:r>
          </a:p>
          <a:p>
            <a:r>
              <a:rPr lang="en-US" sz="2400" dirty="0"/>
              <a:t>We can use observables for event handling, asynchronous programming, and handling multiple values.</a:t>
            </a:r>
          </a:p>
          <a:p>
            <a:r>
              <a:rPr lang="en-US" sz="2400" dirty="0"/>
              <a:t>The observer pattern is similar to the publish/subscribe design pattern. </a:t>
            </a:r>
          </a:p>
          <a:p>
            <a:r>
              <a:rPr lang="en-US" sz="2400" dirty="0"/>
              <a:t>Observables define a function for publishing values, but it is not executed until a consumer subscribes to it. </a:t>
            </a:r>
          </a:p>
          <a:p>
            <a:r>
              <a:rPr lang="en-US" sz="2400" dirty="0"/>
              <a:t>The subscribed consumer then receives notifications until the function completes, or until they unsubscribe.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observable can deliver multiple values of any type (literals, messages, or events). </a:t>
            </a:r>
          </a:p>
          <a:p>
            <a:r>
              <a:rPr lang="en-US" sz="2200" dirty="0"/>
              <a:t>The API for receiving values is the same whether the values are delivered synchronously or asynchronously, and the setup and the logic are both handled by the observable. </a:t>
            </a:r>
          </a:p>
          <a:p>
            <a:r>
              <a:rPr lang="en-US" sz="2200" dirty="0"/>
              <a:t>We'll only concentrate on subscribing to consume values, and when done, unsubscribing. </a:t>
            </a:r>
          </a:p>
          <a:p>
            <a:r>
              <a:rPr lang="en-US" sz="2200" dirty="0"/>
              <a:t>The observer subscribes to the observable to receive the value. </a:t>
            </a:r>
          </a:p>
          <a:p>
            <a:r>
              <a:rPr lang="en-US" sz="2200" dirty="0"/>
              <a:t>To execute the observable, we have created and begin receiving notifications, we call its subscribe() method, passing an observer. </a:t>
            </a:r>
          </a:p>
          <a:p>
            <a:r>
              <a:rPr lang="en-US" sz="2200" dirty="0"/>
              <a:t>The unsubscribe() method is called to stop receiving notifications.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44" y="1815012"/>
            <a:ext cx="4201111" cy="42201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observer defines three callback methods – </a:t>
            </a:r>
            <a:br>
              <a:rPr lang="en-US" sz="2400" dirty="0"/>
            </a:br>
            <a:r>
              <a:rPr lang="en-US" sz="2400" dirty="0"/>
              <a:t>next(), error(), and complete(). </a:t>
            </a:r>
          </a:p>
          <a:p>
            <a:r>
              <a:rPr lang="en-US" sz="2400" dirty="0"/>
              <a:t>The observable invokes the next() callback whenever the value arrives in the stream. </a:t>
            </a:r>
          </a:p>
          <a:p>
            <a:r>
              <a:rPr lang="en-US" sz="2400" dirty="0"/>
              <a:t>It passes the value as the argument to the next callback. </a:t>
            </a:r>
          </a:p>
          <a:p>
            <a:r>
              <a:rPr lang="en-US" sz="2400"/>
              <a:t>If </a:t>
            </a:r>
            <a:r>
              <a:rPr lang="en-US" sz="2400" dirty="0"/>
              <a:t>the error occurs, then the error() callback is invoked. </a:t>
            </a:r>
          </a:p>
          <a:p>
            <a:r>
              <a:rPr lang="en-US" sz="2400" dirty="0"/>
              <a:t>It invokes the complete() callback when the stream completes.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448513"/>
            <a:ext cx="8011643" cy="29531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56" y="1719263"/>
            <a:ext cx="4636288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7400" y="3968639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of(...items)returns an </a:t>
            </a:r>
            <a:r>
              <a:rPr lang="en-US" sz="2000" i="1" dirty="0"/>
              <a:t>Observable instance</a:t>
            </a:r>
            <a:r>
              <a:rPr lang="en-US" sz="2000" dirty="0"/>
              <a:t> that synchronously delivers the values provided as arguments</a:t>
            </a:r>
          </a:p>
        </p:txBody>
      </p:sp>
    </p:spTree>
    <p:extLst>
      <p:ext uri="{BB962C8B-B14F-4D97-AF65-F5344CB8AC3E}">
        <p14:creationId xmlns:p14="http://schemas.microsoft.com/office/powerpoint/2010/main" val="286251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</a:t>
            </a:r>
            <a:r>
              <a:rPr lang="en-US" dirty="0" err="1"/>
              <a:t>vs</a:t>
            </a:r>
            <a:r>
              <a:rPr lang="en-US" dirty="0"/>
              <a:t>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Angular, we can use either Promises or Observables for handling asynchronous data.</a:t>
            </a:r>
          </a:p>
          <a:p>
            <a:r>
              <a:rPr lang="en-US" sz="2400" b="1" dirty="0"/>
              <a:t>The difference is</a:t>
            </a:r>
            <a:r>
              <a:rPr lang="en-US" sz="2400" dirty="0"/>
              <a:t> - a Promise emits a single value while Observable can emit multiple values. </a:t>
            </a:r>
          </a:p>
          <a:p>
            <a:r>
              <a:rPr lang="en-US" sz="2400" dirty="0"/>
              <a:t>So, while handling a HTTP request, a Promise can manage a single response for the same request, but if there are multiple responses to the same request, then we have to use an Observable.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0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</a:t>
            </a:r>
            <a:r>
              <a:rPr lang="en-US" dirty="0" err="1"/>
              <a:t>vs</a:t>
            </a:r>
            <a:r>
              <a:rPr lang="en-US" dirty="0"/>
              <a:t> Observables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49E5-4BB2-412D-805C-7C6163F407A8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7620000" cy="422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8383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23</TotalTime>
  <Words>734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Learner Template</vt:lpstr>
      <vt:lpstr>Observables Promise RxJS</vt:lpstr>
      <vt:lpstr>Observables</vt:lpstr>
      <vt:lpstr>Observables</vt:lpstr>
      <vt:lpstr>Observables</vt:lpstr>
      <vt:lpstr>Observables</vt:lpstr>
      <vt:lpstr>Observables</vt:lpstr>
      <vt:lpstr>Observables</vt:lpstr>
      <vt:lpstr>Promises vs Observables</vt:lpstr>
      <vt:lpstr>Promises vs Observables</vt:lpstr>
      <vt:lpstr>RxJS - Subjects</vt:lpstr>
      <vt:lpstr>RxJS - Subjects</vt:lpstr>
      <vt:lpstr>RxJS - Subjects</vt:lpstr>
      <vt:lpstr>RxJS - Subjects</vt:lpstr>
      <vt:lpstr>Subject Variants</vt:lpstr>
      <vt:lpstr>Behavior subject</vt:lpstr>
      <vt:lpstr>Replay subject</vt:lpstr>
      <vt:lpstr>Async subject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Requests with Angular</dc:title>
  <dc:creator>Windows User</dc:creator>
  <cp:lastModifiedBy>Jasdhir Singh</cp:lastModifiedBy>
  <cp:revision>49</cp:revision>
  <dcterms:created xsi:type="dcterms:W3CDTF">2021-04-05T09:57:51Z</dcterms:created>
  <dcterms:modified xsi:type="dcterms:W3CDTF">2022-08-03T19:40:03Z</dcterms:modified>
</cp:coreProperties>
</file>