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E74D1-19FE-42B6-A997-06E192F50D60}" type="datetimeFigureOut">
              <a:rPr lang="en-US" smtClean="0"/>
              <a:t>05-Apr-21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A127B-95EE-412B-977C-2CA1D140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smtClean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smtClean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E062B0A5-C6DA-4EB8-9D3B-BDD720DDA819}" type="datetime1">
              <a:rPr lang="en-US" smtClean="0"/>
              <a:t>05-Apr-21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51C3608-1879-45C7-BD81-A318420B5C8C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FE13E9-C339-4AC1-B33A-35F1AA9DA55C}" type="datetime1">
              <a:rPr lang="en-US" smtClean="0"/>
              <a:t>05-Apr-21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C3608-1879-45C7-BD81-A318420B5C8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CC2AD9-D830-4593-A8FB-157F7743F359}" type="datetime1">
              <a:rPr lang="en-US" smtClean="0"/>
              <a:t>05-Apr-21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C3608-1879-45C7-BD81-A318420B5C8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A4C34F5-B696-4E90-A999-0049589AEA9C}" type="datetime1">
              <a:rPr lang="en-US" smtClean="0"/>
              <a:t>05-Apr-21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51C3608-1879-45C7-BD81-A318420B5C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6AB6BB-F15A-47F5-89CB-78CDB16CA1B2}" type="datetime1">
              <a:rPr lang="en-US" smtClean="0"/>
              <a:t>05-Apr-21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C3608-1879-45C7-BD81-A318420B5C8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B7DC7E-C4BF-416C-9213-B5FF52B7D3FA}" type="datetime1">
              <a:rPr lang="en-US" smtClean="0"/>
              <a:t>05-Apr-21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C3608-1879-45C7-BD81-A318420B5C8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575733-3B8A-4A5E-B8C4-0227D22B741F}" type="datetime1">
              <a:rPr lang="en-US" smtClean="0"/>
              <a:t>05-Apr-21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C3608-1879-45C7-BD81-A318420B5C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44895D-AEC2-424F-B3CE-AFF826428D14}" type="datetime1">
              <a:rPr lang="en-US" smtClean="0"/>
              <a:t>05-Apr-21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C3608-1879-45C7-BD81-A318420B5C8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5F3B20-2B99-4BAE-8A4D-E41B3DC9F61D}" type="datetime1">
              <a:rPr lang="en-US" smtClean="0"/>
              <a:t>05-Apr-21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C3608-1879-45C7-BD81-A318420B5C8C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A12B9E-73E1-491B-8C45-DC1CE8A776DE}" type="datetime1">
              <a:rPr lang="en-US" smtClean="0"/>
              <a:t>05-Apr-21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C3608-1879-45C7-BD81-A318420B5C8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EB3B7A-A49A-4C52-81A6-CECB69B696C5}" type="datetime1">
              <a:rPr lang="en-US" smtClean="0"/>
              <a:t>05-Apr-21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C3608-1879-45C7-BD81-A318420B5C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AC28F0-5646-47A6-A159-D2FCE6B267AF}" type="datetime1">
              <a:rPr lang="en-US" smtClean="0"/>
              <a:t>05-Apr-21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C3608-1879-45C7-BD81-A318420B5C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B19B7642-1A6F-4A60-B218-D0BA98289882}" type="datetime1">
              <a:rPr lang="en-US" smtClean="0"/>
              <a:t>05-Apr-21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851C3608-1879-45C7-BD81-A318420B5C8C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Publisher/Subscriber Design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1C3608-1879-45C7-BD81-A318420B5C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0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Publisher/Subscriber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Publisher/Subscriber design pattern describes the flow of messages between applications, devices, or services.</a:t>
            </a:r>
          </a:p>
          <a:p>
            <a:r>
              <a:rPr lang="en-US" sz="2400" dirty="0"/>
              <a:t>A message is published by </a:t>
            </a:r>
            <a:r>
              <a:rPr lang="en-US" sz="2400" b="1" dirty="0"/>
              <a:t>Publishers</a:t>
            </a:r>
            <a:r>
              <a:rPr lang="en-US" sz="2400" dirty="0"/>
              <a:t> to a </a:t>
            </a:r>
            <a:r>
              <a:rPr lang="en-US" sz="2400" b="1" dirty="0"/>
              <a:t>Channel</a:t>
            </a:r>
            <a:r>
              <a:rPr lang="en-US" sz="2400" dirty="0"/>
              <a:t>, that will be consumed by all </a:t>
            </a:r>
            <a:r>
              <a:rPr lang="en-US" sz="2400" b="1" dirty="0"/>
              <a:t>Subscribers</a:t>
            </a:r>
            <a:r>
              <a:rPr lang="en-US" sz="2400" dirty="0"/>
              <a:t> monitoring that channel.</a:t>
            </a:r>
          </a:p>
          <a:p>
            <a:r>
              <a:rPr lang="en-US" sz="2400" dirty="0"/>
              <a:t>When the Publisher pushes messages to a channel (live-feed data streams), the subscribers who subscribed to this channel are immediately notified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Any publisher may also be a subscriber. </a:t>
            </a:r>
            <a:endParaRPr lang="en-US" sz="2400" dirty="0" smtClean="0"/>
          </a:p>
          <a:p>
            <a:r>
              <a:rPr lang="en-US" sz="2400" dirty="0" smtClean="0"/>
              <a:t>Messages </a:t>
            </a:r>
            <a:r>
              <a:rPr lang="en-US" sz="2400" dirty="0"/>
              <a:t>can be text, sensor data, audio, video, or other digital content.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3608-1879-45C7-BD81-A318420B5C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6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Publisher/Subscriber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Pub-Sub pattern is usually implemented in an asynchronous way.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the Observer pattern the observers are aware of the observable, but in Pub-Sub pattern, publishers and subscribers don’t need to know each other. </a:t>
            </a:r>
            <a:endParaRPr lang="en-US" sz="2400" dirty="0" smtClean="0"/>
          </a:p>
          <a:p>
            <a:r>
              <a:rPr lang="en-US" sz="2400" dirty="0" smtClean="0"/>
              <a:t>They </a:t>
            </a:r>
            <a:r>
              <a:rPr lang="en-US" sz="2400" dirty="0"/>
              <a:t>simply communicate with the help of message queues.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3608-1879-45C7-BD81-A318420B5C8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2" t="7415" r="13572" b="8179"/>
          <a:stretch/>
        </p:blipFill>
        <p:spPr>
          <a:xfrm>
            <a:off x="2757948" y="4114800"/>
            <a:ext cx="1966452" cy="25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4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Pub-Sub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3608-1879-45C7-BD81-A318420B5C8C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810544"/>
            <a:ext cx="567690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902930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3</TotalTime>
  <Words>153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Learner Template</vt:lpstr>
      <vt:lpstr>Publisher/Subscriber Design Pattern</vt:lpstr>
      <vt:lpstr>Publisher/Subscriber Design Pattern</vt:lpstr>
      <vt:lpstr>Publisher/Subscriber Design Pattern</vt:lpstr>
      <vt:lpstr>Example - Pub-Sub pattern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Publisher/Subscriber Design Pattern</dc:title>
  <dc:creator>Windows User</dc:creator>
  <cp:lastModifiedBy>Windows User</cp:lastModifiedBy>
  <cp:revision>9</cp:revision>
  <dcterms:created xsi:type="dcterms:W3CDTF">2021-04-05T10:26:21Z</dcterms:created>
  <dcterms:modified xsi:type="dcterms:W3CDTF">2021-04-05T10:30:08Z</dcterms:modified>
</cp:coreProperties>
</file>