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36B9B-42C6-4624-AE4A-1C78C59ED60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8221-E181-4E8C-A645-E25ED2713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2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05FEBAD-42F6-4839-AE17-57734D012F0F}" type="datetime1">
              <a:rPr lang="en-US" smtClean="0"/>
              <a:t>6/13/2023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DA366A-5394-480B-A065-9CD07366916F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E6AB28-EF1C-4525-ABC2-E5D91A7A6A38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B9C59BE-08E6-4BF3-9BDA-6BBAADB96364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538650-FE59-45AD-8F59-BD42914334BF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1D06A3-7451-423E-89D2-A65C394C921E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3762B0-32E7-4452-BE67-2725A408D62E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3D64F8-3EAE-4C44-9AF0-47E19B7B1B92}" type="datetime1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4EB45E-33CC-48EA-800E-8F9D2FE2F0E5}" type="datetime1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C13709-BDD0-4C73-9E94-4623788E90E2}" type="datetime1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EC253F-A26E-421E-8171-726CEE19E44A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A6ACF2-6C3E-496F-9390-74C57F9C49FB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ED6BA4CB-1B26-44B8-97EE-10917BA006A1}" type="datetime1">
              <a:rPr lang="en-US" smtClean="0"/>
              <a:t>6/13/2023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90A23AF-E3AB-49CB-A30D-5F25CC093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Node.js is an open-source, cross-platform </a:t>
            </a:r>
            <a:r>
              <a:rPr lang="en-US" sz="2400" b="1" dirty="0"/>
              <a:t>run-time environment</a:t>
            </a:r>
            <a:r>
              <a:rPr lang="en-US" sz="2400" dirty="0"/>
              <a:t> built on Chrome's V8 JavaScript engine.</a:t>
            </a:r>
          </a:p>
          <a:p>
            <a:r>
              <a:rPr lang="en-US" sz="2400" dirty="0"/>
              <a:t>Node.js is used to execute </a:t>
            </a:r>
            <a:r>
              <a:rPr lang="en-US" sz="2400" b="1" dirty="0"/>
              <a:t>JavaScript</a:t>
            </a:r>
            <a:r>
              <a:rPr lang="en-US" sz="2400" dirty="0"/>
              <a:t> code outside of a web browser. </a:t>
            </a:r>
          </a:p>
          <a:p>
            <a:r>
              <a:rPr lang="en-US" sz="2400" dirty="0"/>
              <a:t>It provides a library of various JavaScript modules, which simplifies the development of web applications.</a:t>
            </a:r>
          </a:p>
          <a:p>
            <a:r>
              <a:rPr lang="en-US" sz="2400" dirty="0"/>
              <a:t>Global companies like Netflix, Facebook, </a:t>
            </a:r>
            <a:r>
              <a:rPr lang="en-US" sz="2400" dirty="0" err="1"/>
              <a:t>Walmart</a:t>
            </a:r>
            <a:r>
              <a:rPr lang="en-US" sz="2400" dirty="0"/>
              <a:t> </a:t>
            </a:r>
            <a:r>
              <a:rPr lang="en-US" sz="2400" dirty="0" err="1"/>
              <a:t>Linkedin</a:t>
            </a:r>
            <a:r>
              <a:rPr lang="en-US" sz="2400" dirty="0"/>
              <a:t>, </a:t>
            </a:r>
            <a:r>
              <a:rPr lang="en-US" sz="2400" dirty="0" err="1"/>
              <a:t>Uber</a:t>
            </a:r>
            <a:r>
              <a:rPr lang="en-US" sz="2400" dirty="0"/>
              <a:t>, etc., use Node.js for building their applications. </a:t>
            </a:r>
          </a:p>
          <a:p>
            <a:r>
              <a:rPr lang="en-US" sz="2400" dirty="0"/>
              <a:t>It has helped companies create various applications like social media apps, video and text chat engines, real-time tracking apps, online games, and collaboration tools.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- Node Package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npm is a package manager for the JavaScript programming language. </a:t>
            </a:r>
          </a:p>
          <a:p>
            <a:r>
              <a:rPr lang="en-US" sz="2400" dirty="0"/>
              <a:t>It is the default package manager for the JavaScript runtime environment -Node.js.</a:t>
            </a:r>
          </a:p>
          <a:p>
            <a:r>
              <a:rPr lang="en-US" sz="2400" dirty="0"/>
              <a:t>npm consists of three components – </a:t>
            </a:r>
          </a:p>
          <a:p>
            <a:r>
              <a:rPr lang="en-US" sz="2400" b="1" dirty="0"/>
              <a:t>The website </a:t>
            </a:r>
            <a:r>
              <a:rPr lang="en-US" sz="2400" dirty="0"/>
              <a:t>- The </a:t>
            </a:r>
            <a:r>
              <a:rPr lang="en-US" sz="2400" b="1" dirty="0"/>
              <a:t>website</a:t>
            </a:r>
            <a:r>
              <a:rPr lang="en-US" sz="2400" dirty="0"/>
              <a:t> discovers packages, set up profiles, and manage access to public or private packages.</a:t>
            </a:r>
          </a:p>
          <a:p>
            <a:r>
              <a:rPr lang="en-US" sz="2400" b="1" dirty="0"/>
              <a:t>The Command Line Interface (CLI) </a:t>
            </a:r>
            <a:r>
              <a:rPr lang="en-US" sz="2400" dirty="0"/>
              <a:t>- The </a:t>
            </a:r>
            <a:r>
              <a:rPr lang="en-US" sz="2400" b="1" dirty="0"/>
              <a:t>CLI</a:t>
            </a:r>
            <a:r>
              <a:rPr lang="en-US" sz="2400" dirty="0"/>
              <a:t> runs from a terminal and allow us to interact with npm. </a:t>
            </a:r>
          </a:p>
          <a:p>
            <a:r>
              <a:rPr lang="en-US" sz="2400" b="1" dirty="0"/>
              <a:t>The registry </a:t>
            </a:r>
            <a:r>
              <a:rPr lang="en-US" sz="2400" dirty="0"/>
              <a:t>-  The </a:t>
            </a:r>
            <a:r>
              <a:rPr lang="en-US" sz="2400" b="1" dirty="0"/>
              <a:t>registry</a:t>
            </a:r>
            <a:r>
              <a:rPr lang="en-US" sz="2400" dirty="0"/>
              <a:t> is a public database of JavaScript packages comprised of software and metadata.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6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we need Node.js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We use Node.js and npm as tools for building Angular or React apps. </a:t>
            </a:r>
          </a:p>
          <a:p>
            <a:r>
              <a:rPr lang="en-US" sz="2600" dirty="0"/>
              <a:t>Angular is a front-end framework used to create a web application and is written in Typescript. </a:t>
            </a:r>
          </a:p>
          <a:p>
            <a:r>
              <a:rPr lang="en-US" sz="2600" dirty="0"/>
              <a:t>The browser only understands JavaScript code, so we need to compile Typescript (.</a:t>
            </a:r>
            <a:r>
              <a:rPr lang="en-US" sz="2600" dirty="0" err="1"/>
              <a:t>ts</a:t>
            </a:r>
            <a:r>
              <a:rPr lang="en-US" sz="2600" dirty="0"/>
              <a:t> file) to plain JavaScript (.</a:t>
            </a:r>
            <a:r>
              <a:rPr lang="en-US" sz="2600" dirty="0" err="1"/>
              <a:t>js</a:t>
            </a:r>
            <a:r>
              <a:rPr lang="en-US" sz="2600" dirty="0"/>
              <a:t> file). </a:t>
            </a:r>
          </a:p>
          <a:p>
            <a:r>
              <a:rPr lang="en-US" sz="2600" dirty="0"/>
              <a:t>We use Node.js and npm to perform this compilation, then we can deploy them in production.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7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Node and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need to add Node.js and an npm package manager to our development environment.</a:t>
            </a:r>
          </a:p>
          <a:p>
            <a:r>
              <a:rPr lang="en-US" sz="2400" dirty="0"/>
              <a:t>Download Node.js from </a:t>
            </a:r>
            <a:r>
              <a:rPr lang="en-US" sz="2400" dirty="0">
                <a:hlinkClick r:id="rId2"/>
              </a:rPr>
              <a:t>nodejs.org</a:t>
            </a:r>
            <a:r>
              <a:rPr lang="en-US" sz="2400" dirty="0"/>
              <a:t> and install it. </a:t>
            </a:r>
          </a:p>
          <a:p>
            <a:r>
              <a:rPr lang="en-US" sz="2400" dirty="0"/>
              <a:t>To check the version, run node -v in a terminal.</a:t>
            </a:r>
          </a:p>
          <a:p>
            <a:r>
              <a:rPr lang="en-US" sz="2400" dirty="0"/>
              <a:t>The npm CLI gets installed with Node.js by default. </a:t>
            </a:r>
          </a:p>
          <a:p>
            <a:r>
              <a:rPr lang="en-US" sz="2400" dirty="0"/>
              <a:t>To check that you have installed npm, run npm -v in a terminal. npm can install packages in a </a:t>
            </a:r>
            <a:r>
              <a:rPr lang="en-US" sz="2400" b="1" dirty="0" err="1"/>
              <a:t>node_modules</a:t>
            </a:r>
            <a:r>
              <a:rPr lang="en-US" sz="2400" dirty="0"/>
              <a:t> folder in our working directory.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181600"/>
            <a:ext cx="324307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65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All npm packages contain a file, usually in the </a:t>
            </a:r>
            <a:r>
              <a:rPr lang="en-US" sz="2300" b="1" dirty="0"/>
              <a:t>project root</a:t>
            </a:r>
            <a:r>
              <a:rPr lang="en-US" sz="2300" dirty="0"/>
              <a:t>, called </a:t>
            </a:r>
            <a:r>
              <a:rPr lang="en-US" sz="2300" b="1" dirty="0" err="1"/>
              <a:t>package.json</a:t>
            </a:r>
            <a:r>
              <a:rPr lang="en-US" sz="2300" dirty="0"/>
              <a:t>. </a:t>
            </a:r>
          </a:p>
          <a:p>
            <a:r>
              <a:rPr lang="en-US" sz="2300" dirty="0"/>
              <a:t>This file is used to give information to npm that allows it to identify the project as well as handle the project's dependencies. </a:t>
            </a:r>
          </a:p>
          <a:p>
            <a:r>
              <a:rPr lang="en-US" sz="2300" dirty="0"/>
              <a:t>This file contains </a:t>
            </a:r>
            <a:r>
              <a:rPr lang="en-US" sz="2300" b="1" dirty="0"/>
              <a:t>metadata</a:t>
            </a:r>
            <a:r>
              <a:rPr lang="en-US" sz="2300" dirty="0"/>
              <a:t> relevant to the project, such as project description, the version of the project, license information, etc.,</a:t>
            </a:r>
          </a:p>
          <a:p>
            <a:r>
              <a:rPr lang="en-US" sz="2300" dirty="0"/>
              <a:t>Node.js generates a </a:t>
            </a:r>
            <a:r>
              <a:rPr lang="en-US" sz="2300" dirty="0" err="1"/>
              <a:t>package.json</a:t>
            </a:r>
            <a:r>
              <a:rPr lang="en-US" sz="2300" dirty="0"/>
              <a:t> file by running the npm </a:t>
            </a:r>
            <a:r>
              <a:rPr lang="en-US" sz="2300" dirty="0" err="1"/>
              <a:t>init</a:t>
            </a:r>
            <a:r>
              <a:rPr lang="en-US" sz="2300" dirty="0"/>
              <a:t> command in the terminal. </a:t>
            </a:r>
          </a:p>
          <a:p>
            <a:r>
              <a:rPr lang="en-US" sz="2300" dirty="0"/>
              <a:t>The generated </a:t>
            </a:r>
            <a:r>
              <a:rPr lang="en-US" sz="2300" dirty="0" err="1"/>
              <a:t>package.json</a:t>
            </a:r>
            <a:r>
              <a:rPr lang="en-US" sz="2300" dirty="0"/>
              <a:t> file contains a </a:t>
            </a:r>
            <a:r>
              <a:rPr lang="en-US" sz="2300" b="1" dirty="0"/>
              <a:t>name</a:t>
            </a:r>
            <a:r>
              <a:rPr lang="en-US" sz="2300" dirty="0"/>
              <a:t>, </a:t>
            </a:r>
            <a:r>
              <a:rPr lang="en-US" sz="2300" b="1" dirty="0"/>
              <a:t>version</a:t>
            </a:r>
            <a:r>
              <a:rPr lang="en-US" sz="2300" dirty="0"/>
              <a:t>, </a:t>
            </a:r>
            <a:r>
              <a:rPr lang="en-US" sz="2300" b="1" dirty="0"/>
              <a:t>description</a:t>
            </a:r>
            <a:r>
              <a:rPr lang="en-US" sz="2300" dirty="0"/>
              <a:t>, </a:t>
            </a:r>
            <a:r>
              <a:rPr lang="en-US" sz="2300" b="1" dirty="0"/>
              <a:t>main</a:t>
            </a:r>
            <a:r>
              <a:rPr lang="en-US" sz="2300" dirty="0"/>
              <a:t> (entry point), any </a:t>
            </a:r>
            <a:r>
              <a:rPr lang="en-US" sz="2300" b="1" dirty="0"/>
              <a:t>scripts</a:t>
            </a:r>
            <a:r>
              <a:rPr lang="en-US" sz="2300" dirty="0"/>
              <a:t>, the </a:t>
            </a:r>
            <a:r>
              <a:rPr lang="en-US" sz="2300" b="1" dirty="0"/>
              <a:t>author</a:t>
            </a:r>
            <a:r>
              <a:rPr lang="en-US" sz="2300" dirty="0"/>
              <a:t>, and </a:t>
            </a:r>
            <a:r>
              <a:rPr lang="en-US" sz="2300" b="1" dirty="0"/>
              <a:t>license</a:t>
            </a:r>
            <a:r>
              <a:rPr lang="en-US" sz="2300" dirty="0"/>
              <a:t> type of our project.</a:t>
            </a:r>
          </a:p>
          <a:p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9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package.json</a:t>
            </a:r>
            <a:r>
              <a:rPr lang="en-US" dirty="0"/>
              <a:t> file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8000" y="2057400"/>
            <a:ext cx="6967999" cy="3798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9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package.json</a:t>
            </a:r>
            <a:r>
              <a:rPr lang="en-US" dirty="0"/>
              <a:t> file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dependencies</a:t>
            </a:r>
            <a:r>
              <a:rPr lang="en-US" sz="2400" dirty="0"/>
              <a:t> - The Dependencies section in the </a:t>
            </a:r>
            <a:r>
              <a:rPr lang="en-US" sz="2400" dirty="0" err="1"/>
              <a:t>package.json</a:t>
            </a:r>
            <a:r>
              <a:rPr lang="en-US" sz="2400" dirty="0"/>
              <a:t> file is essential for running applications. </a:t>
            </a:r>
          </a:p>
          <a:p>
            <a:r>
              <a:rPr lang="en-US" sz="2400" dirty="0"/>
              <a:t>It contains a list of packages or modules installed using npm that are required to run the project.</a:t>
            </a:r>
          </a:p>
          <a:p>
            <a:r>
              <a:rPr lang="en-US" sz="2400" b="1" dirty="0" err="1"/>
              <a:t>devDependencies</a:t>
            </a:r>
            <a:r>
              <a:rPr lang="en-US" sz="2400" dirty="0"/>
              <a:t> - The DevDependencies section in the </a:t>
            </a:r>
            <a:r>
              <a:rPr lang="en-US" sz="2400" dirty="0" err="1"/>
              <a:t>package.json</a:t>
            </a:r>
            <a:r>
              <a:rPr lang="en-US" sz="2400" dirty="0"/>
              <a:t> file is used only for developing applications. </a:t>
            </a:r>
          </a:p>
          <a:p>
            <a:r>
              <a:rPr lang="en-US" sz="2400" dirty="0"/>
              <a:t>It contains a list of packages or modules that are required only for development. </a:t>
            </a:r>
          </a:p>
          <a:p>
            <a:r>
              <a:rPr lang="en-US" sz="2400" dirty="0"/>
              <a:t>These packages are installed only on the developer's machine and will not be run for a production build.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2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 our web application, we use many javascript files that are added into the HTML pages via &lt;script&gt; tags. </a:t>
            </a:r>
          </a:p>
          <a:p>
            <a:r>
              <a:rPr lang="en-US" sz="2200" dirty="0"/>
              <a:t>For each user request, the browser loads these bunch of script files inside the HTML page. </a:t>
            </a:r>
          </a:p>
          <a:p>
            <a:r>
              <a:rPr lang="en-US" sz="2200" dirty="0"/>
              <a:t>This is inefficient as it reduces the page speed since the browser requests each script file separately.</a:t>
            </a:r>
          </a:p>
          <a:p>
            <a:r>
              <a:rPr lang="en-US" sz="2200" dirty="0"/>
              <a:t>This can be solved by </a:t>
            </a:r>
            <a:r>
              <a:rPr lang="en-US" sz="2200" b="1" dirty="0"/>
              <a:t>bundling</a:t>
            </a:r>
            <a:r>
              <a:rPr lang="en-US" sz="2200" dirty="0"/>
              <a:t> several files together into one file to be downloaded by the browser in one single request.</a:t>
            </a:r>
          </a:p>
          <a:p>
            <a:r>
              <a:rPr lang="en-US" sz="2200" b="1" dirty="0"/>
              <a:t>Module bundlers</a:t>
            </a:r>
            <a:r>
              <a:rPr lang="en-US" sz="2200" dirty="0"/>
              <a:t> are used to bundle a group of JavaScript modules with their dependencies and merge them into a single file in the correct order, which can be executed by the browser.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Webpack is a powerful static module bundler for JavaScript applications that packages all modules in our application into a bundle and serves it to the browser.</a:t>
            </a:r>
          </a:p>
          <a:p>
            <a:r>
              <a:rPr lang="en-US" sz="2400" dirty="0"/>
              <a:t>Webpack builds a dependency graph when it processes the application. </a:t>
            </a:r>
          </a:p>
          <a:p>
            <a:r>
              <a:rPr lang="en-US" sz="2400" dirty="0"/>
              <a:t>It starts from a list of modules defined in its </a:t>
            </a:r>
            <a:r>
              <a:rPr lang="en-US" sz="2400" dirty="0" err="1"/>
              <a:t>config</a:t>
            </a:r>
            <a:r>
              <a:rPr lang="en-US" sz="2400" dirty="0"/>
              <a:t> file (webpack.config.js) and recursively builds a dependency graph that includes every module our application needs, then packages all of those modules into a small bundle that can be loaded by the browser.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3AF-E3AB-49CB-A30D-5F25CC093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49002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104</TotalTime>
  <Words>815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Learner Template</vt:lpstr>
      <vt:lpstr>Node.js</vt:lpstr>
      <vt:lpstr>npm - Node Package Manager</vt:lpstr>
      <vt:lpstr>Why we need Node.js for</vt:lpstr>
      <vt:lpstr>Installation of Node and npm</vt:lpstr>
      <vt:lpstr>package.json file</vt:lpstr>
      <vt:lpstr>structure of package.json file</vt:lpstr>
      <vt:lpstr>structure of package.json file</vt:lpstr>
      <vt:lpstr>Webpack</vt:lpstr>
      <vt:lpstr>Webpack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Introduction</dc:title>
  <dc:creator>Windows User</dc:creator>
  <cp:lastModifiedBy>Jasdhir Singh</cp:lastModifiedBy>
  <cp:revision>73</cp:revision>
  <dcterms:created xsi:type="dcterms:W3CDTF">2021-04-03T15:17:28Z</dcterms:created>
  <dcterms:modified xsi:type="dcterms:W3CDTF">2023-06-13T18:00:34Z</dcterms:modified>
</cp:coreProperties>
</file>