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8" r:id="rId4"/>
    <p:sldId id="289" r:id="rId5"/>
    <p:sldId id="258" r:id="rId6"/>
    <p:sldId id="259" r:id="rId7"/>
    <p:sldId id="260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6A44-B400-4040-9050-D504F86BDA7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D57C0-7C8A-44E6-8F0B-7B4C1EB3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136FB31-C17C-4712-A268-E8F391C1C993}" type="datetime1">
              <a:rPr lang="en-US" smtClean="0"/>
              <a:t>6/14/2023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5E177-B74E-419F-B7A3-B91ED74130B1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ACFFB8-3E6F-4590-815E-519FF61CE335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11E3976-8400-4EE0-8E85-D4CD4BA0A741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F358F6-8E1D-4A70-B3BB-0CB38F400CA0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3B3A3-E22D-4032-AE3B-428A67E7D7C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EFB2F-B104-49FE-A76F-5D293BC4337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FE0F2-ADA6-4AEA-A794-640C161DF6BB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4C0D74-D95B-454E-AB60-2433F3D2566F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CF5D1-54B8-41E6-8A6E-89C9AC4089E6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C3467-7A05-4053-AD59-999E40E5E44E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F889D-DF97-43E1-AED1-2068C5061AD8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07916EE-12C9-4F38-BB1B-87C8F579396F}" type="datetime1">
              <a:rPr lang="en-US" smtClean="0"/>
              <a:t>6/14/2023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FAAC-1E6E-B1D3-17B1-DB4C36B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BC93-AE56-D995-9C46-CECC5DF4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large codebase</a:t>
            </a:r>
          </a:p>
          <a:p>
            <a:r>
              <a:rPr lang="en-US" dirty="0"/>
              <a:t>When your team’s developers are already accustomed to statically-typed languages</a:t>
            </a:r>
          </a:p>
          <a:p>
            <a:r>
              <a:rPr lang="en-US"/>
              <a:t>If you or the majority of the team come from a strongly typed language like C# or Java, and don’t want to go all-in on JavaScript, TypeScript is a good alternative.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D4A11-33DA-6A6B-26EB-D4710225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6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Typescript is a </a:t>
            </a:r>
            <a:r>
              <a:rPr lang="en-US" sz="2200" b="1" dirty="0"/>
              <a:t>typed superset of JavaScript</a:t>
            </a:r>
            <a:r>
              <a:rPr lang="en-US" sz="2200" dirty="0"/>
              <a:t>. </a:t>
            </a:r>
          </a:p>
          <a:p>
            <a:r>
              <a:rPr lang="en-US" sz="2200" dirty="0"/>
              <a:t>It is an </a:t>
            </a:r>
            <a:r>
              <a:rPr lang="en-US" sz="2200" b="1" dirty="0"/>
              <a:t>open-source</a:t>
            </a:r>
            <a:r>
              <a:rPr lang="en-US" sz="2200" dirty="0"/>
              <a:t> and </a:t>
            </a:r>
            <a:r>
              <a:rPr lang="en-US" sz="2200" b="1" dirty="0"/>
              <a:t>object-oriented programming language</a:t>
            </a:r>
            <a:r>
              <a:rPr lang="en-US" sz="2200" dirty="0"/>
              <a:t> that supports classes, interfaces, inheritance, modules, etc., developed by </a:t>
            </a:r>
            <a:r>
              <a:rPr lang="en-US" sz="2200" b="1" dirty="0"/>
              <a:t>Microsoft</a:t>
            </a:r>
            <a:r>
              <a:rPr lang="en-US" sz="2200" dirty="0"/>
              <a:t>. </a:t>
            </a:r>
          </a:p>
          <a:p>
            <a:r>
              <a:rPr lang="en-US" sz="2200" dirty="0"/>
              <a:t>It can be used to </a:t>
            </a:r>
            <a:r>
              <a:rPr lang="en-US" sz="2200" b="1" dirty="0"/>
              <a:t>manipulate the DOM</a:t>
            </a:r>
            <a:r>
              <a:rPr lang="en-US" sz="2200" dirty="0"/>
              <a:t> for adding or removing elements, similar to JavaScript. </a:t>
            </a:r>
          </a:p>
          <a:p>
            <a:r>
              <a:rPr lang="en-US" sz="2200" dirty="0"/>
              <a:t>It is </a:t>
            </a:r>
            <a:r>
              <a:rPr lang="en-US" sz="2200" b="1" dirty="0"/>
              <a:t>portable</a:t>
            </a:r>
            <a:r>
              <a:rPr lang="en-US" sz="2200" dirty="0"/>
              <a:t> across browsers, devices, and operating systems. </a:t>
            </a:r>
          </a:p>
          <a:p>
            <a:r>
              <a:rPr lang="en-US" sz="2200" dirty="0"/>
              <a:t>It supports </a:t>
            </a:r>
            <a:r>
              <a:rPr lang="en-US" sz="2200" b="1" dirty="0"/>
              <a:t>strong typing</a:t>
            </a:r>
            <a:r>
              <a:rPr lang="en-US" sz="2200" dirty="0"/>
              <a:t> or </a:t>
            </a:r>
            <a:r>
              <a:rPr lang="en-US" sz="2200" b="1" dirty="0"/>
              <a:t>static typing</a:t>
            </a:r>
            <a:r>
              <a:rPr lang="en-US" sz="2200" dirty="0"/>
              <a:t>, unlike JavaScript. </a:t>
            </a:r>
          </a:p>
          <a:p>
            <a:r>
              <a:rPr lang="en-US" sz="2200" dirty="0"/>
              <a:t>TypeScript files are saved with a .</a:t>
            </a:r>
            <a:r>
              <a:rPr lang="en-US" sz="2200" dirty="0" err="1"/>
              <a:t>ts</a:t>
            </a:r>
            <a:r>
              <a:rPr lang="en-US" sz="2200" dirty="0"/>
              <a:t> extension and then compiled into JavaScript using the TypeScript compiler. </a:t>
            </a:r>
          </a:p>
          <a:p>
            <a:r>
              <a:rPr lang="en-US" sz="2200" dirty="0"/>
              <a:t>TypeScript gets compiled to JavaScript, which can run on any JavaScript runtime environment.(</a:t>
            </a:r>
            <a:r>
              <a:rPr lang="en-US" sz="2200" dirty="0" err="1"/>
              <a:t>Eg</a:t>
            </a:r>
            <a:r>
              <a:rPr lang="en-US" sz="2200" dirty="0"/>
              <a:t>: Node.js)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9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3110-7D17-D73E-530C-CF154036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263A-0582-5409-654E-59F8B50B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TypeScript uses the JavaScript syntaxes and adds additional syntaxes for supporting Types.</a:t>
            </a:r>
          </a:p>
          <a:p>
            <a:r>
              <a:rPr lang="en-US" sz="2200" dirty="0"/>
              <a:t>If you have a JavaScript program that doesn’t have any syntax errors, it is also a TypeScript program. </a:t>
            </a:r>
          </a:p>
          <a:p>
            <a:r>
              <a:rPr lang="en-US" sz="2200" dirty="0"/>
              <a:t>It means that all JavaScript programs are TypeScript programs. </a:t>
            </a:r>
          </a:p>
          <a:p>
            <a:r>
              <a:rPr lang="en-US" sz="2200" dirty="0"/>
              <a:t>This is very helpful if you’re migrating an existing JavaScript codebase to TypeScript.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CDCFC-FCEF-DC81-E1E4-66461178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63172-C2F5-7A12-0570-7A89ECD4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4514443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B184-DB87-9979-0908-70994BC9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CC92-BF86-06A2-4311-0DE2A5CF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goals of TypeScript are:</a:t>
            </a:r>
          </a:p>
          <a:p>
            <a:endParaRPr lang="en-US" dirty="0"/>
          </a:p>
          <a:p>
            <a:r>
              <a:rPr lang="en-US" dirty="0"/>
              <a:t>Introduce optional types to JavaScript.</a:t>
            </a:r>
          </a:p>
          <a:p>
            <a:r>
              <a:rPr lang="en-US" dirty="0"/>
              <a:t>Implement planned features of future JavaScript, a.k.a. ECMAScript Next or ES Next to the current JavaScript.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39C53-20FE-3692-9C67-1ECCFC9B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7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You can install Typescript using NPM (Node Package Manager) or the TypeScript Visual Studio Plugin.</a:t>
            </a:r>
          </a:p>
          <a:p>
            <a:r>
              <a:rPr lang="en-US" sz="2200" dirty="0"/>
              <a:t>After installing NPM, run the </a:t>
            </a:r>
            <a:r>
              <a:rPr lang="en-US" sz="2200" b="1" dirty="0" err="1">
                <a:highlight>
                  <a:srgbClr val="FFFF00"/>
                </a:highlight>
              </a:rPr>
              <a:t>npm</a:t>
            </a:r>
            <a:r>
              <a:rPr lang="en-US" sz="2200" b="1" dirty="0">
                <a:highlight>
                  <a:srgbClr val="FFFF00"/>
                </a:highlight>
              </a:rPr>
              <a:t> install -g typescript </a:t>
            </a:r>
            <a:r>
              <a:rPr lang="en-US" sz="2200" dirty="0"/>
              <a:t>command to install TypeScript. </a:t>
            </a:r>
          </a:p>
          <a:p>
            <a:r>
              <a:rPr lang="en-US" sz="2200" dirty="0"/>
              <a:t>To check the version, run the </a:t>
            </a:r>
            <a:r>
              <a:rPr lang="en-US" sz="2200" b="1" dirty="0">
                <a:highlight>
                  <a:srgbClr val="FFFF00"/>
                </a:highlight>
              </a:rPr>
              <a:t>tsc -v</a:t>
            </a:r>
            <a:r>
              <a:rPr lang="en-US" sz="2200" dirty="0"/>
              <a:t> command in the terminal.</a:t>
            </a:r>
          </a:p>
          <a:p>
            <a:r>
              <a:rPr lang="en-US" sz="2200" dirty="0"/>
              <a:t>To compile the TypeScript code, run the tsc command, followed by the name of the file you are compiling.</a:t>
            </a:r>
          </a:p>
          <a:p>
            <a:r>
              <a:rPr lang="en-US" sz="2200" dirty="0"/>
              <a:t> For example, </a:t>
            </a:r>
            <a:r>
              <a:rPr lang="en-US" sz="2200" b="1" dirty="0">
                <a:highlight>
                  <a:srgbClr val="FFFF00"/>
                </a:highlight>
              </a:rPr>
              <a:t>tsc </a:t>
            </a:r>
            <a:r>
              <a:rPr lang="en-US" sz="2200" b="1" dirty="0" err="1">
                <a:highlight>
                  <a:srgbClr val="FFFF00"/>
                </a:highlight>
              </a:rPr>
              <a:t>hello.ts</a:t>
            </a:r>
            <a:r>
              <a:rPr lang="en-US" sz="2200" dirty="0"/>
              <a:t>. </a:t>
            </a:r>
          </a:p>
          <a:p>
            <a:r>
              <a:rPr lang="en-US" sz="2200" dirty="0"/>
              <a:t>After compilation, typescript compiler creates a javascript file with the same name (hello.js). </a:t>
            </a:r>
          </a:p>
          <a:p>
            <a:r>
              <a:rPr lang="en-US" sz="2200" dirty="0"/>
              <a:t>Run the javascript file using </a:t>
            </a:r>
            <a:r>
              <a:rPr lang="en-US" sz="2200" b="1" dirty="0">
                <a:highlight>
                  <a:srgbClr val="FFFF00"/>
                </a:highlight>
              </a:rPr>
              <a:t>node hello.js </a:t>
            </a:r>
            <a:r>
              <a:rPr lang="en-US" sz="2200" dirty="0"/>
              <a:t>command in the terminal.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Typescript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1782504"/>
            <a:ext cx="67341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70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–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Open </a:t>
            </a:r>
            <a:r>
              <a:rPr lang="en-US" sz="2400" dirty="0" err="1"/>
              <a:t>VSCode</a:t>
            </a:r>
            <a:r>
              <a:rPr lang="en-US" sz="2400" dirty="0"/>
              <a:t> and create a file named </a:t>
            </a:r>
            <a:r>
              <a:rPr lang="en-US" sz="2400" dirty="0" err="1"/>
              <a:t>HelloWorld.ts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Compile the code by using </a:t>
            </a:r>
            <a:r>
              <a:rPr lang="en-US" sz="2400" b="1" dirty="0">
                <a:highlight>
                  <a:srgbClr val="FFFF00"/>
                </a:highlight>
              </a:rPr>
              <a:t>tsc </a:t>
            </a:r>
            <a:r>
              <a:rPr lang="en-US" sz="2400" b="1" dirty="0" err="1">
                <a:highlight>
                  <a:srgbClr val="FFFF00"/>
                </a:highlight>
              </a:rPr>
              <a:t>HelloWorld.ts</a:t>
            </a:r>
            <a:endParaRPr lang="en-US" sz="2400" b="1" dirty="0">
              <a:highlight>
                <a:srgbClr val="FFFF00"/>
              </a:highlight>
            </a:endParaRPr>
          </a:p>
          <a:p>
            <a:r>
              <a:rPr lang="en-US" sz="2400" dirty="0"/>
              <a:t>Run the code by using </a:t>
            </a:r>
            <a:r>
              <a:rPr lang="en-US" sz="2400" b="1" dirty="0">
                <a:highlight>
                  <a:srgbClr val="FFFF00"/>
                </a:highlight>
              </a:rPr>
              <a:t>node HelloWorld.js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48348"/>
            <a:ext cx="38481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62960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82FAE-9502-5AED-2531-A8EF45C67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105400"/>
            <a:ext cx="5761219" cy="15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6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DC2D-84A2-BB9A-B507-A64B4E13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TypeScript: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C7AF-A7B8-4AA8-CF03-C547E056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TypeScript Code is converted into Plain JavaScript Code: TypeScript code can’t be natively interpreted by browsers. So if the code was written in TypeScript, it gets compiled and converted into JavaScript.</a:t>
            </a:r>
          </a:p>
          <a:p>
            <a:r>
              <a:rPr lang="en-US" sz="2200" dirty="0"/>
              <a:t>JavaScript is TypeScript: Whatever code is written in JavaScript can be converted to TypeScript.</a:t>
            </a:r>
          </a:p>
          <a:p>
            <a:r>
              <a:rPr lang="en-US" sz="2200" dirty="0"/>
              <a:t>Use TypeScript anywhere: TypeScript can be compiled to run on any browser, device, or operating system. TypeScript is not specific to any single environment.</a:t>
            </a:r>
          </a:p>
          <a:p>
            <a:r>
              <a:rPr lang="en-US" sz="2200" dirty="0"/>
              <a:t>TypeScript supports JS libraries: With TypeScript, developers can use already existing JavaScript code, incorporate popular JavaScript libraries, or call the TS Code from native JavaScript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28853-D61A-0E35-9039-A0BFBD25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C784-E01D-FAAF-E84B-5CBE1837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Vs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2E1C-193E-04CE-1EC5-AD361629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known as an Object-oriented programming language whereas JavaScript is a prototype based language.</a:t>
            </a:r>
          </a:p>
          <a:p>
            <a:r>
              <a:rPr lang="en-US" dirty="0"/>
              <a:t>TypeScript has static typing, but JavaScript does not support this feature.</a:t>
            </a:r>
          </a:p>
          <a:p>
            <a:r>
              <a:rPr lang="en-US" dirty="0"/>
              <a:t>TypeScript supports Interfaces but JavaScript does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378F3-7FB8-92D4-7869-78CB80F1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656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203</TotalTime>
  <Words>583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Learner Template</vt:lpstr>
      <vt:lpstr>TypeScript Introduction</vt:lpstr>
      <vt:lpstr>TypeScript</vt:lpstr>
      <vt:lpstr>TypeScript</vt:lpstr>
      <vt:lpstr>Why TypeScript</vt:lpstr>
      <vt:lpstr>Setting up Typescript</vt:lpstr>
      <vt:lpstr>Setting up Typescript</vt:lpstr>
      <vt:lpstr>Typescript – Hello World</vt:lpstr>
      <vt:lpstr>Features of TypeScript:</vt:lpstr>
      <vt:lpstr>TypeScript Vs JavaScript</vt:lpstr>
      <vt:lpstr>Why Should I Use 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Windows User</dc:creator>
  <cp:lastModifiedBy>Jasdhir Singh</cp:lastModifiedBy>
  <cp:revision>119</cp:revision>
  <dcterms:created xsi:type="dcterms:W3CDTF">2021-04-03T17:58:07Z</dcterms:created>
  <dcterms:modified xsi:type="dcterms:W3CDTF">2023-06-14T10:13:53Z</dcterms:modified>
</cp:coreProperties>
</file>