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01430-EE22-438B-8A70-D7DCFAF0BA81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0C04D-1C4D-4D22-A781-6BE43EFFF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2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B78D9EEE-01F5-4A0E-A26A-3BFBC2CE19D4}" type="datetime1">
              <a:rPr lang="en-US" smtClean="0"/>
              <a:t>6/14/2023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991E42C-50BE-4D9E-945D-00788ADC4B16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0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83CED9-8209-4051-931F-AFBB98DF3FC8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91E42C-50BE-4D9E-945D-00788ADC4B1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AAC547-56C3-4FA4-8111-F202B9DF9C09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91E42C-50BE-4D9E-945D-00788ADC4B1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70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4AB15F48-0EEA-472A-9CC5-2C8C9763AA54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5991E42C-50BE-4D9E-945D-00788ADC4B1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3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B348EA-4C6E-460A-AAD2-85E88B40DB6B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91E42C-50BE-4D9E-945D-00788ADC4B1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8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7D47F6-B465-4DD4-B987-C699D25C6A06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91E42C-50BE-4D9E-945D-00788ADC4B1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1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A103D8-63A9-4157-A376-C23651F0ED2C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91E42C-50BE-4D9E-945D-00788ADC4B1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A85CF3-383F-447E-BDD3-164B4C6C11A6}" type="datetime1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91E42C-50BE-4D9E-945D-00788ADC4B1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1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41F900-4E87-47D3-BD32-3D46F8769370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91E42C-50BE-4D9E-945D-00788ADC4B1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7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83CBBB-03B4-4F79-82AF-BA44F38E0D25}" type="datetime1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91E42C-50BE-4D9E-945D-00788ADC4B1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9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3803C2-6872-400C-A898-25C15D42E72A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91E42C-50BE-4D9E-945D-00788ADC4B1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3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E51BAE-30F0-45F3-B48A-DE77510975CD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91E42C-50BE-4D9E-945D-00788ADC4B1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7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61FED8C5-925E-4B20-ABAD-F382A692E2A4}" type="datetime1">
              <a:rPr lang="en-US" smtClean="0"/>
              <a:t>6/14/2023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5991E42C-50BE-4D9E-945D-00788ADC4B16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55549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FA49-67A7-1FD7-D030-49B135E200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CONTROL FLOW 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89DB0-F725-43AE-425A-5E422DA1C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B47F6-A7CD-2CB9-B5B1-26698DA65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91E42C-50BE-4D9E-945D-00788ADC4B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6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A0EE-BB16-0509-878B-59F83A7A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if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5E1E-6B81-237C-073D-B7BCAE879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 if statement executes a statement based on a condition.</a:t>
            </a:r>
          </a:p>
          <a:p>
            <a:r>
              <a:rPr lang="en-US" sz="2400" dirty="0"/>
              <a:t>If the condition is truthy, the if statement will execute the statements inside its body: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39E0F-E200-0568-B24F-6587E48D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1E42C-50BE-4D9E-945D-00788ADC4B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882E4-6EB7-40BC-85AD-CA7A16523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196431"/>
            <a:ext cx="2543175" cy="1457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49F0FF-7A32-0A49-D49E-C93DA4F3B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877" y="2782093"/>
            <a:ext cx="2905125" cy="228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22D45-7E7A-D8D1-8AD6-CB67EF8CE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432" y="2632710"/>
            <a:ext cx="4667968" cy="37998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00384B-2A70-D220-1FCB-E42781064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5278437"/>
            <a:ext cx="45720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2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351B-87E1-B283-F179-C463BE3D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switch case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E7887C-6364-6848-5876-7509FEE80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99385"/>
            <a:ext cx="2714329" cy="44116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64917-3287-C54F-689C-3B9CF66E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1E42C-50BE-4D9E-945D-00788ADC4B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5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6576-0908-CCAD-6ED9-60254531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for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D2631E-E0F6-AE85-D0AE-FD2ADA393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083" y="1861344"/>
            <a:ext cx="6172200" cy="13144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D91ED-3214-C2AB-F6C0-462B01E5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1E42C-50BE-4D9E-945D-00788ADC4B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6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02A6-667C-7130-BE32-D7676DB2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while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79010C-0580-6CC6-E1C4-129C07616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190" y="1955489"/>
            <a:ext cx="3714750" cy="2667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8E96B-2106-792A-5E24-1B806760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1E42C-50BE-4D9E-945D-00788ADC4B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4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DEAD-A88D-98EB-5115-4528554E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do while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F13802-0687-7163-CE4C-91A91A946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451" y="1882601"/>
            <a:ext cx="3261071" cy="295849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292CC-590E-647B-F19E-4352318A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1E42C-50BE-4D9E-945D-00788ADC4B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C636-E799-AF84-0BFF-703DCB95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839DE-BCC2-884A-49C0-3D330C45B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break statement allows you to terminate a loop and pass the program control over the next statement after the loop.</a:t>
            </a:r>
          </a:p>
          <a:p>
            <a:r>
              <a:rPr lang="en-US"/>
              <a:t>You </a:t>
            </a:r>
            <a:r>
              <a:rPr lang="en-US" dirty="0"/>
              <a:t>can use the break statement inside the for, while, and do...while statement.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83D98-8865-2CCB-0641-410A6635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1E42C-50BE-4D9E-945D-00788ADC4B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61128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10</TotalTime>
  <Words>93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Learner Template</vt:lpstr>
      <vt:lpstr>CONTROL FLOW STATEMENTS</vt:lpstr>
      <vt:lpstr>TypeScript if else</vt:lpstr>
      <vt:lpstr>TypeScript switch case</vt:lpstr>
      <vt:lpstr>TypeScript for</vt:lpstr>
      <vt:lpstr>TypeScript while</vt:lpstr>
      <vt:lpstr>TypeScript do while</vt:lpstr>
      <vt:lpstr>TypeScript break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 STATEMENTS</dc:title>
  <dc:creator>Jasdhir Singh</dc:creator>
  <cp:lastModifiedBy>Jasdhir Singh</cp:lastModifiedBy>
  <cp:revision>18</cp:revision>
  <dcterms:created xsi:type="dcterms:W3CDTF">2023-06-14T12:11:38Z</dcterms:created>
  <dcterms:modified xsi:type="dcterms:W3CDTF">2023-06-14T12:23:19Z</dcterms:modified>
</cp:coreProperties>
</file>