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B287E2-DC12-4E80-A716-6973628E3C3A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E50EE-09BF-46A6-BFC2-C8BD32D0F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68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97536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16000" y="457200"/>
            <a:ext cx="8519584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081941E3-8CE6-405C-8527-01A50A2FD2B5}" type="datetime1">
              <a:rPr lang="en-US" smtClean="0"/>
              <a:t>6/14/2023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2906767-5D61-48F9-886A-C4D6F9EE3B72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1117600" y="2819400"/>
            <a:ext cx="8636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955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237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C1DF27-43AD-46C2-A4E8-A0622B617FFE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906767-5D61-48F9-886A-C4D6F9EE3B7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70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245AAB-0408-4F5D-8652-4F616B8F0F22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906767-5D61-48F9-886A-C4D6F9EE3B7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762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008A9431-65EE-4FDB-803A-A798FD1C7157}" type="datetime1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12906767-5D61-48F9-886A-C4D6F9EE3B7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25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0D38F7-724C-46D2-A102-E6B635CA94BA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906767-5D61-48F9-886A-C4D6F9EE3B7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954" y="6261305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028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79580C-E1A0-4A97-A07A-D8DC03E61F73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906767-5D61-48F9-886A-C4D6F9EE3B7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764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A550CE-FF6F-46C0-8F75-F8EC5A3B1B4D}" type="datetime1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906767-5D61-48F9-886A-C4D6F9EE3B7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111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28FBCD-CDCA-4D90-9D86-AFDF2D8CD966}" type="datetime1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906767-5D61-48F9-886A-C4D6F9EE3B72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950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5DD9C4-C3A5-45E2-98A0-19E29A4433B8}" type="datetime1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906767-5D61-48F9-886A-C4D6F9EE3B72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2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B4F97B-FDE5-47FB-92B2-ED463C3483A3}" type="datetime1">
              <a:rPr lang="en-US" smtClean="0"/>
              <a:t>6/14/2023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906767-5D61-48F9-886A-C4D6F9EE3B72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168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E19009-8DBE-47EF-B8DF-DA851D1D992C}" type="datetime1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906767-5D61-48F9-886A-C4D6F9EE3B7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963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D0629C-50F2-4D14-AB0C-174D205E3DFE}" type="datetime1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906767-5D61-48F9-886A-C4D6F9EE3B7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165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10668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526BA1D5-02E8-4CDD-B1D9-0EB6C595D4B4}" type="datetime1">
              <a:rPr lang="en-US" smtClean="0"/>
              <a:t>6/14/2023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12906767-5D61-48F9-886A-C4D6F9EE3B72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609600" y="1524000"/>
            <a:ext cx="10058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18260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21AF4-8C87-AAC1-A1B0-84096FF33E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381AB0-6DAE-17AD-4568-5173A66A89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D5A1F-6FA0-26DD-3978-1C72EAF75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906767-5D61-48F9-886A-C4D6F9EE3B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81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C6480-746B-DF5F-6E30-428FDEB78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9E99B-B1B2-0DA3-43FD-BCFECF379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99" y="1719263"/>
            <a:ext cx="11688417" cy="4411662"/>
          </a:xfrm>
        </p:spPr>
        <p:txBody>
          <a:bodyPr/>
          <a:lstStyle/>
          <a:p>
            <a:r>
              <a:rPr lang="en-US" sz="2400" dirty="0"/>
              <a:t>TypeScript functions are the building blocks of readable, maintainable, and reusable code.</a:t>
            </a:r>
          </a:p>
          <a:p>
            <a:r>
              <a:rPr lang="en-US" sz="2400" dirty="0"/>
              <a:t>Like JavaScript, you use the function keyword to declare a function in TypeScript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If a function does not return a value, you can use the void type as the return type. The void keyword indicates that the function doesn’t return any value.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3DB3A-6DDA-EDED-24D9-BADAD9CF9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06767-5D61-48F9-886A-C4D6F9EE3B72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94C4EE-7928-9F40-A0EE-BA7AFC293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974699"/>
            <a:ext cx="8448675" cy="11102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689C7C-8D44-2778-FC3B-7BCFFD949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034" y="4202044"/>
            <a:ext cx="5848350" cy="111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318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A4379-5890-8603-39C5-56BBB9684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Function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9DAC1-814D-8DB6-4B9D-74911AE8F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type has two parts: parameters and return type. When declaring a function type, you need to specify both parts with the following syntax</a:t>
            </a:r>
          </a:p>
          <a:p>
            <a:endParaRPr lang="en-US" dirty="0"/>
          </a:p>
          <a:p>
            <a:r>
              <a:rPr lang="en-US" dirty="0"/>
              <a:t>The following example shows how to declare a variable which has a function type that accepts two numbers and returns a number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89F4C-08FB-26B4-A9B7-AE783ABFB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06767-5D61-48F9-886A-C4D6F9EE3B72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E62CDE-B2DF-1D33-D33B-9F1CBFACF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87" y="5136459"/>
            <a:ext cx="5700973" cy="5686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4B4A80-C323-FA85-43F6-A44C28505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858" y="3203196"/>
            <a:ext cx="5487661" cy="56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713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7ECA1-AD79-D8B9-D129-AA6B82456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Optional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C8BE3-8C2D-BF64-1689-74DFB5E94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In JavaScript, you can call a function without passing any arguments even though the function specifies parameters. Therefore, JavaScript supports the optional parameters by default.</a:t>
            </a:r>
          </a:p>
          <a:p>
            <a:r>
              <a:rPr lang="en-US" sz="2200" dirty="0"/>
              <a:t>In TypeScript, the compiler checks every function call and issues an error in the following cases:</a:t>
            </a:r>
          </a:p>
          <a:p>
            <a:pPr lvl="1"/>
            <a:r>
              <a:rPr lang="en-US" sz="1800" dirty="0"/>
              <a:t>The number of arguments is different from the number of parameters specified in the function.</a:t>
            </a:r>
          </a:p>
          <a:p>
            <a:pPr lvl="1"/>
            <a:r>
              <a:rPr lang="en-US" sz="1800" dirty="0"/>
              <a:t>Or the types of arguments are not compatible with the types of function parameters.</a:t>
            </a:r>
          </a:p>
          <a:p>
            <a:r>
              <a:rPr lang="en-US" sz="2200" dirty="0"/>
              <a:t>Because the compiler thoroughly checks the passing arguments, you need to annotate optional parameters to instruct the compiler not to issue an error when you omit the arguments.</a:t>
            </a:r>
          </a:p>
          <a:p>
            <a:r>
              <a:rPr lang="en-US" sz="2200" dirty="0"/>
              <a:t>To make a function parameter optional, you use the ? after the parameter name. </a:t>
            </a:r>
          </a:p>
          <a:p>
            <a:r>
              <a:rPr lang="en-US" sz="2200" dirty="0"/>
              <a:t>The optional parameters must appear after the required parameters in the parameter list.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C3086-49B9-2BF1-DF68-8D99328EF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06767-5D61-48F9-886A-C4D6F9EE3B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84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3258E-5C7E-8F0E-BF81-C36D87263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Optional Parameters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4C9B22D-4388-1F30-161B-7928B72FC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6312" y="1742212"/>
            <a:ext cx="5391150" cy="20002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C7DF60-9010-B1B2-BFE2-4A3FB8C08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06767-5D61-48F9-886A-C4D6F9EE3B72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93C57D-C38B-EF92-0EB0-8BEF9749A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842" y="3430657"/>
            <a:ext cx="615315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573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D30A6-41E8-C6AC-C70F-1CB922401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Default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ED2AB-B96D-FFF9-FE89-CFD71900D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Similar to JavaScript, you an use default parameters in TypeScript.</a:t>
            </a:r>
          </a:p>
          <a:p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F4E76-B1F8-B5A5-7FF2-6A461C7CF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06767-5D61-48F9-886A-C4D6F9EE3B72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5EDFBB-8750-63CC-660B-D45FA4AA3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354" y="2278960"/>
            <a:ext cx="62103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169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B30A4-892C-D39F-E112-3AC859852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Default parameters and Optional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3997A-D78C-4889-E419-B5B122F81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optional parameters, default parameters are also optional. It means that you can omit the default parameters when calling the function.</a:t>
            </a:r>
          </a:p>
          <a:p>
            <a:r>
              <a:rPr lang="en-US" dirty="0"/>
              <a:t>Optional parameters must come after the required parameters. </a:t>
            </a:r>
          </a:p>
          <a:p>
            <a:r>
              <a:rPr lang="en-US" dirty="0"/>
              <a:t>However, default parameters don’t need to appear after the required parameters.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4D6BC2-EF16-A698-EC38-8DD9A6694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06767-5D61-48F9-886A-C4D6F9EE3B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24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CD44A-55B0-A721-C4A4-3356B4E81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Rest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BC771-1FAB-9AB0-8BC4-D37328E67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/>
              <a:t>A rest parameter allows you a function to accept zero or more arguments of the specified type. </a:t>
            </a:r>
          </a:p>
          <a:p>
            <a:r>
              <a:rPr lang="en-US" sz="2200" dirty="0"/>
              <a:t>In TypeScript, rest parameters follow these rules:</a:t>
            </a:r>
          </a:p>
          <a:p>
            <a:pPr lvl="1"/>
            <a:r>
              <a:rPr lang="en-US" sz="1800" dirty="0"/>
              <a:t>A function has only one rest parameter.</a:t>
            </a:r>
          </a:p>
          <a:p>
            <a:pPr lvl="1"/>
            <a:r>
              <a:rPr lang="en-US" sz="1800" dirty="0"/>
              <a:t>The rest parameter appears last in the parameter list.</a:t>
            </a:r>
          </a:p>
          <a:p>
            <a:pPr lvl="1"/>
            <a:r>
              <a:rPr lang="en-US" sz="1800" dirty="0"/>
              <a:t>The type of the rest parameter is an array type.</a:t>
            </a:r>
          </a:p>
          <a:p>
            <a:r>
              <a:rPr lang="en-US" sz="2200" dirty="0"/>
              <a:t>To declare a rest parameter, you prefix the parameter name with three dots and use the array type as the type annotation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0699F-AE59-D8B5-21C4-270FB6899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06767-5D61-48F9-886A-C4D6F9EE3B72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74AF96-4B71-F0A2-BB38-439FBE4D9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191" y="4819650"/>
            <a:ext cx="4238625" cy="1428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B38F03-63B9-E8A3-7EC7-C306EFCC9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330" y="5207000"/>
            <a:ext cx="35623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043011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26</TotalTime>
  <Words>417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Learner Template</vt:lpstr>
      <vt:lpstr>FUNCTIONS</vt:lpstr>
      <vt:lpstr>TypeScript Functions</vt:lpstr>
      <vt:lpstr>TypeScript Function Types</vt:lpstr>
      <vt:lpstr>TypeScript Optional Parameters</vt:lpstr>
      <vt:lpstr>TypeScript Optional Parameters</vt:lpstr>
      <vt:lpstr>TypeScript Default Parameters</vt:lpstr>
      <vt:lpstr>Default parameters and Optional parameters</vt:lpstr>
      <vt:lpstr>TypeScript Rest Parameters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Jasdhir Singh</dc:creator>
  <cp:lastModifiedBy>Jasdhir Singh</cp:lastModifiedBy>
  <cp:revision>30</cp:revision>
  <dcterms:created xsi:type="dcterms:W3CDTF">2023-06-14T12:24:13Z</dcterms:created>
  <dcterms:modified xsi:type="dcterms:W3CDTF">2023-06-14T16:56:28Z</dcterms:modified>
</cp:coreProperties>
</file>