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8" r:id="rId3"/>
    <p:sldId id="279" r:id="rId4"/>
    <p:sldId id="280" r:id="rId5"/>
    <p:sldId id="306" r:id="rId6"/>
    <p:sldId id="307" r:id="rId7"/>
    <p:sldId id="308" r:id="rId8"/>
    <p:sldId id="309" r:id="rId9"/>
    <p:sldId id="310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3" r:id="rId24"/>
    <p:sldId id="299" r:id="rId25"/>
    <p:sldId id="300" r:id="rId26"/>
    <p:sldId id="301" r:id="rId27"/>
    <p:sldId id="302" r:id="rId28"/>
    <p:sldId id="304" r:id="rId29"/>
    <p:sldId id="305" r:id="rId30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0205D-4D81-4B58-BA3D-8D91D5FD229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23E2-BA56-431E-9B43-A18F883D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8E31E2-C8C5-49CC-93AE-C6E713823DEE}" type="datetime1">
              <a:rPr lang="en-US" smtClean="0"/>
              <a:t>6/16/2023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3CC023-CE7E-469B-9861-6364033486E9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AC59A-9E14-4119-9C5C-3B9E3DD660E8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8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1AD170B-524E-4689-B73D-96F1261FBBCB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A5BE4E-6089-4C37-94B1-98DFC847DF61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98330-DF50-47DB-8F57-FB4051265DDD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19D56-1146-4EED-B217-6282D1CCC177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AADD3-803F-4CFC-B25D-F8FA95A1BD89}" type="datetime1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9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02745-7DA6-4023-A3BD-0E645F408B16}" type="datetime1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90BBA-4FAD-4BAC-92BC-4AAE09A01699}" type="datetime1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BC253-9031-4F77-A663-2B8922EAB61E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F87457-E84E-42F8-BCA8-A1D90FEE25C1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CB9E038-703C-4823-B8FB-3790D152CA8F}" type="datetime1">
              <a:rPr lang="en-US" smtClean="0"/>
              <a:t>6/16/2023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BA3BF87-3841-4D8E-A6F7-A168BA04DD9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0749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28CC-DC71-D353-6B3E-37BBD250D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E04D-2C66-F2D9-F120-24196F3C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1F519-02BA-41A1-2122-0AB171B1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C64A-16F4-7614-1256-987572822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Utility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EEF3D-207E-4279-9880-CE9A67512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TypeScript comes with a large number of types that can help with some common type manipulation, usually referred to as utility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1739E-F5BB-B092-CB03-EA9C3F6E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0452-026D-A3F9-E0AA-67EB7FB3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5CBE-76D2-ECF5-11E8-2E499E7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changes all the properties in an object to be optional.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4144F-481A-C7C9-698C-FB75EC65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35643-E79A-959F-129A-56DFF653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992507"/>
            <a:ext cx="9610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316C-45A2-9A39-DAEB-3B58C3E3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AEA7-E8EE-B8C2-2742-280BEE12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changes all the properties in an object to be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AA933-765E-330F-87FF-BD88265E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79A14-C576-485B-A653-ABED765B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81" y="2589213"/>
            <a:ext cx="7124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AF95-87B0-D0C3-AEEC-28F9DF3A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8DC9-32CB-19BD-DE8C-0DEBA8BB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is a shortcut to defining an object type with a specific key type and value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308F2-C599-FEFD-6850-7288D134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48065-A292-46CE-F46E-77354A8E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01" y="3229769"/>
            <a:ext cx="56292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EA66-4802-4A2F-7ABC-33CFCE52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72F1-CBB7-051A-BC73-BE1F60C8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Omit removes keys from an object type.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1F291-9B55-B29D-5A0C-11342C0C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96F03-031C-84FB-179B-415ED2D9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686878"/>
            <a:ext cx="10401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CA7-0CA2-EE1D-A2E5-CF0E7C36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FBDD-E711-0CDD-EA05-8FB20C4D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removes all but the specified keys from an object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8A39E-E6D1-33F2-687E-27530373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AE6E2-E3C2-D851-BCA2-62D3DDAB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503487"/>
            <a:ext cx="112871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D5F6-F8AA-6214-EB4D-9AFF11D4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E4B1-277E-A356-A6CC-393AFF69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Exclude removes types from a union.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E7605-1A96-61EA-B77C-0C02A7C1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565ED-4EEB-A7D4-F013-2924F8CA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857500"/>
            <a:ext cx="11144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55D6-CCB2-FC38-3C9B-3EA62351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F650-96E1-69D6-EAD0-EB9A2184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type consisting of the return type of function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AD8A-77C6-CADC-B2D7-69CE4315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FF6C8-F4F1-0974-96FB-B8F4902A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40" y="2828607"/>
            <a:ext cx="6172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D7B-ED16-486E-23B8-1649B6F6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0BEF-7FE2-2EB8-133B-3D4A4FA5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tuple type from the types used in the parameters of a function type </a:t>
            </a:r>
            <a:r>
              <a:rPr lang="en-US" dirty="0" err="1"/>
              <a:t>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D9C5D-9752-5D54-D346-D24B671B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1CE7FE-442B-F686-2107-3809DF2B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3311525"/>
            <a:ext cx="7010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3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5071-68A7-754D-FA2D-6D238B94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Awaited&lt;Type&gt;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1995-86DD-52E1-EEA1-207BB2C8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is meant to model operations like await in async functions, or the .then() method on Promises - specifically, the way that they recursively unwrap Promises.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3C8F1-1BD5-702D-A756-AB9E7511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6A661-ED89-6B87-6FAA-8EA64D04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12" y="3241040"/>
            <a:ext cx="4669986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Decorators are used to add special behaviors to a class or to members of a class. </a:t>
            </a:r>
          </a:p>
          <a:p>
            <a:r>
              <a:rPr lang="en-US" sz="2400" dirty="0"/>
              <a:t>The decorator is a function that takes in arguments and adds some annotation or metadata to the arguments in a declarative way.</a:t>
            </a:r>
          </a:p>
          <a:p>
            <a:r>
              <a:rPr lang="en-US" sz="2400" dirty="0"/>
              <a:t>A Decorator is a special kind of declaration attached to a class declaration, method, accessor, property, or parameter. </a:t>
            </a:r>
          </a:p>
          <a:p>
            <a:r>
              <a:rPr lang="en-US" sz="2400" dirty="0"/>
              <a:t>Decorators are defined in the @expression format, where expression evaluates a function that called at runtime.</a:t>
            </a:r>
          </a:p>
          <a:p>
            <a:r>
              <a:rPr lang="en-US" sz="2400" dirty="0"/>
              <a:t>Decorators can be attached to a class declaration, method, property, accessor, or parameter.</a:t>
            </a:r>
          </a:p>
          <a:p>
            <a:r>
              <a:rPr lang="en-US" sz="2400" dirty="0"/>
              <a:t>For the decorator @frozen, </a:t>
            </a:r>
            <a:br>
              <a:rPr lang="en-US" sz="2400" dirty="0"/>
            </a:br>
            <a:r>
              <a:rPr lang="en-US" sz="2400" dirty="0"/>
              <a:t>we write the frozen function as follows: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13" y="5526158"/>
            <a:ext cx="3962400" cy="80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68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E089-27F0-85C2-90AE-0A94CAB6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&lt;Type&gt;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7F48-268B-6121-12B7-08F2EF6F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type with all properties of Type set to </a:t>
            </a:r>
            <a:r>
              <a:rPr lang="en-US" dirty="0" err="1"/>
              <a:t>readonly</a:t>
            </a:r>
            <a:r>
              <a:rPr lang="en-US" dirty="0"/>
              <a:t>, meaning the properties of the constructed type cannot be reassigned.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86AD4-92BB-6493-0186-B8A3D539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4DBC6-E2D1-321D-CDB0-70456B13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5" y="3059083"/>
            <a:ext cx="6322943" cy="30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C80B-E2B0-9FA7-CE21-F00DA81D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Extract&lt;Type, Union&gt;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60B-1177-3B34-3AF7-08683F01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type by extracting from Type all union members that are assignable to Union.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C392A-298C-4020-4967-C4811DC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5AD42-1F59-A377-B769-2BA06AE0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0459"/>
            <a:ext cx="4861992" cy="39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9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BFB9-03D8-A135-4C9D-9D50E6CE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NonNullable</a:t>
            </a:r>
            <a:r>
              <a:rPr lang="en-US" dirty="0"/>
              <a:t>&lt;Type&gt;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C788-A51B-5189-3C14-3ABBA9E0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a type by excluding null and undefined from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08AB-547A-C0B0-1B5F-EC294D00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2A76-A83C-1F96-66F5-91E5DE3C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19" y="2722493"/>
            <a:ext cx="64103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2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4FA1-F26F-C4BB-59E2-5AFB6250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5B1-D59F-CC7A-00F4-4813F272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7095C-7534-138D-4033-DD08492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5948-0F85-153C-CE1C-31FB09EC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r>
              <a:rPr lang="en-US" dirty="0" err="1"/>
              <a:t>Keyof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7EA8-54AE-2864-E14C-B0A5E3E1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keyof</a:t>
            </a:r>
            <a:r>
              <a:rPr lang="en-US" sz="2400" dirty="0"/>
              <a:t> is a keyword in TypeScript which is used to extract the key type from an object type.</a:t>
            </a:r>
          </a:p>
          <a:p>
            <a:r>
              <a:rPr lang="en-US" sz="2400" dirty="0"/>
              <a:t>When used on an object type with explicit keys, </a:t>
            </a:r>
            <a:r>
              <a:rPr lang="en-US" sz="2400" dirty="0" err="1"/>
              <a:t>keyof</a:t>
            </a:r>
            <a:r>
              <a:rPr lang="en-US" sz="2400" dirty="0"/>
              <a:t> creates a union type with those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005A-887A-C476-4BFF-01D9B2ED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D0DC6-44BE-AFB2-FFA4-BA93B0F1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56" y="3056307"/>
            <a:ext cx="6958426" cy="33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8227-C1F4-468D-6FEA-9C00734D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assertions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5F980-3D61-DBCC-3A9A-0DE5BCC7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Typescript 4.3, typescript introduced the const assertions. const assertions are used to tell the Typescript compiler one of the following:</a:t>
            </a:r>
          </a:p>
          <a:p>
            <a:r>
              <a:rPr lang="en-US" dirty="0"/>
              <a:t>Object properties are </a:t>
            </a:r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Arrays become </a:t>
            </a:r>
            <a:r>
              <a:rPr lang="en-US" dirty="0" err="1"/>
              <a:t>Readonly</a:t>
            </a:r>
            <a:r>
              <a:rPr lang="en-US" dirty="0"/>
              <a:t> Tuples</a:t>
            </a:r>
          </a:p>
          <a:p>
            <a:r>
              <a:rPr lang="en-US" dirty="0"/>
              <a:t>A variable value should be treated as Literal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B283-AA65-D2D4-5408-F8C39661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56B2-D691-EB11-6C2D-8B5369F2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 are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C6BF-B10B-5F7F-E488-5FD35E69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When you cast an object as const, the properties are marked as read-only and cannot be modified.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F3B52-1A98-674E-3DE0-C6799AFA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2C723-3466-8B04-A5BD-E3F10A81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2" y="2665964"/>
            <a:ext cx="2847975" cy="1704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43614-144A-5E5B-4031-57C583670EB1}"/>
              </a:ext>
            </a:extLst>
          </p:cNvPr>
          <p:cNvSpPr txBox="1"/>
          <p:nvPr/>
        </p:nvSpPr>
        <p:spPr>
          <a:xfrm>
            <a:off x="4132193" y="28666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Its types are inferred as string and number as expected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59F8F5-E8C2-F808-12DD-495941C7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96" y="4835525"/>
            <a:ext cx="2771775" cy="1295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EFD634-9EF8-51AC-914B-0B1223708553}"/>
              </a:ext>
            </a:extLst>
          </p:cNvPr>
          <p:cNvSpPr txBox="1"/>
          <p:nvPr/>
        </p:nvSpPr>
        <p:spPr>
          <a:xfrm>
            <a:off x="4075871" y="4835525"/>
            <a:ext cx="7870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 if we assert it as const, the inferred types for the person object are marked as read-only and cannot be modified.</a:t>
            </a:r>
          </a:p>
          <a:p>
            <a:r>
              <a:rPr lang="en-US" dirty="0"/>
              <a:t>If we tried to update the age field, we would get the following error: Cannot assign to 'age' because it is a read-only property</a:t>
            </a:r>
          </a:p>
        </p:txBody>
      </p:sp>
    </p:spTree>
    <p:extLst>
      <p:ext uri="{BB962C8B-B14F-4D97-AF65-F5344CB8AC3E}">
        <p14:creationId xmlns:p14="http://schemas.microsoft.com/office/powerpoint/2010/main" val="740118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85F8-D761-6378-0857-D65B1F9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become </a:t>
            </a:r>
            <a:r>
              <a:rPr lang="en-US" dirty="0" err="1"/>
              <a:t>Readonly</a:t>
            </a:r>
            <a:r>
              <a:rPr lang="en-US" dirty="0"/>
              <a:t>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EAB1-5B47-035B-4383-59F76147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const assertions on an array allow us to mark an array as read-only Tuple i.e. content of the array in each position becomes a literal type that cannot be modified.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20FE5-11B7-8F3A-5F5F-29893362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ADC5D-7AFC-B5CB-DE10-0E01516C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33042"/>
            <a:ext cx="6330398" cy="58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51956-344F-F431-6B76-3F72BEF05EC0}"/>
              </a:ext>
            </a:extLst>
          </p:cNvPr>
          <p:cNvSpPr txBox="1"/>
          <p:nvPr/>
        </p:nvSpPr>
        <p:spPr>
          <a:xfrm>
            <a:off x="7106478" y="2571447"/>
            <a:ext cx="4770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Typescript will infer this as an array of strings or numbers i.e. (string | number)[]: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1A1AA-6DAD-0CFC-CFA9-79E54E15D09A}"/>
              </a:ext>
            </a:extLst>
          </p:cNvPr>
          <p:cNvSpPr txBox="1"/>
          <p:nvPr/>
        </p:nvSpPr>
        <p:spPr>
          <a:xfrm>
            <a:off x="842342" y="3519403"/>
            <a:ext cx="9825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But, if we used as const assertions, this becomes restricted to a </a:t>
            </a:r>
            <a:r>
              <a:rPr lang="en-US" dirty="0" err="1"/>
              <a:t>readonly</a:t>
            </a:r>
            <a:r>
              <a:rPr lang="en-US" dirty="0"/>
              <a:t> Tuple, with "john doe" in the first position and "25" in the second position.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And its values cannot be modified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6A166-98B9-F0FC-72DB-6D6AD1B4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1" y="4467359"/>
            <a:ext cx="6819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427D1-432F-515C-F717-6BA15A8D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533E15-4016-F2D1-1DF9-89F8E0334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491E9-0E9F-4D5D-5ED8-3B5533CAF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1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FBB-E022-4975-24F3-49D9DE71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FE5A-72A0-2492-1311-2BB41F2E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TypeScript compiler uses </a:t>
            </a:r>
            <a:r>
              <a:rPr lang="en-US" sz="2400" dirty="0" err="1"/>
              <a:t>tsconfig.json</a:t>
            </a:r>
            <a:r>
              <a:rPr lang="en-US" sz="2400" dirty="0"/>
              <a:t> to get configuration options for generating JavaScript code from TypeScript source-code. </a:t>
            </a:r>
          </a:p>
          <a:p>
            <a:r>
              <a:rPr lang="en-US" sz="2400" dirty="0"/>
              <a:t>When you uses '$ </a:t>
            </a:r>
            <a:r>
              <a:rPr lang="en-US" sz="2400" dirty="0" err="1"/>
              <a:t>tsc</a:t>
            </a:r>
            <a:r>
              <a:rPr lang="en-US" sz="2400" dirty="0"/>
              <a:t>' command to compile TypeScript code, compiler searches for configurations located in </a:t>
            </a:r>
            <a:r>
              <a:rPr lang="en-US" sz="2400" dirty="0" err="1"/>
              <a:t>tsconfig.json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tsconfig.json</a:t>
            </a:r>
            <a:r>
              <a:rPr lang="en-US" sz="2400" dirty="0"/>
              <a:t> is generally put in the root folder of the project.</a:t>
            </a:r>
          </a:p>
          <a:p>
            <a:r>
              <a:rPr lang="en-US" sz="2400" dirty="0"/>
              <a:t>It provides the compiler options required to compile the project.</a:t>
            </a:r>
          </a:p>
          <a:p>
            <a:r>
              <a:rPr lang="en-US" sz="2400" dirty="0"/>
              <a:t>Then use '</a:t>
            </a:r>
            <a:r>
              <a:rPr lang="en-US" sz="2400" dirty="0" err="1"/>
              <a:t>tsc</a:t>
            </a:r>
            <a:r>
              <a:rPr lang="en-US" sz="2400" dirty="0"/>
              <a:t> --</a:t>
            </a:r>
            <a:r>
              <a:rPr lang="en-US" sz="2400" dirty="0" err="1"/>
              <a:t>init</a:t>
            </a:r>
            <a:r>
              <a:rPr lang="en-US" sz="2400" dirty="0"/>
              <a:t>' command to create </a:t>
            </a:r>
            <a:r>
              <a:rPr lang="en-US" sz="2400" dirty="0" err="1"/>
              <a:t>tsconfig.json</a:t>
            </a:r>
            <a:r>
              <a:rPr lang="en-US" sz="2400" dirty="0"/>
              <a:t> file in your project’s root folder.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AD68A-0E91-E8C6-67C2-493A1D6E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TypeScript, we need to enable experimental support for decorators. </a:t>
            </a:r>
          </a:p>
          <a:p>
            <a:r>
              <a:rPr lang="en-US" sz="2400" dirty="0"/>
              <a:t>In the </a:t>
            </a:r>
            <a:r>
              <a:rPr lang="en-US" sz="2400" dirty="0" err="1"/>
              <a:t>tsconfig.json</a:t>
            </a:r>
            <a:r>
              <a:rPr lang="en-US" sz="2400" dirty="0"/>
              <a:t> file, we set the </a:t>
            </a:r>
            <a:r>
              <a:rPr lang="en-US" sz="2400" b="1" dirty="0" err="1"/>
              <a:t>experimentalDecorators</a:t>
            </a:r>
            <a:r>
              <a:rPr lang="en-US" sz="2400" dirty="0"/>
              <a:t> compiler option property to true, in order to use decorators in our code.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Note: By running tsc --</a:t>
            </a:r>
            <a:r>
              <a:rPr lang="en-US" sz="2400" dirty="0" err="1"/>
              <a:t>init</a:t>
            </a:r>
            <a:r>
              <a:rPr lang="en-US" sz="2400" dirty="0"/>
              <a:t> command, the Typescript compiler automatically creates a </a:t>
            </a:r>
            <a:r>
              <a:rPr lang="en-US" sz="2400" dirty="0" err="1"/>
              <a:t>tsconfig.json</a:t>
            </a:r>
            <a:r>
              <a:rPr lang="en-US" sz="2400" dirty="0"/>
              <a:t> file in our working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39" y="3129756"/>
            <a:ext cx="3048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0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4 different types of decorators:</a:t>
            </a:r>
          </a:p>
          <a:p>
            <a:r>
              <a:rPr lang="en-US" dirty="0"/>
              <a:t>Class decorators</a:t>
            </a:r>
          </a:p>
          <a:p>
            <a:r>
              <a:rPr lang="en-US" dirty="0"/>
              <a:t>Method decorators</a:t>
            </a:r>
          </a:p>
          <a:p>
            <a:r>
              <a:rPr lang="en-US" dirty="0"/>
              <a:t>Property decorators</a:t>
            </a:r>
          </a:p>
          <a:p>
            <a:r>
              <a:rPr lang="en-US" dirty="0"/>
              <a:t>Parameter decorators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0DE33-EF6E-42F1-B743-C03E759965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A1D1-B3E4-8628-EB2B-1B73D377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B9C7-D164-4E04-DFD3-58DDBC44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Decorator is used to decorate a class declaration. The class decorator receives the constructor of the class as its only argument. </a:t>
            </a:r>
          </a:p>
          <a:p>
            <a:r>
              <a:rPr lang="en-US" dirty="0"/>
              <a:t>The decorator can be used to observe, modify, or replace a class definition.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6CD87-AFA8-277C-771A-72FC7B56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200C5-B7AA-2137-A631-4F96A0CE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4345471"/>
            <a:ext cx="4572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2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42A-8681-C82E-C505-DD61EF23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7504-AEC3-FAED-616E-2D536ECA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Property Decorator is used to decorate a property of a class. The property decorator receives two arguments.</a:t>
            </a:r>
          </a:p>
          <a:p>
            <a:pPr lvl="1"/>
            <a:r>
              <a:rPr lang="en-US" sz="2200" dirty="0"/>
              <a:t>The prototype of the class for an instance member OR the constructor function of the class for a static member.</a:t>
            </a:r>
          </a:p>
          <a:p>
            <a:pPr lvl="1"/>
            <a:r>
              <a:rPr lang="en-US" sz="2200" dirty="0"/>
              <a:t>The name of the property.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00F6A-0B26-BFF5-F757-EE9DFE77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E5678-70C6-2F88-6DC9-02D8A392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6" y="3925094"/>
            <a:ext cx="58483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7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0A6C-7699-8C56-DCC3-F70B4B0E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C35B-4702-FDB7-1850-51473BF6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598504" cy="4411662"/>
          </a:xfrm>
        </p:spPr>
        <p:txBody>
          <a:bodyPr/>
          <a:lstStyle/>
          <a:p>
            <a:r>
              <a:rPr lang="en-US" sz="2200" dirty="0"/>
              <a:t>A Method Decorator is used to decorate a class method. </a:t>
            </a:r>
          </a:p>
          <a:p>
            <a:r>
              <a:rPr lang="en-US" sz="2200" dirty="0"/>
              <a:t>The method decorator is applied to the Property Descriptor for that method.</a:t>
            </a:r>
          </a:p>
          <a:p>
            <a:r>
              <a:rPr lang="en-US" sz="2200" dirty="0"/>
              <a:t>The method decorator receives three arguments.</a:t>
            </a:r>
          </a:p>
          <a:p>
            <a:pPr lvl="1"/>
            <a:r>
              <a:rPr lang="en-US" sz="2000" dirty="0"/>
              <a:t>The prototype of the class for an instance member OR the constructor function of the class for a static member.</a:t>
            </a:r>
          </a:p>
          <a:p>
            <a:pPr lvl="1"/>
            <a:r>
              <a:rPr lang="en-US" sz="2000" dirty="0"/>
              <a:t>The name of the method.</a:t>
            </a:r>
          </a:p>
          <a:p>
            <a:pPr lvl="1"/>
            <a:r>
              <a:rPr lang="en-US" sz="2000" dirty="0"/>
              <a:t>The Property Descriptor for the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12E39-34C6-2ED7-4AC4-796C0CBC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20B36-F510-2713-DEB7-75973E9B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771525"/>
            <a:ext cx="5304183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6E71-0881-4C3F-854F-CD6CCC62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D613-EB4F-B7B5-BD38-9C4BE10D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528930" cy="4411662"/>
          </a:xfrm>
        </p:spPr>
        <p:txBody>
          <a:bodyPr/>
          <a:lstStyle/>
          <a:p>
            <a:r>
              <a:rPr lang="en-US" sz="2200" dirty="0"/>
              <a:t>A Parameter Decorator is </a:t>
            </a:r>
            <a:r>
              <a:rPr lang="en-US" sz="2200" dirty="0" err="1"/>
              <a:t>is</a:t>
            </a:r>
            <a:r>
              <a:rPr lang="en-US" sz="2200" dirty="0"/>
              <a:t> used to decorate a parameter of a class method or a class constructor.</a:t>
            </a:r>
          </a:p>
          <a:p>
            <a:r>
              <a:rPr lang="en-US" sz="2200" dirty="0"/>
              <a:t>The parameter decorator receives three arguments.</a:t>
            </a:r>
          </a:p>
          <a:p>
            <a:pPr lvl="1"/>
            <a:r>
              <a:rPr lang="en-US" sz="2000" dirty="0"/>
              <a:t>The prototype of the class for an instance member OR the constructor function of the class for a static member.</a:t>
            </a:r>
          </a:p>
          <a:p>
            <a:pPr lvl="1"/>
            <a:r>
              <a:rPr lang="en-US" sz="2000" dirty="0"/>
              <a:t>The name of the method that uses the parameter.</a:t>
            </a:r>
          </a:p>
          <a:p>
            <a:pPr lvl="1"/>
            <a:r>
              <a:rPr lang="en-US" sz="2000" dirty="0"/>
              <a:t>The index of the parameter in the function’s parameter list.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B1EE-4DC0-B695-62F9-E7955270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299A6-C3E3-6C83-2F71-30235FC0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020" y="1417638"/>
            <a:ext cx="61341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21C0-CB8D-00F6-E438-366B2454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8EFF-81DA-C89E-7891-C9DAF5CF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Accessor Decorator is used to decorate an accessor property of a class. The accessor decorator gets applied to the Property Descriptor for that accessor.</a:t>
            </a:r>
          </a:p>
          <a:p>
            <a:r>
              <a:rPr lang="en-US" sz="2200" dirty="0"/>
              <a:t>Since the Property Descriptor combines both the get and set accessor, all decorators for the member must be applied to one accessor, not to both of the accessors.</a:t>
            </a:r>
          </a:p>
          <a:p>
            <a:r>
              <a:rPr lang="en-US" sz="2200" dirty="0"/>
              <a:t>The accessor decorator receives three arguments.</a:t>
            </a:r>
          </a:p>
          <a:p>
            <a:pPr lvl="1"/>
            <a:r>
              <a:rPr lang="en-US" sz="2000" dirty="0"/>
              <a:t>The prototype of the class for an instance member OR the constructor function of the class for a static member.</a:t>
            </a:r>
          </a:p>
          <a:p>
            <a:pPr lvl="1"/>
            <a:r>
              <a:rPr lang="en-US" sz="2000" dirty="0"/>
              <a:t>The name of the accessor.</a:t>
            </a:r>
          </a:p>
          <a:p>
            <a:pPr lvl="1"/>
            <a:r>
              <a:rPr lang="en-US" sz="2000" dirty="0"/>
              <a:t>The Property Descriptor for the accessor.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00A90-B833-73C2-7C53-AE84DFD4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BF87-3841-4D8E-A6F7-A168BA04D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685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151</TotalTime>
  <Words>1149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Roboto</vt:lpstr>
      <vt:lpstr>Wingdings</vt:lpstr>
      <vt:lpstr>Learner Template</vt:lpstr>
      <vt:lpstr>TypeScript</vt:lpstr>
      <vt:lpstr>Decorators</vt:lpstr>
      <vt:lpstr>Decorators</vt:lpstr>
      <vt:lpstr>Types of Decorators</vt:lpstr>
      <vt:lpstr>Class Decorators</vt:lpstr>
      <vt:lpstr>Property Decorators</vt:lpstr>
      <vt:lpstr>Method Decorators</vt:lpstr>
      <vt:lpstr>Parameter Decorators</vt:lpstr>
      <vt:lpstr>Accessor Decorators</vt:lpstr>
      <vt:lpstr>TypeScript Utility Types</vt:lpstr>
      <vt:lpstr>Partial</vt:lpstr>
      <vt:lpstr>Required</vt:lpstr>
      <vt:lpstr>Record</vt:lpstr>
      <vt:lpstr>Omit</vt:lpstr>
      <vt:lpstr>Pick</vt:lpstr>
      <vt:lpstr>Exclude</vt:lpstr>
      <vt:lpstr>ReturnType</vt:lpstr>
      <vt:lpstr>Parameters</vt:lpstr>
      <vt:lpstr>Awaited&lt;Type&gt;</vt:lpstr>
      <vt:lpstr>Readonly&lt;Type&gt;</vt:lpstr>
      <vt:lpstr>Extract&lt;Type, Union&gt;</vt:lpstr>
      <vt:lpstr>NonNullable&lt;Type&gt;</vt:lpstr>
      <vt:lpstr>PowerPoint Presentation</vt:lpstr>
      <vt:lpstr>TypeScript Keyof</vt:lpstr>
      <vt:lpstr>const assertions in Typescript</vt:lpstr>
      <vt:lpstr>Object properties are Readonly</vt:lpstr>
      <vt:lpstr>Arrays become Readonly Tuples</vt:lpstr>
      <vt:lpstr>tsconfig.json</vt:lpstr>
      <vt:lpstr>tsconfig.json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Misc</dc:title>
  <dc:creator>Jasdhir Singh</dc:creator>
  <cp:lastModifiedBy>Jasdhir Singh</cp:lastModifiedBy>
  <cp:revision>69</cp:revision>
  <dcterms:created xsi:type="dcterms:W3CDTF">2023-06-15T03:20:11Z</dcterms:created>
  <dcterms:modified xsi:type="dcterms:W3CDTF">2023-06-16T04:05:15Z</dcterms:modified>
</cp:coreProperties>
</file>