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61" r:id="rId3"/>
    <p:sldId id="262" r:id="rId4"/>
    <p:sldId id="263" r:id="rId5"/>
    <p:sldId id="264" r:id="rId6"/>
    <p:sldId id="256" r:id="rId7"/>
    <p:sldId id="260" r:id="rId8"/>
    <p:sldId id="265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1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41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1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1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CB3B-5275-4F2D-8D5E-7701E9748CF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BE5A-7EEE-4058-85E4-2B51FCDD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6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60" y="1719899"/>
            <a:ext cx="4216400" cy="4457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795654"/>
          </a:xfrm>
        </p:spPr>
        <p:txBody>
          <a:bodyPr/>
          <a:lstStyle/>
          <a:p>
            <a:r>
              <a:rPr lang="en-US" dirty="0"/>
              <a:t>Diabetes Screening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7360" y="1719899"/>
            <a:ext cx="3058218" cy="4358640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Kellie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Brabec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Rachel Conner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Nisbet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 Seth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Andrew Stewart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5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tool, front end display and backend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682883"/>
          </a:xfrm>
        </p:spPr>
        <p:txBody>
          <a:bodyPr>
            <a:normAutofit/>
          </a:bodyPr>
          <a:lstStyle/>
          <a:p>
            <a:r>
              <a:rPr lang="en-US" dirty="0" smtClean="0"/>
              <a:t>Screen displays static visualizations and screening questions</a:t>
            </a:r>
          </a:p>
        </p:txBody>
      </p:sp>
    </p:spTree>
    <p:extLst>
      <p:ext uri="{BB962C8B-B14F-4D97-AF65-F5344CB8AC3E}">
        <p14:creationId xmlns:p14="http://schemas.microsoft.com/office/powerpoint/2010/main" val="150033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77" y="0"/>
            <a:ext cx="10353761" cy="1326321"/>
          </a:xfrm>
        </p:spPr>
        <p:txBody>
          <a:bodyPr/>
          <a:lstStyle/>
          <a:p>
            <a:r>
              <a:rPr lang="en-US" dirty="0" smtClean="0"/>
              <a:t>User interface and backend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877" y="1260912"/>
            <a:ext cx="11048409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Screen build using Bootstrap accordion framework to expand and collapse various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created are displayed through expandable carousal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is prompted to take health risk assessment and questions collect a yes/no response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response -&gt; -1, Yes -&gt; 1 and No -&gt;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Upon ‘submit’ button click on the screening form the response feeds into machine learning model and predicts if respondent needs to go for health check or not.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vector machine: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7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682883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en-US" sz="5100" dirty="0" smtClean="0"/>
              <a:t>WHY DID WE SELECT THIS TOPIC ? </a:t>
            </a: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1548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1920" y="1478280"/>
            <a:ext cx="4070163" cy="4450080"/>
          </a:xfrm>
          <a:prstGeom prst="rect">
            <a:avLst/>
          </a:prstGeom>
          <a:gradFill>
            <a:gsLst>
              <a:gs pos="100000">
                <a:schemeClr val="bg2"/>
              </a:gs>
              <a:gs pos="8172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079" y="101599"/>
            <a:ext cx="8401567" cy="9042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SOME FACTS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00" y="1117997"/>
            <a:ext cx="74879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37.3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million people have diabetes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11.3% of the US population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Diagnosed: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28.7 million people, including 28.5 million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Undiagnosed: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8.5 million people (23.0% of adults are undiagnosed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96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million people aged 18 years or older have prediabetes (38.0% of the adult US population)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65 years or older: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26.4 million people aged 65 years or older (48.8%) have prediabetes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097" y="6400800"/>
            <a:ext cx="77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https://www.cdc.gov/diabetes/data/statistics-report/index.html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8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079" y="101599"/>
            <a:ext cx="8401567" cy="9042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opportunity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00" y="1376327"/>
            <a:ext cx="74879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Large sample data can be used to visualize underlying patterns and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Sufficient data sample to develop and train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Risk factors subset can be used to predict likelihood of 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217" y="1380581"/>
            <a:ext cx="3705828" cy="25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682883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en-US" sz="5100" dirty="0" smtClean="0"/>
              <a:t>Decisions on binning, handling duplicate data and organizing columns</a:t>
            </a: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67964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079" y="101599"/>
            <a:ext cx="8401567" cy="9042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Data preprocessing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999" y="1122798"/>
            <a:ext cx="11048409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looked at dataset with 253,680 survey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arget variable Diabetes_012 consisted of 3 classes. 0 is for no diabetes, 1 is for prediabetes, and 2 is for diabetes. There is class imbalance in this dataset. This dataset had 22 columns (feature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Binning was performed to mainly get target variable into 2 buckets- those with diabetes plus prediabetes in one bin and those without diabetes in other bin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Binning was also performed on data informing BMI, mental health and physical health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 were organized and team created few subsets with and without duplicate data removal ( prior to and after binning)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9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93558"/>
          </a:xfrm>
        </p:spPr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877" y="1260912"/>
            <a:ext cx="1104840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 was performed with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imported libraries pandas,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was cleaned, chart type chosen and data was prepared to create necessary charts and plots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 graph was created to get a big picture view of correlation between target variable- diabetes status against dependent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final selected plots and graphs are displayed in the carousal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6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682883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and selection of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44453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77" y="0"/>
            <a:ext cx="10353761" cy="1326321"/>
          </a:xfrm>
        </p:spPr>
        <p:txBody>
          <a:bodyPr/>
          <a:lstStyle/>
          <a:p>
            <a:r>
              <a:rPr lang="en-US" dirty="0" smtClean="0"/>
              <a:t>Machine learning models considered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877" y="1260912"/>
            <a:ext cx="11048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 model: 84%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 classifier: 84%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vector machine: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128</TotalTime>
  <Words>403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Diabetes Screening tool</vt:lpstr>
      <vt:lpstr>introduction</vt:lpstr>
      <vt:lpstr>SOME FACTS</vt:lpstr>
      <vt:lpstr>opportunity</vt:lpstr>
      <vt:lpstr>Data analysis and visualization</vt:lpstr>
      <vt:lpstr>Data preprocessing</vt:lpstr>
      <vt:lpstr>visualizations</vt:lpstr>
      <vt:lpstr>Machine learning model</vt:lpstr>
      <vt:lpstr>Machine learning models considered</vt:lpstr>
      <vt:lpstr>screening tool, front end display and backend logic</vt:lpstr>
      <vt:lpstr>User interface and backend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SCREENING TOOL</dc:title>
  <dc:creator>Ashwini Sheth</dc:creator>
  <cp:lastModifiedBy>Ashwini Sheth</cp:lastModifiedBy>
  <cp:revision>14</cp:revision>
  <dcterms:created xsi:type="dcterms:W3CDTF">2023-02-06T03:54:49Z</dcterms:created>
  <dcterms:modified xsi:type="dcterms:W3CDTF">2023-02-06T06:03:05Z</dcterms:modified>
</cp:coreProperties>
</file>