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3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0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9F31-6F07-40C1-97B6-B1666A1EC87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8C96-43FC-4674-B8EE-D75BF38990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mz-zdv-s-nfs001.unimedizin-mainz.ext\scratch$\info\projects\SARS-CoV-2\index\MN908947.3.fa" TargetMode="External"/><Relationship Id="rId2" Type="http://schemas.openxmlformats.org/officeDocument/2006/relationships/hyperlink" Target="file:///\\mz-zdv-s-nfs001.unimedizin-mainz.ext\projects$\SARS-CoV-2\RefSeq_surface_glycoprotein.fas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\\mz-zdv-s-nfs001.unimedizin-mainz.ext\scratch$\info\projects\SARS-CoV-2\bwa_20201014\run_sra_20201014.sh" TargetMode="External"/><Relationship Id="rId4" Type="http://schemas.openxmlformats.org/officeDocument/2006/relationships/hyperlink" Target="file:///\\mz-zdv-s-nfs001.unimedizin-mainz.ext\projects$\SARS-CoV-2\msa\surface_glyco_analysis_v10.r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01949" y="408242"/>
            <a:ext cx="500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SARS-CoV-2 variants for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CoVigator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797194" y="1198122"/>
            <a:ext cx="1264596" cy="309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GISAID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04679" y="1198122"/>
            <a:ext cx="1264596" cy="309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SRA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97194" y="2351168"/>
            <a:ext cx="1264596" cy="4714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Assembly data (nt)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04679" y="2351168"/>
            <a:ext cx="1264596" cy="304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NGS 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/>
          <p:cNvCxnSpPr>
            <a:stCxn id="5" idx="2"/>
            <a:endCxn id="7" idx="0"/>
          </p:cNvCxnSpPr>
          <p:nvPr/>
        </p:nvCxnSpPr>
        <p:spPr>
          <a:xfrm>
            <a:off x="2429492" y="1507787"/>
            <a:ext cx="0" cy="843381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2"/>
            <a:endCxn id="8" idx="0"/>
          </p:cNvCxnSpPr>
          <p:nvPr/>
        </p:nvCxnSpPr>
        <p:spPr>
          <a:xfrm>
            <a:off x="4036977" y="1507787"/>
            <a:ext cx="0" cy="843381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797194" y="1652387"/>
            <a:ext cx="2872081" cy="3942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Data download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036977" y="4233827"/>
            <a:ext cx="1264596" cy="457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Alignment results (nt)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036977" y="3431573"/>
            <a:ext cx="1264596" cy="4565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BWA alignment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79673" y="2351168"/>
            <a:ext cx="1264596" cy="304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Reference (nt)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245548" y="3431573"/>
            <a:ext cx="1264596" cy="4565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Pairwise alignment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winkelter Verbinder 28"/>
          <p:cNvCxnSpPr>
            <a:stCxn id="26" idx="2"/>
            <a:endCxn id="27" idx="0"/>
          </p:cNvCxnSpPr>
          <p:nvPr/>
        </p:nvCxnSpPr>
        <p:spPr>
          <a:xfrm rot="16200000" flipH="1">
            <a:off x="1006947" y="2560674"/>
            <a:ext cx="775922" cy="965875"/>
          </a:xfrm>
          <a:prstGeom prst="bentConnector3">
            <a:avLst>
              <a:gd name="adj1" fmla="val 60029"/>
            </a:avLst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7" idx="2"/>
            <a:endCxn id="27" idx="0"/>
          </p:cNvCxnSpPr>
          <p:nvPr/>
        </p:nvCxnSpPr>
        <p:spPr>
          <a:xfrm rot="5400000">
            <a:off x="1849186" y="2851267"/>
            <a:ext cx="608966" cy="5516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954204" y="2351167"/>
            <a:ext cx="1264596" cy="304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Reference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winkelter Verbinder 35"/>
          <p:cNvCxnSpPr>
            <a:stCxn id="8" idx="2"/>
            <a:endCxn id="25" idx="0"/>
          </p:cNvCxnSpPr>
          <p:nvPr/>
        </p:nvCxnSpPr>
        <p:spPr>
          <a:xfrm rot="16200000" flipH="1">
            <a:off x="3965165" y="2727463"/>
            <a:ext cx="775922" cy="6322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35" idx="2"/>
            <a:endCxn id="25" idx="0"/>
          </p:cNvCxnSpPr>
          <p:nvPr/>
        </p:nvCxnSpPr>
        <p:spPr>
          <a:xfrm rot="5400000">
            <a:off x="4739928" y="2584998"/>
            <a:ext cx="775923" cy="91722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036977" y="7035502"/>
            <a:ext cx="1264596" cy="304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036977" y="5781089"/>
            <a:ext cx="1264596" cy="304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Pileup results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245548" y="4230825"/>
            <a:ext cx="1264596" cy="4630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Alignment results (AA)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hlinkClick r:id="rId4" action="ppaction://hlinkfile"/>
          </p:cNvPr>
          <p:cNvSpPr/>
          <p:nvPr/>
        </p:nvSpPr>
        <p:spPr>
          <a:xfrm>
            <a:off x="476754" y="3431573"/>
            <a:ext cx="608999" cy="456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script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/>
          <p:cNvCxnSpPr>
            <a:stCxn id="27" idx="2"/>
            <a:endCxn id="47" idx="0"/>
          </p:cNvCxnSpPr>
          <p:nvPr/>
        </p:nvCxnSpPr>
        <p:spPr>
          <a:xfrm>
            <a:off x="1877846" y="3888139"/>
            <a:ext cx="0" cy="342686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2"/>
            <a:endCxn id="24" idx="0"/>
          </p:cNvCxnSpPr>
          <p:nvPr/>
        </p:nvCxnSpPr>
        <p:spPr>
          <a:xfrm>
            <a:off x="4669275" y="3888139"/>
            <a:ext cx="0" cy="34568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036977" y="5031932"/>
            <a:ext cx="1264596" cy="4565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mpileup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/>
          <p:cNvCxnSpPr>
            <a:stCxn id="24" idx="2"/>
            <a:endCxn id="30" idx="0"/>
          </p:cNvCxnSpPr>
          <p:nvPr/>
        </p:nvCxnSpPr>
        <p:spPr>
          <a:xfrm>
            <a:off x="4669275" y="4690869"/>
            <a:ext cx="0" cy="34106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598152" y="3435245"/>
            <a:ext cx="608999" cy="3904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script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36977" y="6332254"/>
            <a:ext cx="1264596" cy="4565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snpeff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HBU_standar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64B9FF"/>
      </a:accent1>
      <a:accent2>
        <a:srgbClr val="FF5050"/>
      </a:accent2>
      <a:accent3>
        <a:srgbClr val="FFEB3C"/>
      </a:accent3>
      <a:accent4>
        <a:srgbClr val="AA5AFF"/>
      </a:accent4>
      <a:accent5>
        <a:srgbClr val="7DFF46"/>
      </a:accent5>
      <a:accent6>
        <a:srgbClr val="FF8232"/>
      </a:accent6>
      <a:hlink>
        <a:srgbClr val="00206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A4-Papier (210 x 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Bukur, Thomas</dc:creator>
  <cp:lastModifiedBy>Bukur, Thomas</cp:lastModifiedBy>
  <cp:revision>8</cp:revision>
  <dcterms:created xsi:type="dcterms:W3CDTF">2020-11-04T07:05:41Z</dcterms:created>
  <dcterms:modified xsi:type="dcterms:W3CDTF">2020-11-09T14:19:13Z</dcterms:modified>
</cp:coreProperties>
</file>