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1558b6c55eeb696/Documents/Priya%20T.R%20(DATABAS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1558b6c55eeb696/Documents/Priya%20T.R%20(DATABASE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[Priya T.R (DATABASE).xlsx]PIVOT TABLE!PivotTable1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DATABASE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</c:f>
              <c:strCache>
                <c:ptCount val="1"/>
                <c:pt idx="0">
                  <c:v>Count of Location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TABLE'!$A$4:$A$14</c:f>
              <c:strCache>
                <c:ptCount val="10"/>
                <c:pt idx="0">
                  <c:v>Amerisoft Corporation</c:v>
                </c:pt>
                <c:pt idx="1">
                  <c:v>Garmin International, Inc.</c:v>
                </c:pt>
                <c:pt idx="2">
                  <c:v>Infor</c:v>
                </c:pt>
                <c:pt idx="3">
                  <c:v>PFF</c:v>
                </c:pt>
                <c:pt idx="4">
                  <c:v>Snapchat</c:v>
                </c:pt>
                <c:pt idx="5">
                  <c:v>Spotify</c:v>
                </c:pt>
                <c:pt idx="6">
                  <c:v>ViewSoft</c:v>
                </c:pt>
                <c:pt idx="7">
                  <c:v>Vitesco Technologies Group AG</c:v>
                </c:pt>
                <c:pt idx="8">
                  <c:v>WHOOP</c:v>
                </c:pt>
                <c:pt idx="9">
                  <c:v>Workiva</c:v>
                </c:pt>
              </c:strCache>
            </c:strRef>
          </c:cat>
          <c:val>
            <c:numRef>
              <c:f>'PIVOT TABLE'!$B$4:$B$14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3-4D65-BE74-601976908CFE}"/>
            </c:ext>
          </c:extLst>
        </c:ser>
        <c:ser>
          <c:idx val="1"/>
          <c:order val="1"/>
          <c:tx>
            <c:strRef>
              <c:f>'PIVOT TABLE'!$C$3</c:f>
              <c:strCache>
                <c:ptCount val="1"/>
                <c:pt idx="0">
                  <c:v>Count of Salary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TABLE'!$A$4:$A$14</c:f>
              <c:strCache>
                <c:ptCount val="10"/>
                <c:pt idx="0">
                  <c:v>Amerisoft Corporation</c:v>
                </c:pt>
                <c:pt idx="1">
                  <c:v>Garmin International, Inc.</c:v>
                </c:pt>
                <c:pt idx="2">
                  <c:v>Infor</c:v>
                </c:pt>
                <c:pt idx="3">
                  <c:v>PFF</c:v>
                </c:pt>
                <c:pt idx="4">
                  <c:v>Snapchat</c:v>
                </c:pt>
                <c:pt idx="5">
                  <c:v>Spotify</c:v>
                </c:pt>
                <c:pt idx="6">
                  <c:v>ViewSoft</c:v>
                </c:pt>
                <c:pt idx="7">
                  <c:v>Vitesco Technologies Group AG</c:v>
                </c:pt>
                <c:pt idx="8">
                  <c:v>WHOOP</c:v>
                </c:pt>
                <c:pt idx="9">
                  <c:v>Workiva</c:v>
                </c:pt>
              </c:strCache>
            </c:strRef>
          </c:cat>
          <c:val>
            <c:numRef>
              <c:f>'PIVOT TABLE'!$C$4:$C$14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3-4D65-BE74-601976908C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84793151"/>
        <c:axId val="1184797471"/>
      </c:barChart>
      <c:catAx>
        <c:axId val="118479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797471"/>
        <c:crosses val="autoZero"/>
        <c:auto val="1"/>
        <c:lblAlgn val="ctr"/>
        <c:lblOffset val="100"/>
        <c:noMultiLvlLbl val="0"/>
      </c:catAx>
      <c:valAx>
        <c:axId val="118479747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479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[Priya T.R (DATABASE).xlsx]PIVOT TABLE!PivotTable1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2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8170753655793026"/>
          <c:y val="0.17495418335865912"/>
          <c:w val="0.40384339457567803"/>
          <c:h val="0.74392204263940687"/>
        </c:manualLayout>
      </c:layout>
      <c:pieChart>
        <c:varyColors val="1"/>
        <c:ser>
          <c:idx val="0"/>
          <c:order val="0"/>
          <c:tx>
            <c:strRef>
              <c:f>'PIVOT TABLE'!$B$3</c:f>
              <c:strCache>
                <c:ptCount val="1"/>
                <c:pt idx="0">
                  <c:v>Count of 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8-4031-841E-2D86C02AC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8-4031-841E-2D86C02ACB0A}"/>
              </c:ext>
            </c:extLst>
          </c:dPt>
          <c:dPt>
            <c:idx val="2"/>
            <c:bubble3D val="0"/>
            <c:explosion val="6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8-4031-841E-2D86C02AC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E8-4031-841E-2D86C02ACB0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E8-4031-841E-2D86C02ACB0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E8-4031-841E-2D86C02ACB0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1E8-4031-841E-2D86C02ACB0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E8-4031-841E-2D86C02ACB0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E8-4031-841E-2D86C02ACB0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1E8-4031-841E-2D86C02ACB0A}"/>
              </c:ext>
            </c:extLst>
          </c:dPt>
          <c:dLbls>
            <c:dLbl>
              <c:idx val="2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1E8-4031-841E-2D86C02AC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TABLE'!$A$4:$A$14</c:f>
              <c:strCache>
                <c:ptCount val="10"/>
                <c:pt idx="0">
                  <c:v>Amerisoft Corporation</c:v>
                </c:pt>
                <c:pt idx="1">
                  <c:v>Garmin International, Inc.</c:v>
                </c:pt>
                <c:pt idx="2">
                  <c:v>Infor</c:v>
                </c:pt>
                <c:pt idx="3">
                  <c:v>PFF</c:v>
                </c:pt>
                <c:pt idx="4">
                  <c:v>Snapchat</c:v>
                </c:pt>
                <c:pt idx="5">
                  <c:v>Spotify</c:v>
                </c:pt>
                <c:pt idx="6">
                  <c:v>ViewSoft</c:v>
                </c:pt>
                <c:pt idx="7">
                  <c:v>Vitesco Technologies Group AG</c:v>
                </c:pt>
                <c:pt idx="8">
                  <c:v>WHOOP</c:v>
                </c:pt>
                <c:pt idx="9">
                  <c:v>Workiva</c:v>
                </c:pt>
              </c:strCache>
            </c:strRef>
          </c:cat>
          <c:val>
            <c:numRef>
              <c:f>'PIVOT TABLE'!$B$4:$B$14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1E8-4031-841E-2D86C02ACB0A}"/>
            </c:ext>
          </c:extLst>
        </c:ser>
        <c:ser>
          <c:idx val="1"/>
          <c:order val="1"/>
          <c:tx>
            <c:strRef>
              <c:f>'PIVOT TABLE'!$C$3</c:f>
              <c:strCache>
                <c:ptCount val="1"/>
                <c:pt idx="0">
                  <c:v>Count of 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B1E8-4031-841E-2D86C02AC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B1E8-4031-841E-2D86C02AC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B1E8-4031-841E-2D86C02AC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B1E8-4031-841E-2D86C02ACB0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B1E8-4031-841E-2D86C02ACB0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B1E8-4031-841E-2D86C02ACB0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B1E8-4031-841E-2D86C02ACB0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B1E8-4031-841E-2D86C02ACB0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B1E8-4031-841E-2D86C02ACB0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B1E8-4031-841E-2D86C02ACB0A}"/>
              </c:ext>
            </c:extLst>
          </c:dPt>
          <c:cat>
            <c:strRef>
              <c:f>'PIVOT TABLE'!$A$4:$A$14</c:f>
              <c:strCache>
                <c:ptCount val="10"/>
                <c:pt idx="0">
                  <c:v>Amerisoft Corporation</c:v>
                </c:pt>
                <c:pt idx="1">
                  <c:v>Garmin International, Inc.</c:v>
                </c:pt>
                <c:pt idx="2">
                  <c:v>Infor</c:v>
                </c:pt>
                <c:pt idx="3">
                  <c:v>PFF</c:v>
                </c:pt>
                <c:pt idx="4">
                  <c:v>Snapchat</c:v>
                </c:pt>
                <c:pt idx="5">
                  <c:v>Spotify</c:v>
                </c:pt>
                <c:pt idx="6">
                  <c:v>ViewSoft</c:v>
                </c:pt>
                <c:pt idx="7">
                  <c:v>Vitesco Technologies Group AG</c:v>
                </c:pt>
                <c:pt idx="8">
                  <c:v>WHOOP</c:v>
                </c:pt>
                <c:pt idx="9">
                  <c:v>Workiva</c:v>
                </c:pt>
              </c:strCache>
            </c:strRef>
          </c:cat>
          <c:val>
            <c:numRef>
              <c:f>'PIVOT TABLE'!$C$4:$C$14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1E8-4031-841E-2D86C02AC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 T.R</a:t>
            </a:r>
          </a:p>
          <a:p>
            <a:r>
              <a:rPr lang="en-US" sz="2400" dirty="0"/>
              <a:t>REGISTER NO: 312209441</a:t>
            </a:r>
          </a:p>
          <a:p>
            <a:r>
              <a:rPr lang="en-US" sz="2400" dirty="0"/>
              <a:t>DEPARTMENT: B.COM(ACCOUNTING AND FINANCE)</a:t>
            </a:r>
          </a:p>
          <a:p>
            <a:r>
              <a:rPr lang="en-US" sz="2400" dirty="0"/>
              <a:t>COLLEGE: ANNA ADASH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62569-04BA-1B1D-3499-CFC4F219C8F2}"/>
              </a:ext>
            </a:extLst>
          </p:cNvPr>
          <p:cNvSpPr txBox="1"/>
          <p:nvPr/>
        </p:nvSpPr>
        <p:spPr>
          <a:xfrm>
            <a:off x="609600" y="1445925"/>
            <a:ext cx="10080625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COLLECTION WAS DOWNLOAD IN “KAGGLE”.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COLLECTION: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DATA BASE IT HAS 11 FEATURES I HAD USE 8 FEATURS OF MY PROJECTS.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CLEANING: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STEP I HAD IDENTIFY THE MISSING VALUE AND REMOVE THE BLANK.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MY PROJECT I HAD USE PIVOT TABLES FOR EMPLOYEE DATA ANALYSIS.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MY PROJECT I HAD USE TO VISULIZED MY EMPLOYEE DATA ANALYSIS AS “GRAPH”.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2F8785-2BC6-7795-97BF-02E5ACA0B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289657"/>
              </p:ext>
            </p:extLst>
          </p:nvPr>
        </p:nvGraphicFramePr>
        <p:xfrm>
          <a:off x="1066800" y="1447800"/>
          <a:ext cx="7924800" cy="391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8255B0C-45B2-8740-CD5E-99AAAA2DB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247547"/>
              </p:ext>
            </p:extLst>
          </p:nvPr>
        </p:nvGraphicFramePr>
        <p:xfrm>
          <a:off x="838200" y="457200"/>
          <a:ext cx="8001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96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702AE-C8F8-D148-4DAC-1B2D818D3DB4}"/>
              </a:ext>
            </a:extLst>
          </p:cNvPr>
          <p:cNvSpPr txBox="1"/>
          <p:nvPr/>
        </p:nvSpPr>
        <p:spPr>
          <a:xfrm>
            <a:off x="457200" y="1676400"/>
            <a:ext cx="8396042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conculusion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my project was: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				The topic of my project was” EMPLOYEE PERFOMANCE ANALYSIS USING EXCEL”. In this presentation I has given the  project overview about the employee data analysis,  who are the end users of the employee data analysis, our solution and its value proposition, data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descripition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modelling ,  result view as graph using excel by pivot table using employee data analysis which was download in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wedside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(www.kaggle.com datasets).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Google Thank You Slide &amp; PowerPoint Templates">
            <a:extLst>
              <a:ext uri="{FF2B5EF4-FFF2-40B4-BE49-F238E27FC236}">
                <a16:creationId xmlns:a16="http://schemas.microsoft.com/office/drawing/2014/main" id="{34F25F1B-0F89-7389-317D-3905BF8D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17437-F030-2C2E-F9C7-96F41D65EFCB}"/>
              </a:ext>
            </a:extLst>
          </p:cNvPr>
          <p:cNvSpPr txBox="1"/>
          <p:nvPr/>
        </p:nvSpPr>
        <p:spPr>
          <a:xfrm>
            <a:off x="710688" y="2007010"/>
            <a:ext cx="6477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To write a problem statement on employee performance, you need to 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identify the specific area of performance that is problematic</a:t>
            </a:r>
            <a:r>
              <a:rPr lang="en-US" sz="32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, such as low productivity, high absenteeism, or poor quality of work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F0741-C044-67DC-B082-5B6CBDA8FE25}"/>
              </a:ext>
            </a:extLst>
          </p:cNvPr>
          <p:cNvSpPr txBox="1"/>
          <p:nvPr/>
        </p:nvSpPr>
        <p:spPr>
          <a:xfrm>
            <a:off x="871384" y="2019300"/>
            <a:ext cx="6100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A data analytics project involves 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D3E3FD"/>
                </a:highlight>
                <a:latin typeface="Google Sans"/>
              </a:rPr>
              <a:t>collecting, analyzing, and interpreting data to gain insights and make informed decisions</a:t>
            </a: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Google Sans"/>
              </a:rPr>
              <a:t>An analysis is 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D3E3FD"/>
                </a:highlight>
                <a:latin typeface="Google Sans"/>
              </a:rPr>
              <a:t>a detailed examination of a topic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Google Sans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highlight>
                <a:srgbClr val="FFFFFF"/>
              </a:highlight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Google Sans"/>
              </a:rPr>
              <a:t>It involves performing research and separating results into smaller, logical topics to form reasonable conclusions. It presents a specific argument about the topic and supports that argument with evidence.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7FB41-8CE6-574F-BF89-83403A6A98B5}"/>
              </a:ext>
            </a:extLst>
          </p:cNvPr>
          <p:cNvSpPr txBox="1"/>
          <p:nvPr/>
        </p:nvSpPr>
        <p:spPr>
          <a:xfrm>
            <a:off x="1524000" y="2295131"/>
            <a:ext cx="6100916" cy="416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END USERS OF MY PROJECT (EMPLOYEE DATA ANALYSIS BY USING EXCEL ARE: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 OF COMPANY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EMPOLYEE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EMPLOYER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EA2E3-A5AE-5077-FF0B-67732EF57CC7}"/>
              </a:ext>
            </a:extLst>
          </p:cNvPr>
          <p:cNvSpPr txBox="1"/>
          <p:nvPr/>
        </p:nvSpPr>
        <p:spPr>
          <a:xfrm>
            <a:off x="3124200" y="2189282"/>
            <a:ext cx="6100916" cy="253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FILTERING: REMOVE BLANK CELLS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 PERFORMANCE LEVEL OF EMPLOYEES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 TABLE: SUMMY OF EMPLOYEE DATA ANALYSIS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GRAPH: VISUALIZATION OF EMPLOYEE DATA ANALYSIS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FORMATING: MISSING VALUES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B850A-E392-F6F4-1BEF-BB0F9AA41F8B}"/>
              </a:ext>
            </a:extLst>
          </p:cNvPr>
          <p:cNvSpPr txBox="1"/>
          <p:nvPr/>
        </p:nvSpPr>
        <p:spPr>
          <a:xfrm>
            <a:off x="1981200" y="228600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 Score</a:t>
            </a:r>
            <a:r>
              <a:rPr lang="en-US" sz="3600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 Title</a:t>
            </a:r>
            <a:r>
              <a:rPr lang="en-US" sz="3600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Location</a:t>
            </a:r>
            <a:r>
              <a:rPr lang="en-US" sz="3600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</a:t>
            </a:r>
            <a:r>
              <a:rPr lang="en-US" sz="3600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Salary</a:t>
            </a:r>
            <a:r>
              <a:rPr lang="en-US" sz="3600" dirty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3952875" cy="295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my project I have use </a:t>
            </a:r>
            <a:r>
              <a:rPr lang="en-US" sz="4400" kern="1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“filter” </a:t>
            </a: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wow in our solution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459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Bharathi B</cp:lastModifiedBy>
  <cp:revision>14</cp:revision>
  <dcterms:created xsi:type="dcterms:W3CDTF">2024-03-29T15:07:22Z</dcterms:created>
  <dcterms:modified xsi:type="dcterms:W3CDTF">2024-08-27T16:21:27Z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