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notesMasterIdLst>
    <p:notesMasterId r:id="rId14"/>
  </p:notesMasterIdLst>
  <p:sldIdLst>
    <p:sldId id="256" r:id="rId2"/>
    <p:sldId id="257" r:id="rId3"/>
    <p:sldId id="258" r:id="rId4"/>
    <p:sldId id="270" r:id="rId5"/>
    <p:sldId id="259" r:id="rId6"/>
    <p:sldId id="260" r:id="rId7"/>
    <p:sldId id="266" r:id="rId8"/>
    <p:sldId id="269" r:id="rId9"/>
    <p:sldId id="263"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AFBB5-1734-4697-BAD3-15FF0BF49A21}" type="doc">
      <dgm:prSet loTypeId="urn:microsoft.com/office/officeart/2005/8/layout/vProcess5"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t>
        <a:bodyPr/>
        <a:lstStyle/>
        <a:p>
          <a:endParaRPr lang="en-US"/>
        </a:p>
      </dgm:t>
    </dgm:pt>
    <dgm:pt modelId="{301F7DF9-55A4-4CA4-93DF-25D6A749A192}">
      <dgm:prSet phldrT="[Text]"/>
      <dgm:spPr>
        <a:ln>
          <a:noFill/>
        </a:ln>
        <a:effectLst/>
        <a:scene3d>
          <a:camera prst="orthographicFront">
            <a:rot lat="0" lon="0" rev="0"/>
          </a:camera>
          <a:lightRig rig="contrasting" dir="t">
            <a:rot lat="0" lon="0" rev="7800000"/>
          </a:lightRig>
        </a:scene3d>
        <a:sp3d>
          <a:bevelT w="139700" h="139700"/>
        </a:sp3d>
      </dgm:spPr>
      <dgm:t>
        <a:bodyPr/>
        <a:lstStyle/>
        <a:p>
          <a:r>
            <a:rPr lang="en-US" dirty="0" smtClean="0">
              <a:latin typeface="Arial Rounded MT Bold" pitchFamily="34" charset="0"/>
            </a:rPr>
            <a:t>Software Development</a:t>
          </a:r>
          <a:endParaRPr lang="en-US" dirty="0">
            <a:latin typeface="Arial Rounded MT Bold" pitchFamily="34" charset="0"/>
          </a:endParaRPr>
        </a:p>
      </dgm:t>
    </dgm:pt>
    <dgm:pt modelId="{DFDA3B9B-6235-449D-8D6E-14EF85EFAF76}" type="parTrans" cxnId="{F47CD6B8-0CB6-45D2-A3D1-8EA6AF35813F}">
      <dgm:prSet/>
      <dgm:spPr/>
      <dgm:t>
        <a:bodyPr/>
        <a:lstStyle/>
        <a:p>
          <a:endParaRPr lang="en-US"/>
        </a:p>
      </dgm:t>
    </dgm:pt>
    <dgm:pt modelId="{FD466BC2-D06C-48A3-A0B1-715A4DE10BBD}" type="sibTrans" cxnId="{F47CD6B8-0CB6-45D2-A3D1-8EA6AF35813F}">
      <dgm:prSet/>
      <dgm:spPr>
        <a:ln>
          <a:noFill/>
        </a:ln>
        <a:effectLst/>
        <a:scene3d>
          <a:camera prst="orthographicFront">
            <a:rot lat="0" lon="0" rev="0"/>
          </a:camera>
          <a:lightRig rig="contrasting" dir="t">
            <a:rot lat="0" lon="0" rev="7800000"/>
          </a:lightRig>
        </a:scene3d>
        <a:sp3d>
          <a:bevelT w="139700" h="139700"/>
        </a:sp3d>
      </dgm:spPr>
      <dgm:t>
        <a:bodyPr/>
        <a:lstStyle/>
        <a:p>
          <a:endParaRPr lang="en-US"/>
        </a:p>
      </dgm:t>
    </dgm:pt>
    <dgm:pt modelId="{2CDD71B6-AB4F-43FD-9F8E-82533ECC351D}">
      <dgm:prSet phldrT="[Text]"/>
      <dgm:spPr>
        <a:ln>
          <a:noFill/>
        </a:ln>
        <a:effectLst/>
        <a:scene3d>
          <a:camera prst="orthographicFront">
            <a:rot lat="0" lon="0" rev="0"/>
          </a:camera>
          <a:lightRig rig="contrasting" dir="t">
            <a:rot lat="0" lon="0" rev="7800000"/>
          </a:lightRig>
        </a:scene3d>
        <a:sp3d>
          <a:bevelT w="139700" h="139700"/>
        </a:sp3d>
      </dgm:spPr>
      <dgm:t>
        <a:bodyPr/>
        <a:lstStyle/>
        <a:p>
          <a:r>
            <a:rPr lang="en-US" dirty="0" smtClean="0">
              <a:latin typeface="Arial Rounded MT Bold" pitchFamily="34" charset="0"/>
            </a:rPr>
            <a:t>Recruitment Services</a:t>
          </a:r>
          <a:endParaRPr lang="en-US" dirty="0">
            <a:latin typeface="Arial Rounded MT Bold" pitchFamily="34" charset="0"/>
          </a:endParaRPr>
        </a:p>
      </dgm:t>
    </dgm:pt>
    <dgm:pt modelId="{06ECB6E9-A5C7-48BC-9274-BBCF8F81A9BE}" type="parTrans" cxnId="{A192BFE2-B927-4692-96F2-3514FB9D4104}">
      <dgm:prSet/>
      <dgm:spPr/>
      <dgm:t>
        <a:bodyPr/>
        <a:lstStyle/>
        <a:p>
          <a:endParaRPr lang="en-US"/>
        </a:p>
      </dgm:t>
    </dgm:pt>
    <dgm:pt modelId="{E333F9E9-E466-412D-AD8C-E0EAB83F89F5}" type="sibTrans" cxnId="{A192BFE2-B927-4692-96F2-3514FB9D4104}">
      <dgm:prSet/>
      <dgm:spPr>
        <a:ln>
          <a:noFill/>
        </a:ln>
        <a:effectLst/>
        <a:scene3d>
          <a:camera prst="orthographicFront">
            <a:rot lat="0" lon="0" rev="0"/>
          </a:camera>
          <a:lightRig rig="contrasting" dir="t">
            <a:rot lat="0" lon="0" rev="7800000"/>
          </a:lightRig>
        </a:scene3d>
        <a:sp3d>
          <a:bevelT w="139700" h="139700"/>
        </a:sp3d>
      </dgm:spPr>
      <dgm:t>
        <a:bodyPr/>
        <a:lstStyle/>
        <a:p>
          <a:endParaRPr lang="en-US"/>
        </a:p>
      </dgm:t>
    </dgm:pt>
    <dgm:pt modelId="{AFA5DE19-982C-4FBD-A12B-C1050B2F5A06}">
      <dgm:prSet phldrT="[Text]">
        <dgm:style>
          <a:lnRef idx="1">
            <a:schemeClr val="accent1"/>
          </a:lnRef>
          <a:fillRef idx="3">
            <a:schemeClr val="accent1"/>
          </a:fillRef>
          <a:effectRef idx="2">
            <a:schemeClr val="accent1"/>
          </a:effectRef>
          <a:fontRef idx="minor">
            <a:schemeClr val="lt1"/>
          </a:fontRef>
        </dgm:style>
      </dgm:prSet>
      <dgm:spPr>
        <a:solidFill>
          <a:schemeClr val="tx2">
            <a:lumMod val="90000"/>
          </a:schemeClr>
        </a:solidFill>
        <a:ln/>
      </dgm:spPr>
      <dgm:t>
        <a:bodyPr/>
        <a:lstStyle/>
        <a:p>
          <a:r>
            <a:rPr lang="en-US" dirty="0" smtClean="0">
              <a:latin typeface="Arial Rounded MT Bold" pitchFamily="34" charset="0"/>
            </a:rPr>
            <a:t>Payroll Services</a:t>
          </a:r>
          <a:endParaRPr lang="en-US" dirty="0">
            <a:latin typeface="Arial Rounded MT Bold" pitchFamily="34" charset="0"/>
          </a:endParaRPr>
        </a:p>
      </dgm:t>
    </dgm:pt>
    <dgm:pt modelId="{75FB60B6-F32B-4F09-9014-971F289E919B}" type="parTrans" cxnId="{2F484AB1-3171-4103-A084-1B6530248225}">
      <dgm:prSet/>
      <dgm:spPr/>
      <dgm:t>
        <a:bodyPr/>
        <a:lstStyle/>
        <a:p>
          <a:endParaRPr lang="en-US"/>
        </a:p>
      </dgm:t>
    </dgm:pt>
    <dgm:pt modelId="{B2D2655C-477C-48A3-8C5A-EB9F61CC4CA7}" type="sibTrans" cxnId="{2F484AB1-3171-4103-A084-1B6530248225}">
      <dgm:prSet/>
      <dgm:spPr/>
      <dgm:t>
        <a:bodyPr/>
        <a:lstStyle/>
        <a:p>
          <a:endParaRPr lang="en-US"/>
        </a:p>
      </dgm:t>
    </dgm:pt>
    <dgm:pt modelId="{36AAF032-2B8B-41E2-B70E-C5A2705FB7CD}">
      <dgm:prSet phldrT="[Text]" phldr="1"/>
      <dgm:spPr/>
      <dgm:t>
        <a:bodyPr/>
        <a:lstStyle/>
        <a:p>
          <a:endParaRPr lang="en-US"/>
        </a:p>
      </dgm:t>
    </dgm:pt>
    <dgm:pt modelId="{56E415E3-D06B-467B-83DD-D22562B57A4A}" type="parTrans" cxnId="{2ABF05F4-4885-422B-B69D-5BFAD5A1A1FB}">
      <dgm:prSet/>
      <dgm:spPr/>
      <dgm:t>
        <a:bodyPr/>
        <a:lstStyle/>
        <a:p>
          <a:endParaRPr lang="en-US"/>
        </a:p>
      </dgm:t>
    </dgm:pt>
    <dgm:pt modelId="{57AAB9A1-E702-4D27-BD2F-AADDFCEFEF83}" type="sibTrans" cxnId="{2ABF05F4-4885-422B-B69D-5BFAD5A1A1FB}">
      <dgm:prSet/>
      <dgm:spPr/>
      <dgm:t>
        <a:bodyPr/>
        <a:lstStyle/>
        <a:p>
          <a:endParaRPr lang="en-US"/>
        </a:p>
      </dgm:t>
    </dgm:pt>
    <dgm:pt modelId="{5138B215-B235-4685-BEE0-5050EC0A463C}">
      <dgm:prSet phldrT="[Text]" phldr="1"/>
      <dgm:spPr/>
      <dgm:t>
        <a:bodyPr/>
        <a:lstStyle/>
        <a:p>
          <a:endParaRPr lang="en-US"/>
        </a:p>
      </dgm:t>
    </dgm:pt>
    <dgm:pt modelId="{9A9275DB-20FB-4216-886F-17C475A1F89A}" type="parTrans" cxnId="{6575D50D-A452-4177-887D-27D5278B128C}">
      <dgm:prSet/>
      <dgm:spPr/>
      <dgm:t>
        <a:bodyPr/>
        <a:lstStyle/>
        <a:p>
          <a:endParaRPr lang="en-US"/>
        </a:p>
      </dgm:t>
    </dgm:pt>
    <dgm:pt modelId="{F664339C-D28E-42DA-AEFE-F1D47F21BEF4}" type="sibTrans" cxnId="{6575D50D-A452-4177-887D-27D5278B128C}">
      <dgm:prSet/>
      <dgm:spPr/>
      <dgm:t>
        <a:bodyPr/>
        <a:lstStyle/>
        <a:p>
          <a:endParaRPr lang="en-US"/>
        </a:p>
      </dgm:t>
    </dgm:pt>
    <dgm:pt modelId="{369BB47D-3C20-4092-B452-07FC0DF9534A}">
      <dgm:prSet phldrT="[Text]" phldr="1"/>
      <dgm:spPr/>
      <dgm:t>
        <a:bodyPr/>
        <a:lstStyle/>
        <a:p>
          <a:endParaRPr lang="en-US"/>
        </a:p>
      </dgm:t>
    </dgm:pt>
    <dgm:pt modelId="{2BBB6093-D8DB-4F06-9DCE-B029A60860B7}" type="parTrans" cxnId="{A83BF470-761D-46F6-A056-49E6D91C7944}">
      <dgm:prSet/>
      <dgm:spPr/>
      <dgm:t>
        <a:bodyPr/>
        <a:lstStyle/>
        <a:p>
          <a:endParaRPr lang="en-US"/>
        </a:p>
      </dgm:t>
    </dgm:pt>
    <dgm:pt modelId="{5B52D12A-40CD-49EB-A757-9A55D031B979}" type="sibTrans" cxnId="{A83BF470-761D-46F6-A056-49E6D91C7944}">
      <dgm:prSet/>
      <dgm:spPr/>
      <dgm:t>
        <a:bodyPr/>
        <a:lstStyle/>
        <a:p>
          <a:endParaRPr lang="en-US"/>
        </a:p>
      </dgm:t>
    </dgm:pt>
    <dgm:pt modelId="{4BCBF8BD-23D0-40F9-9182-FFD235815764}">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40000"/>
            <a:lumOff val="60000"/>
          </a:schemeClr>
        </a:solidFill>
        <a:ln/>
      </dgm:spPr>
      <dgm:t>
        <a:bodyPr/>
        <a:lstStyle/>
        <a:p>
          <a:r>
            <a:rPr lang="en-US" dirty="0" smtClean="0">
              <a:latin typeface="Arial Rounded MT Bold" pitchFamily="34" charset="0"/>
            </a:rPr>
            <a:t>Software Training Courses</a:t>
          </a:r>
        </a:p>
      </dgm:t>
    </dgm:pt>
    <dgm:pt modelId="{611E122C-ECE9-4755-BD82-DA216D90C4C4}" type="parTrans" cxnId="{A8627C60-6A9B-4C1E-8FB4-63E8002A50F1}">
      <dgm:prSet/>
      <dgm:spPr/>
      <dgm:t>
        <a:bodyPr/>
        <a:lstStyle/>
        <a:p>
          <a:endParaRPr lang="en-US"/>
        </a:p>
      </dgm:t>
    </dgm:pt>
    <dgm:pt modelId="{B7321B73-301C-4B14-8CC5-F53F1D394124}" type="sibTrans" cxnId="{A8627C60-6A9B-4C1E-8FB4-63E8002A50F1}">
      <dgm:prSet/>
      <dgm:spPr>
        <a:ln>
          <a:noFill/>
        </a:ln>
        <a:effectLst/>
        <a:scene3d>
          <a:camera prst="orthographicFront">
            <a:rot lat="0" lon="0" rev="0"/>
          </a:camera>
          <a:lightRig rig="contrasting" dir="t">
            <a:rot lat="0" lon="0" rev="7800000"/>
          </a:lightRig>
        </a:scene3d>
        <a:sp3d>
          <a:bevelT w="139700" h="139700"/>
        </a:sp3d>
      </dgm:spPr>
      <dgm:t>
        <a:bodyPr/>
        <a:lstStyle/>
        <a:p>
          <a:endParaRPr lang="en-US"/>
        </a:p>
      </dgm:t>
    </dgm:pt>
    <dgm:pt modelId="{4B3EDB8D-39ED-4FF2-9E4B-8CE4B0B98A74}">
      <dgm:prSet/>
      <dgm:spPr>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dirty="0" smtClean="0">
              <a:latin typeface="Arial Rounded MT Bold" pitchFamily="34" charset="0"/>
            </a:rPr>
            <a:t>Digital Marketing Services</a:t>
          </a:r>
        </a:p>
      </dgm:t>
    </dgm:pt>
    <dgm:pt modelId="{3B00A7F1-ED54-4F00-8818-4DE26F9F2095}" type="parTrans" cxnId="{EB091FA6-3395-4903-8A11-D36F9E96CF73}">
      <dgm:prSet/>
      <dgm:spPr/>
      <dgm:t>
        <a:bodyPr/>
        <a:lstStyle/>
        <a:p>
          <a:endParaRPr lang="en-US"/>
        </a:p>
      </dgm:t>
    </dgm:pt>
    <dgm:pt modelId="{3E36F79F-92AA-433B-8AD9-B1C6EC344855}" type="sibTrans" cxnId="{EB091FA6-3395-4903-8A11-D36F9E96CF73}">
      <dgm:prSet/>
      <dgm:spPr>
        <a:ln>
          <a:noFill/>
        </a:ln>
        <a:effectLst/>
        <a:scene3d>
          <a:camera prst="orthographicFront">
            <a:rot lat="0" lon="0" rev="0"/>
          </a:camera>
          <a:lightRig rig="contrasting" dir="t">
            <a:rot lat="0" lon="0" rev="7800000"/>
          </a:lightRig>
        </a:scene3d>
        <a:sp3d>
          <a:bevelT w="139700" h="139700"/>
        </a:sp3d>
      </dgm:spPr>
      <dgm:t>
        <a:bodyPr/>
        <a:lstStyle/>
        <a:p>
          <a:endParaRPr lang="en-US"/>
        </a:p>
      </dgm:t>
    </dgm:pt>
    <dgm:pt modelId="{50FDC393-6E5D-4F49-A868-9F420C6C8013}" type="pres">
      <dgm:prSet presAssocID="{169AFBB5-1734-4697-BAD3-15FF0BF49A21}" presName="outerComposite" presStyleCnt="0">
        <dgm:presLayoutVars>
          <dgm:chMax val="5"/>
          <dgm:dir/>
          <dgm:resizeHandles val="exact"/>
        </dgm:presLayoutVars>
      </dgm:prSet>
      <dgm:spPr/>
      <dgm:t>
        <a:bodyPr/>
        <a:lstStyle/>
        <a:p>
          <a:endParaRPr lang="en-US"/>
        </a:p>
      </dgm:t>
    </dgm:pt>
    <dgm:pt modelId="{9EA8801A-B3D0-4244-B643-1E6DB3C99389}" type="pres">
      <dgm:prSet presAssocID="{169AFBB5-1734-4697-BAD3-15FF0BF49A21}" presName="dummyMaxCanvas" presStyleCnt="0">
        <dgm:presLayoutVars/>
      </dgm:prSet>
      <dgm:spPr>
        <a:ln>
          <a:noFill/>
        </a:ln>
        <a:effectLst/>
        <a:scene3d>
          <a:camera prst="orthographicFront">
            <a:rot lat="0" lon="0" rev="0"/>
          </a:camera>
          <a:lightRig rig="contrasting" dir="t">
            <a:rot lat="0" lon="0" rev="7800000"/>
          </a:lightRig>
        </a:scene3d>
        <a:sp3d>
          <a:bevelT w="139700" h="139700"/>
        </a:sp3d>
      </dgm:spPr>
    </dgm:pt>
    <dgm:pt modelId="{0285B3CE-4AA4-4618-B16C-44464569EC11}" type="pres">
      <dgm:prSet presAssocID="{169AFBB5-1734-4697-BAD3-15FF0BF49A21}" presName="FiveNodes_1" presStyleLbl="node1" presStyleIdx="0" presStyleCnt="5">
        <dgm:presLayoutVars>
          <dgm:bulletEnabled val="1"/>
        </dgm:presLayoutVars>
      </dgm:prSet>
      <dgm:spPr/>
      <dgm:t>
        <a:bodyPr/>
        <a:lstStyle/>
        <a:p>
          <a:endParaRPr lang="en-US"/>
        </a:p>
      </dgm:t>
    </dgm:pt>
    <dgm:pt modelId="{38C6EC91-8B64-4EE5-B883-50E98EF99328}" type="pres">
      <dgm:prSet presAssocID="{169AFBB5-1734-4697-BAD3-15FF0BF49A21}" presName="FiveNodes_2" presStyleLbl="node1" presStyleIdx="1" presStyleCnt="5" custLinFactNeighborX="722" custLinFactNeighborY="3956">
        <dgm:presLayoutVars>
          <dgm:bulletEnabled val="1"/>
        </dgm:presLayoutVars>
      </dgm:prSet>
      <dgm:spPr/>
      <dgm:t>
        <a:bodyPr/>
        <a:lstStyle/>
        <a:p>
          <a:endParaRPr lang="en-US"/>
        </a:p>
      </dgm:t>
    </dgm:pt>
    <dgm:pt modelId="{B331E27D-0BFC-45DE-8EBC-A126383BA360}" type="pres">
      <dgm:prSet presAssocID="{169AFBB5-1734-4697-BAD3-15FF0BF49A21}" presName="FiveNodes_3" presStyleLbl="node1" presStyleIdx="2" presStyleCnt="5">
        <dgm:presLayoutVars>
          <dgm:bulletEnabled val="1"/>
        </dgm:presLayoutVars>
      </dgm:prSet>
      <dgm:spPr/>
      <dgm:t>
        <a:bodyPr/>
        <a:lstStyle/>
        <a:p>
          <a:endParaRPr lang="en-US"/>
        </a:p>
      </dgm:t>
    </dgm:pt>
    <dgm:pt modelId="{CA239449-C6C0-4A49-9FF5-44482C3EF557}" type="pres">
      <dgm:prSet presAssocID="{169AFBB5-1734-4697-BAD3-15FF0BF49A21}" presName="FiveNodes_4" presStyleLbl="node1" presStyleIdx="3" presStyleCnt="5">
        <dgm:presLayoutVars>
          <dgm:bulletEnabled val="1"/>
        </dgm:presLayoutVars>
      </dgm:prSet>
      <dgm:spPr/>
      <dgm:t>
        <a:bodyPr/>
        <a:lstStyle/>
        <a:p>
          <a:endParaRPr lang="en-US"/>
        </a:p>
      </dgm:t>
    </dgm:pt>
    <dgm:pt modelId="{136A3FAA-40EF-49A0-9883-F4B8E13AC47B}" type="pres">
      <dgm:prSet presAssocID="{169AFBB5-1734-4697-BAD3-15FF0BF49A21}" presName="FiveNodes_5" presStyleLbl="node1" presStyleIdx="4" presStyleCnt="5">
        <dgm:presLayoutVars>
          <dgm:bulletEnabled val="1"/>
        </dgm:presLayoutVars>
      </dgm:prSet>
      <dgm:spPr/>
      <dgm:t>
        <a:bodyPr/>
        <a:lstStyle/>
        <a:p>
          <a:endParaRPr lang="en-US"/>
        </a:p>
      </dgm:t>
    </dgm:pt>
    <dgm:pt modelId="{1EF1F871-4D83-489C-AFD8-4BE97BFB9FDD}" type="pres">
      <dgm:prSet presAssocID="{169AFBB5-1734-4697-BAD3-15FF0BF49A21}" presName="FiveConn_1-2" presStyleLbl="fgAccFollowNode1" presStyleIdx="0" presStyleCnt="4">
        <dgm:presLayoutVars>
          <dgm:bulletEnabled val="1"/>
        </dgm:presLayoutVars>
      </dgm:prSet>
      <dgm:spPr/>
      <dgm:t>
        <a:bodyPr/>
        <a:lstStyle/>
        <a:p>
          <a:endParaRPr lang="en-US"/>
        </a:p>
      </dgm:t>
    </dgm:pt>
    <dgm:pt modelId="{0922809C-35CF-40B8-B2D0-F61B5CFF0650}" type="pres">
      <dgm:prSet presAssocID="{169AFBB5-1734-4697-BAD3-15FF0BF49A21}" presName="FiveConn_2-3" presStyleLbl="fgAccFollowNode1" presStyleIdx="1" presStyleCnt="4">
        <dgm:presLayoutVars>
          <dgm:bulletEnabled val="1"/>
        </dgm:presLayoutVars>
      </dgm:prSet>
      <dgm:spPr/>
      <dgm:t>
        <a:bodyPr/>
        <a:lstStyle/>
        <a:p>
          <a:endParaRPr lang="en-US"/>
        </a:p>
      </dgm:t>
    </dgm:pt>
    <dgm:pt modelId="{FAE57628-A4DA-4D26-AB15-7FC09AA4DE27}" type="pres">
      <dgm:prSet presAssocID="{169AFBB5-1734-4697-BAD3-15FF0BF49A21}" presName="FiveConn_3-4" presStyleLbl="fgAccFollowNode1" presStyleIdx="2" presStyleCnt="4">
        <dgm:presLayoutVars>
          <dgm:bulletEnabled val="1"/>
        </dgm:presLayoutVars>
      </dgm:prSet>
      <dgm:spPr/>
      <dgm:t>
        <a:bodyPr/>
        <a:lstStyle/>
        <a:p>
          <a:endParaRPr lang="en-US"/>
        </a:p>
      </dgm:t>
    </dgm:pt>
    <dgm:pt modelId="{120E74A9-3D7D-45E9-9200-A226D4E251D7}" type="pres">
      <dgm:prSet presAssocID="{169AFBB5-1734-4697-BAD3-15FF0BF49A21}" presName="FiveConn_4-5" presStyleLbl="fgAccFollowNode1" presStyleIdx="3" presStyleCnt="4">
        <dgm:presLayoutVars>
          <dgm:bulletEnabled val="1"/>
        </dgm:presLayoutVars>
      </dgm:prSet>
      <dgm:spPr/>
      <dgm:t>
        <a:bodyPr/>
        <a:lstStyle/>
        <a:p>
          <a:endParaRPr lang="en-US"/>
        </a:p>
      </dgm:t>
    </dgm:pt>
    <dgm:pt modelId="{9A2D5A31-2470-4EE1-9D9E-E713692095D3}" type="pres">
      <dgm:prSet presAssocID="{169AFBB5-1734-4697-BAD3-15FF0BF49A21}" presName="FiveNodes_1_text" presStyleLbl="node1" presStyleIdx="4" presStyleCnt="5">
        <dgm:presLayoutVars>
          <dgm:bulletEnabled val="1"/>
        </dgm:presLayoutVars>
      </dgm:prSet>
      <dgm:spPr/>
      <dgm:t>
        <a:bodyPr/>
        <a:lstStyle/>
        <a:p>
          <a:endParaRPr lang="en-US"/>
        </a:p>
      </dgm:t>
    </dgm:pt>
    <dgm:pt modelId="{098A2B41-D9FD-4DBA-8D70-2A83DD76C5C1}" type="pres">
      <dgm:prSet presAssocID="{169AFBB5-1734-4697-BAD3-15FF0BF49A21}" presName="FiveNodes_2_text" presStyleLbl="node1" presStyleIdx="4" presStyleCnt="5">
        <dgm:presLayoutVars>
          <dgm:bulletEnabled val="1"/>
        </dgm:presLayoutVars>
      </dgm:prSet>
      <dgm:spPr/>
      <dgm:t>
        <a:bodyPr/>
        <a:lstStyle/>
        <a:p>
          <a:endParaRPr lang="en-US"/>
        </a:p>
      </dgm:t>
    </dgm:pt>
    <dgm:pt modelId="{2D06C3B7-7E0F-42A2-A1BA-AEFDAD32847A}" type="pres">
      <dgm:prSet presAssocID="{169AFBB5-1734-4697-BAD3-15FF0BF49A21}" presName="FiveNodes_3_text" presStyleLbl="node1" presStyleIdx="4" presStyleCnt="5">
        <dgm:presLayoutVars>
          <dgm:bulletEnabled val="1"/>
        </dgm:presLayoutVars>
      </dgm:prSet>
      <dgm:spPr/>
      <dgm:t>
        <a:bodyPr/>
        <a:lstStyle/>
        <a:p>
          <a:endParaRPr lang="en-US"/>
        </a:p>
      </dgm:t>
    </dgm:pt>
    <dgm:pt modelId="{1A5AAC81-0289-43E2-9B7C-E46D52070EDE}" type="pres">
      <dgm:prSet presAssocID="{169AFBB5-1734-4697-BAD3-15FF0BF49A21}" presName="FiveNodes_4_text" presStyleLbl="node1" presStyleIdx="4" presStyleCnt="5">
        <dgm:presLayoutVars>
          <dgm:bulletEnabled val="1"/>
        </dgm:presLayoutVars>
      </dgm:prSet>
      <dgm:spPr/>
      <dgm:t>
        <a:bodyPr/>
        <a:lstStyle/>
        <a:p>
          <a:endParaRPr lang="en-US"/>
        </a:p>
      </dgm:t>
    </dgm:pt>
    <dgm:pt modelId="{2739CF54-A72A-4D3F-B642-A75E6F643928}" type="pres">
      <dgm:prSet presAssocID="{169AFBB5-1734-4697-BAD3-15FF0BF49A21}" presName="FiveNodes_5_text" presStyleLbl="node1" presStyleIdx="4" presStyleCnt="5">
        <dgm:presLayoutVars>
          <dgm:bulletEnabled val="1"/>
        </dgm:presLayoutVars>
      </dgm:prSet>
      <dgm:spPr/>
      <dgm:t>
        <a:bodyPr/>
        <a:lstStyle/>
        <a:p>
          <a:endParaRPr lang="en-US"/>
        </a:p>
      </dgm:t>
    </dgm:pt>
  </dgm:ptLst>
  <dgm:cxnLst>
    <dgm:cxn modelId="{A192BFE2-B927-4692-96F2-3514FB9D4104}" srcId="{169AFBB5-1734-4697-BAD3-15FF0BF49A21}" destId="{2CDD71B6-AB4F-43FD-9F8E-82533ECC351D}" srcOrd="1" destOrd="0" parTransId="{06ECB6E9-A5C7-48BC-9274-BBCF8F81A9BE}" sibTransId="{E333F9E9-E466-412D-AD8C-E0EAB83F89F5}"/>
    <dgm:cxn modelId="{6575D50D-A452-4177-887D-27D5278B128C}" srcId="{169AFBB5-1734-4697-BAD3-15FF0BF49A21}" destId="{5138B215-B235-4685-BEE0-5050EC0A463C}" srcOrd="7" destOrd="0" parTransId="{9A9275DB-20FB-4216-886F-17C475A1F89A}" sibTransId="{F664339C-D28E-42DA-AEFE-F1D47F21BEF4}"/>
    <dgm:cxn modelId="{B9EC16A1-AAB6-4331-BC71-90BFE49D77BD}" type="presOf" srcId="{FD466BC2-D06C-48A3-A0B1-715A4DE10BBD}" destId="{1EF1F871-4D83-489C-AFD8-4BE97BFB9FDD}" srcOrd="0" destOrd="0" presId="urn:microsoft.com/office/officeart/2005/8/layout/vProcess5"/>
    <dgm:cxn modelId="{0B566899-B5C4-4029-B097-CBA20298B5F4}" type="presOf" srcId="{4BCBF8BD-23D0-40F9-9182-FFD235815764}" destId="{1A5AAC81-0289-43E2-9B7C-E46D52070EDE}" srcOrd="1" destOrd="0" presId="urn:microsoft.com/office/officeart/2005/8/layout/vProcess5"/>
    <dgm:cxn modelId="{112B098E-F075-4562-B855-371357F6C885}" type="presOf" srcId="{4BCBF8BD-23D0-40F9-9182-FFD235815764}" destId="{CA239449-C6C0-4A49-9FF5-44482C3EF557}" srcOrd="0" destOrd="0" presId="urn:microsoft.com/office/officeart/2005/8/layout/vProcess5"/>
    <dgm:cxn modelId="{A8627C60-6A9B-4C1E-8FB4-63E8002A50F1}" srcId="{169AFBB5-1734-4697-BAD3-15FF0BF49A21}" destId="{4BCBF8BD-23D0-40F9-9182-FFD235815764}" srcOrd="3" destOrd="0" parTransId="{611E122C-ECE9-4755-BD82-DA216D90C4C4}" sibTransId="{B7321B73-301C-4B14-8CC5-F53F1D394124}"/>
    <dgm:cxn modelId="{6F317C83-AAEF-496B-8762-C6AE4C441DBC}" type="presOf" srcId="{301F7DF9-55A4-4CA4-93DF-25D6A749A192}" destId="{9A2D5A31-2470-4EE1-9D9E-E713692095D3}" srcOrd="1" destOrd="0" presId="urn:microsoft.com/office/officeart/2005/8/layout/vProcess5"/>
    <dgm:cxn modelId="{EB091FA6-3395-4903-8A11-D36F9E96CF73}" srcId="{169AFBB5-1734-4697-BAD3-15FF0BF49A21}" destId="{4B3EDB8D-39ED-4FF2-9E4B-8CE4B0B98A74}" srcOrd="2" destOrd="0" parTransId="{3B00A7F1-ED54-4F00-8818-4DE26F9F2095}" sibTransId="{3E36F79F-92AA-433B-8AD9-B1C6EC344855}"/>
    <dgm:cxn modelId="{2F484AB1-3171-4103-A084-1B6530248225}" srcId="{169AFBB5-1734-4697-BAD3-15FF0BF49A21}" destId="{AFA5DE19-982C-4FBD-A12B-C1050B2F5A06}" srcOrd="4" destOrd="0" parTransId="{75FB60B6-F32B-4F09-9014-971F289E919B}" sibTransId="{B2D2655C-477C-48A3-8C5A-EB9F61CC4CA7}"/>
    <dgm:cxn modelId="{F47CD6B8-0CB6-45D2-A3D1-8EA6AF35813F}" srcId="{169AFBB5-1734-4697-BAD3-15FF0BF49A21}" destId="{301F7DF9-55A4-4CA4-93DF-25D6A749A192}" srcOrd="0" destOrd="0" parTransId="{DFDA3B9B-6235-449D-8D6E-14EF85EFAF76}" sibTransId="{FD466BC2-D06C-48A3-A0B1-715A4DE10BBD}"/>
    <dgm:cxn modelId="{D115979A-1CFB-43A7-A912-5A756970D115}" type="presOf" srcId="{B7321B73-301C-4B14-8CC5-F53F1D394124}" destId="{120E74A9-3D7D-45E9-9200-A226D4E251D7}" srcOrd="0" destOrd="0" presId="urn:microsoft.com/office/officeart/2005/8/layout/vProcess5"/>
    <dgm:cxn modelId="{2ABF05F4-4885-422B-B69D-5BFAD5A1A1FB}" srcId="{169AFBB5-1734-4697-BAD3-15FF0BF49A21}" destId="{36AAF032-2B8B-41E2-B70E-C5A2705FB7CD}" srcOrd="6" destOrd="0" parTransId="{56E415E3-D06B-467B-83DD-D22562B57A4A}" sibTransId="{57AAB9A1-E702-4D27-BD2F-AADDFCEFEF83}"/>
    <dgm:cxn modelId="{5E6697FC-0461-4BA0-B892-E273DAF09BCE}" type="presOf" srcId="{301F7DF9-55A4-4CA4-93DF-25D6A749A192}" destId="{0285B3CE-4AA4-4618-B16C-44464569EC11}" srcOrd="0" destOrd="0" presId="urn:microsoft.com/office/officeart/2005/8/layout/vProcess5"/>
    <dgm:cxn modelId="{B6188DB9-3C11-4B77-B817-7818340828D1}" type="presOf" srcId="{AFA5DE19-982C-4FBD-A12B-C1050B2F5A06}" destId="{2739CF54-A72A-4D3F-B642-A75E6F643928}" srcOrd="1" destOrd="0" presId="urn:microsoft.com/office/officeart/2005/8/layout/vProcess5"/>
    <dgm:cxn modelId="{9EF1896B-CE11-469F-AF2C-E36F2F05747E}" type="presOf" srcId="{E333F9E9-E466-412D-AD8C-E0EAB83F89F5}" destId="{0922809C-35CF-40B8-B2D0-F61B5CFF0650}" srcOrd="0" destOrd="0" presId="urn:microsoft.com/office/officeart/2005/8/layout/vProcess5"/>
    <dgm:cxn modelId="{58CD1DD0-7EC2-4A82-854D-A75409A7CBD7}" type="presOf" srcId="{AFA5DE19-982C-4FBD-A12B-C1050B2F5A06}" destId="{136A3FAA-40EF-49A0-9883-F4B8E13AC47B}" srcOrd="0" destOrd="0" presId="urn:microsoft.com/office/officeart/2005/8/layout/vProcess5"/>
    <dgm:cxn modelId="{446B42A0-D1D6-41DF-9978-4E91B2378C3E}" type="presOf" srcId="{2CDD71B6-AB4F-43FD-9F8E-82533ECC351D}" destId="{38C6EC91-8B64-4EE5-B883-50E98EF99328}" srcOrd="0" destOrd="0" presId="urn:microsoft.com/office/officeart/2005/8/layout/vProcess5"/>
    <dgm:cxn modelId="{A83BF470-761D-46F6-A056-49E6D91C7944}" srcId="{169AFBB5-1734-4697-BAD3-15FF0BF49A21}" destId="{369BB47D-3C20-4092-B452-07FC0DF9534A}" srcOrd="5" destOrd="0" parTransId="{2BBB6093-D8DB-4F06-9DCE-B029A60860B7}" sibTransId="{5B52D12A-40CD-49EB-A757-9A55D031B979}"/>
    <dgm:cxn modelId="{3AA25A2B-7A8E-4D54-9F8B-623B064952DC}" type="presOf" srcId="{169AFBB5-1734-4697-BAD3-15FF0BF49A21}" destId="{50FDC393-6E5D-4F49-A868-9F420C6C8013}" srcOrd="0" destOrd="0" presId="urn:microsoft.com/office/officeart/2005/8/layout/vProcess5"/>
    <dgm:cxn modelId="{E385D880-CDB9-4DFE-8EA2-C70D8E3E32B0}" type="presOf" srcId="{4B3EDB8D-39ED-4FF2-9E4B-8CE4B0B98A74}" destId="{B331E27D-0BFC-45DE-8EBC-A126383BA360}" srcOrd="0" destOrd="0" presId="urn:microsoft.com/office/officeart/2005/8/layout/vProcess5"/>
    <dgm:cxn modelId="{07C75AC7-3424-448C-84A7-9D759AAA8843}" type="presOf" srcId="{3E36F79F-92AA-433B-8AD9-B1C6EC344855}" destId="{FAE57628-A4DA-4D26-AB15-7FC09AA4DE27}" srcOrd="0" destOrd="0" presId="urn:microsoft.com/office/officeart/2005/8/layout/vProcess5"/>
    <dgm:cxn modelId="{E192D52B-7829-4CE3-B4D2-96F571F29FF2}" type="presOf" srcId="{4B3EDB8D-39ED-4FF2-9E4B-8CE4B0B98A74}" destId="{2D06C3B7-7E0F-42A2-A1BA-AEFDAD32847A}" srcOrd="1" destOrd="0" presId="urn:microsoft.com/office/officeart/2005/8/layout/vProcess5"/>
    <dgm:cxn modelId="{3275C0FE-16CF-44CC-BB77-3DBF1BCC44E4}" type="presOf" srcId="{2CDD71B6-AB4F-43FD-9F8E-82533ECC351D}" destId="{098A2B41-D9FD-4DBA-8D70-2A83DD76C5C1}" srcOrd="1" destOrd="0" presId="urn:microsoft.com/office/officeart/2005/8/layout/vProcess5"/>
    <dgm:cxn modelId="{6C9AB377-CF79-4752-B438-569BDCA388C1}" type="presParOf" srcId="{50FDC393-6E5D-4F49-A868-9F420C6C8013}" destId="{9EA8801A-B3D0-4244-B643-1E6DB3C99389}" srcOrd="0" destOrd="0" presId="urn:microsoft.com/office/officeart/2005/8/layout/vProcess5"/>
    <dgm:cxn modelId="{6542F2A0-9B0D-40AB-A6FB-0020E909F840}" type="presParOf" srcId="{50FDC393-6E5D-4F49-A868-9F420C6C8013}" destId="{0285B3CE-4AA4-4618-B16C-44464569EC11}" srcOrd="1" destOrd="0" presId="urn:microsoft.com/office/officeart/2005/8/layout/vProcess5"/>
    <dgm:cxn modelId="{BC9AEB48-6B0A-42B1-8A9F-E641A43D8EC5}" type="presParOf" srcId="{50FDC393-6E5D-4F49-A868-9F420C6C8013}" destId="{38C6EC91-8B64-4EE5-B883-50E98EF99328}" srcOrd="2" destOrd="0" presId="urn:microsoft.com/office/officeart/2005/8/layout/vProcess5"/>
    <dgm:cxn modelId="{DD368EB2-48EF-4CD4-AA49-3F0BD71F46AB}" type="presParOf" srcId="{50FDC393-6E5D-4F49-A868-9F420C6C8013}" destId="{B331E27D-0BFC-45DE-8EBC-A126383BA360}" srcOrd="3" destOrd="0" presId="urn:microsoft.com/office/officeart/2005/8/layout/vProcess5"/>
    <dgm:cxn modelId="{59CDE3A3-A209-46C7-8AFB-B165312182C2}" type="presParOf" srcId="{50FDC393-6E5D-4F49-A868-9F420C6C8013}" destId="{CA239449-C6C0-4A49-9FF5-44482C3EF557}" srcOrd="4" destOrd="0" presId="urn:microsoft.com/office/officeart/2005/8/layout/vProcess5"/>
    <dgm:cxn modelId="{8123C631-49BD-490F-8913-35F310D78802}" type="presParOf" srcId="{50FDC393-6E5D-4F49-A868-9F420C6C8013}" destId="{136A3FAA-40EF-49A0-9883-F4B8E13AC47B}" srcOrd="5" destOrd="0" presId="urn:microsoft.com/office/officeart/2005/8/layout/vProcess5"/>
    <dgm:cxn modelId="{9BAFB00D-CD9C-4E67-8045-BA09C806B83E}" type="presParOf" srcId="{50FDC393-6E5D-4F49-A868-9F420C6C8013}" destId="{1EF1F871-4D83-489C-AFD8-4BE97BFB9FDD}" srcOrd="6" destOrd="0" presId="urn:microsoft.com/office/officeart/2005/8/layout/vProcess5"/>
    <dgm:cxn modelId="{36BF61DB-F6FE-4D1C-BC8B-0B93D66289C3}" type="presParOf" srcId="{50FDC393-6E5D-4F49-A868-9F420C6C8013}" destId="{0922809C-35CF-40B8-B2D0-F61B5CFF0650}" srcOrd="7" destOrd="0" presId="urn:microsoft.com/office/officeart/2005/8/layout/vProcess5"/>
    <dgm:cxn modelId="{DC2BAF23-2FD2-4E91-A7A8-AD6240DF82E9}" type="presParOf" srcId="{50FDC393-6E5D-4F49-A868-9F420C6C8013}" destId="{FAE57628-A4DA-4D26-AB15-7FC09AA4DE27}" srcOrd="8" destOrd="0" presId="urn:microsoft.com/office/officeart/2005/8/layout/vProcess5"/>
    <dgm:cxn modelId="{86BF21A9-0F90-4CC6-8E78-73640E029FC7}" type="presParOf" srcId="{50FDC393-6E5D-4F49-A868-9F420C6C8013}" destId="{120E74A9-3D7D-45E9-9200-A226D4E251D7}" srcOrd="9" destOrd="0" presId="urn:microsoft.com/office/officeart/2005/8/layout/vProcess5"/>
    <dgm:cxn modelId="{3F0D8DFF-DAE1-40DB-BBEC-FAF19775CE44}" type="presParOf" srcId="{50FDC393-6E5D-4F49-A868-9F420C6C8013}" destId="{9A2D5A31-2470-4EE1-9D9E-E713692095D3}" srcOrd="10" destOrd="0" presId="urn:microsoft.com/office/officeart/2005/8/layout/vProcess5"/>
    <dgm:cxn modelId="{D72B2782-F9D4-4385-9383-BF0E8C0B8E74}" type="presParOf" srcId="{50FDC393-6E5D-4F49-A868-9F420C6C8013}" destId="{098A2B41-D9FD-4DBA-8D70-2A83DD76C5C1}" srcOrd="11" destOrd="0" presId="urn:microsoft.com/office/officeart/2005/8/layout/vProcess5"/>
    <dgm:cxn modelId="{689D3348-578E-4FCC-888F-E392AA7935C3}" type="presParOf" srcId="{50FDC393-6E5D-4F49-A868-9F420C6C8013}" destId="{2D06C3B7-7E0F-42A2-A1BA-AEFDAD32847A}" srcOrd="12" destOrd="0" presId="urn:microsoft.com/office/officeart/2005/8/layout/vProcess5"/>
    <dgm:cxn modelId="{5159D011-D7AB-470F-A5A8-87DB1EF57D5C}" type="presParOf" srcId="{50FDC393-6E5D-4F49-A868-9F420C6C8013}" destId="{1A5AAC81-0289-43E2-9B7C-E46D52070EDE}" srcOrd="13" destOrd="0" presId="urn:microsoft.com/office/officeart/2005/8/layout/vProcess5"/>
    <dgm:cxn modelId="{730191CA-4C04-415E-A980-66C7C37B6978}" type="presParOf" srcId="{50FDC393-6E5D-4F49-A868-9F420C6C8013}" destId="{2739CF54-A72A-4D3F-B642-A75E6F643928}" srcOrd="14"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07F159-EAA1-4313-8B65-A0A998EEE471}" type="datetimeFigureOut">
              <a:rPr lang="en-US" smtClean="0"/>
              <a:pPr/>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DADA10-362E-4ECF-85A0-9282699F79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DADA10-362E-4ECF-85A0-9282699F799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05063D-DAFE-4F12-8A47-D0EC0750E515}" type="datetimeFigureOut">
              <a:rPr lang="en-US" smtClean="0"/>
              <a:pPr/>
              <a:t>11/20/2018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5ABD8AA-CBAF-47E4-882C-88B9B8C7D383}" type="slidenum">
              <a:rPr lang="en-US" smtClean="0"/>
              <a:pPr/>
              <a:t>‹#›</a:t>
            </a:fld>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ABD8AA-CBAF-47E4-882C-88B9B8C7D383}" type="slidenum">
              <a:rPr lang="en-US" smtClean="0"/>
              <a:pPr/>
              <a:t>‹#›</a:t>
            </a:fld>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ABD8AA-CBAF-47E4-882C-88B9B8C7D383}" type="slidenum">
              <a:rPr lang="en-US" smtClean="0"/>
              <a:pPr/>
              <a:t>‹#›</a:t>
            </a:fld>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ABD8AA-CBAF-47E4-882C-88B9B8C7D383}"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ABD8AA-CBAF-47E4-882C-88B9B8C7D383}"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5ABD8AA-CBAF-47E4-882C-88B9B8C7D38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5ABD8AA-CBAF-47E4-882C-88B9B8C7D3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5ABD8AA-CBAF-47E4-882C-88B9B8C7D383}"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05063D-DAFE-4F12-8A47-D0EC0750E515}" type="datetimeFigureOut">
              <a:rPr lang="en-US" smtClean="0"/>
              <a:pPr/>
              <a:t>11/20/2018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5ABD8AA-CBAF-47E4-882C-88B9B8C7D383}" type="slidenum">
              <a:rPr lang="en-US" smtClean="0"/>
              <a:pPr/>
              <a:t>‹#›</a:t>
            </a:fld>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05063D-DAFE-4F12-8A47-D0EC0750E515}" type="datetimeFigureOut">
              <a:rPr lang="en-US" smtClean="0"/>
              <a:pPr/>
              <a:t>11/20/2018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5ABD8AA-CBAF-47E4-882C-88B9B8C7D3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05063D-DAFE-4F12-8A47-D0EC0750E515}" type="datetimeFigureOut">
              <a:rPr lang="en-US" smtClean="0"/>
              <a:pPr/>
              <a:t>11/20/2018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5ABD8AA-CBAF-47E4-882C-88B9B8C7D383}"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05063D-DAFE-4F12-8A47-D0EC0750E515}" type="datetimeFigureOut">
              <a:rPr lang="en-US" smtClean="0"/>
              <a:pPr/>
              <a:t>11/20/2018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ABD8AA-CBAF-47E4-882C-88B9B8C7D3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ransition>
    <p:blinds dir="vert"/>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hr@perceptinfosystem.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gif"/><Relationship Id="rId9" Type="http://schemas.openxmlformats.org/officeDocument/2006/relationships/image" Target="../media/image24.pn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914400" y="1600200"/>
            <a:ext cx="7772400" cy="4755360"/>
          </a:xfrm>
        </p:spPr>
        <p:txBody>
          <a:bodyPr>
            <a:normAutofit/>
          </a:bodyPr>
          <a:lstStyle/>
          <a:p>
            <a:pPr>
              <a:buNone/>
            </a:pPr>
            <a:r>
              <a:rPr lang="en-US" dirty="0" smtClean="0"/>
              <a:t>          </a:t>
            </a:r>
            <a:r>
              <a:rPr lang="en-US" sz="3200" dirty="0" smtClean="0">
                <a:latin typeface="Arial Rounded MT Bold" pitchFamily="34" charset="0"/>
              </a:rPr>
              <a:t>Percept Infosystem is a software development and IT Training provider and Consultants company based in Nagpur offering services in the area of application development, web development, Training in IT and Non- IT Languages and Outsourcing.</a:t>
            </a:r>
          </a:p>
          <a:p>
            <a:pPr>
              <a:buNone/>
            </a:pPr>
            <a:endParaRPr lang="en-US" dirty="0"/>
          </a:p>
        </p:txBody>
      </p:sp>
      <p:sp>
        <p:nvSpPr>
          <p:cNvPr id="2" name="Title 1"/>
          <p:cNvSpPr>
            <a:spLocks noGrp="1"/>
          </p:cNvSpPr>
          <p:nvPr>
            <p:ph type="title"/>
          </p:nvPr>
        </p:nvSpPr>
        <p:spPr/>
        <p:txBody>
          <a:bodyPr>
            <a:normAutofit fontScale="90000"/>
          </a:bodyPr>
          <a:lstStyle/>
          <a:p>
            <a:pPr algn="ctr"/>
            <a:r>
              <a:rPr lang="en-US" sz="4900" u="sng" dirty="0" smtClean="0">
                <a:latin typeface="Arial Rounded MT Bold" pitchFamily="34" charset="0"/>
              </a:rPr>
              <a:t>Company Profile</a:t>
            </a:r>
            <a:r>
              <a:rPr lang="en-US" dirty="0" smtClean="0"/>
              <a:t/>
            </a:r>
            <a:br>
              <a:rPr lang="en-US" dirty="0" smtClean="0"/>
            </a:br>
            <a:endParaRPr lang="en-US" dirty="0"/>
          </a:p>
        </p:txBody>
      </p:sp>
      <p:pic>
        <p:nvPicPr>
          <p:cNvPr id="4" name="Picture 3" descr="2ef4c8d4-96a4-4aeb-9915-e20eed132242-original.jpeg"/>
          <p:cNvPicPr>
            <a:picLocks noChangeAspect="1"/>
          </p:cNvPicPr>
          <p:nvPr/>
        </p:nvPicPr>
        <p:blipFill>
          <a:blip r:embed="rId2"/>
          <a:stretch>
            <a:fillRect/>
          </a:stretch>
        </p:blipFill>
        <p:spPr>
          <a:xfrm>
            <a:off x="5791200" y="5486400"/>
            <a:ext cx="2819400" cy="1143000"/>
          </a:xfrm>
          <a:prstGeom prst="rect">
            <a:avLst/>
          </a:prstGeom>
        </p:spPr>
      </p:pic>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Access to accurate and timely pay slips</a:t>
            </a:r>
          </a:p>
          <a:p>
            <a:r>
              <a:rPr lang="en-US" sz="2400" dirty="0" smtClean="0">
                <a:latin typeface="Times New Roman" pitchFamily="18" charset="0"/>
                <a:cs typeface="Times New Roman" pitchFamily="18" charset="0"/>
              </a:rPr>
              <a:t>Escalating cost due to in-house payroll maintenance</a:t>
            </a:r>
          </a:p>
          <a:p>
            <a:r>
              <a:rPr lang="en-US" sz="2400" dirty="0" smtClean="0">
                <a:latin typeface="Times New Roman" pitchFamily="18" charset="0"/>
                <a:cs typeface="Times New Roman" pitchFamily="18" charset="0"/>
              </a:rPr>
              <a:t>Security and confidentiality of payroll and employee data</a:t>
            </a:r>
          </a:p>
          <a:p>
            <a:r>
              <a:rPr lang="en-US" sz="2400" dirty="0" smtClean="0">
                <a:latin typeface="Times New Roman" pitchFamily="18" charset="0"/>
                <a:cs typeface="Times New Roman" pitchFamily="18" charset="0"/>
              </a:rPr>
              <a:t>Compliance with the latest laws and regulations</a:t>
            </a:r>
          </a:p>
          <a:p>
            <a:endParaRPr lang="en-US" sz="2400"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Organized pre-placement /training /Workshops/ Seminars for students.</a:t>
            </a:r>
          </a:p>
          <a:p>
            <a:pPr>
              <a:buFont typeface="Wingdings" pitchFamily="2" charset="2"/>
              <a:buChar char="Ø"/>
            </a:pPr>
            <a:r>
              <a:rPr lang="en-US" sz="2400" dirty="0" smtClean="0">
                <a:latin typeface="Times New Roman" pitchFamily="18" charset="0"/>
                <a:cs typeface="Times New Roman" pitchFamily="18" charset="0"/>
              </a:rPr>
              <a:t>We operate with the shared values of integrity, quality and accountability in everything we do.</a:t>
            </a:r>
          </a:p>
          <a:p>
            <a:pPr>
              <a:buFont typeface="Wingdings" pitchFamily="2" charset="2"/>
              <a:buChar char="Ø"/>
            </a:pPr>
            <a:r>
              <a:rPr lang="en-US" sz="2400" dirty="0" smtClean="0">
                <a:latin typeface="Times New Roman" pitchFamily="18" charset="0"/>
                <a:cs typeface="Times New Roman" pitchFamily="18" charset="0"/>
              </a:rPr>
              <a:t>We have well trained, reliable, Experienced professionals; with capacity to deliver on commitments, rapid responsiveness to resource needs and great sense of urgency there b resulting into cost effective pricing for our customer.</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Why Join Us</a:t>
            </a:r>
            <a:endParaRPr lang="en-US"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pPr algn="ctr">
              <a:buNone/>
            </a:pPr>
            <a:r>
              <a:rPr lang="en-US" dirty="0" smtClean="0"/>
              <a:t>    </a:t>
            </a:r>
            <a:r>
              <a:rPr lang="en-US" sz="1800" dirty="0" smtClean="0"/>
              <a:t>20/2, Akar Builders, Opp – Dalal Nursing home, Near Byramji town, Sadar, Nagpur.</a:t>
            </a:r>
          </a:p>
          <a:p>
            <a:pPr algn="ctr">
              <a:buNone/>
            </a:pPr>
            <a:r>
              <a:rPr lang="en-US" sz="1800" dirty="0"/>
              <a:t> </a:t>
            </a:r>
            <a:r>
              <a:rPr lang="en-US" sz="1800" dirty="0" smtClean="0"/>
              <a:t>     Website: www.perceptinfosystem.com</a:t>
            </a:r>
          </a:p>
          <a:p>
            <a:pPr algn="ctr">
              <a:buNone/>
            </a:pPr>
            <a:r>
              <a:rPr lang="en-US" sz="1800" dirty="0" smtClean="0"/>
              <a:t>      Email: </a:t>
            </a:r>
            <a:r>
              <a:rPr lang="en-US" sz="1600" dirty="0" smtClean="0">
                <a:hlinkClick r:id="rId3"/>
              </a:rPr>
              <a:t>hr@perceptinfosystem.com</a:t>
            </a:r>
            <a:endParaRPr lang="en-US" sz="1600" dirty="0" smtClean="0"/>
          </a:p>
          <a:p>
            <a:pPr algn="ctr">
              <a:buNone/>
            </a:pPr>
            <a:endParaRPr lang="en-US" sz="1600" dirty="0" smtClean="0"/>
          </a:p>
          <a:p>
            <a:pPr algn="ctr">
              <a:buNone/>
            </a:pPr>
            <a:r>
              <a:rPr lang="en-US" sz="1800" dirty="0" smtClean="0"/>
              <a:t>      Miss. Pooja Bhosle</a:t>
            </a:r>
          </a:p>
          <a:p>
            <a:pPr algn="ctr">
              <a:buNone/>
            </a:pPr>
            <a:r>
              <a:rPr lang="en-US" sz="1800" dirty="0" smtClean="0"/>
              <a:t>      </a:t>
            </a:r>
            <a:r>
              <a:rPr lang="en-US" sz="1800" dirty="0" smtClean="0"/>
              <a:t>8208970766/</a:t>
            </a:r>
            <a:endParaRPr lang="en-US" sz="1800" dirty="0" smtClean="0"/>
          </a:p>
          <a:p>
            <a:pPr algn="ctr">
              <a:buNone/>
            </a:pPr>
            <a:r>
              <a:rPr lang="en-US" sz="1800" dirty="0"/>
              <a:t> </a:t>
            </a:r>
            <a:r>
              <a:rPr lang="en-US" sz="1800" dirty="0" smtClean="0"/>
              <a:t>     7414977373</a:t>
            </a:r>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lang="en-US" dirty="0" smtClean="0"/>
              <a:t>Get In Touch</a:t>
            </a:r>
            <a:endParaRPr lang="en-US" dirty="0"/>
          </a:p>
        </p:txBody>
      </p:sp>
      <p:sp>
        <p:nvSpPr>
          <p:cNvPr id="4" name="Left Arrow 3"/>
          <p:cNvSpPr/>
          <p:nvPr/>
        </p:nvSpPr>
        <p:spPr>
          <a:xfrm>
            <a:off x="5257800" y="2667000"/>
            <a:ext cx="2971800" cy="1066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rPr>
              <a:t>Contact Us</a:t>
            </a:r>
            <a:endParaRPr lang="en-US" sz="3200" dirty="0">
              <a:solidFill>
                <a:schemeClr val="bg1"/>
              </a:solidFill>
            </a:endParaRPr>
          </a:p>
        </p:txBody>
      </p:sp>
      <p:pic>
        <p:nvPicPr>
          <p:cNvPr id="6" name="Picture 5" descr="facebook.png"/>
          <p:cNvPicPr>
            <a:picLocks noChangeAspect="1"/>
          </p:cNvPicPr>
          <p:nvPr/>
        </p:nvPicPr>
        <p:blipFill>
          <a:blip r:embed="rId4"/>
          <a:stretch>
            <a:fillRect/>
          </a:stretch>
        </p:blipFill>
        <p:spPr>
          <a:xfrm>
            <a:off x="6324600" y="5638800"/>
            <a:ext cx="762000" cy="762000"/>
          </a:xfrm>
          <a:prstGeom prst="rect">
            <a:avLst/>
          </a:prstGeom>
        </p:spPr>
      </p:pic>
      <p:pic>
        <p:nvPicPr>
          <p:cNvPr id="7" name="Picture 6" descr="instagram.jpg"/>
          <p:cNvPicPr>
            <a:picLocks noChangeAspect="1"/>
          </p:cNvPicPr>
          <p:nvPr/>
        </p:nvPicPr>
        <p:blipFill>
          <a:blip r:embed="rId5"/>
          <a:stretch>
            <a:fillRect/>
          </a:stretch>
        </p:blipFill>
        <p:spPr>
          <a:xfrm>
            <a:off x="7086600" y="5486400"/>
            <a:ext cx="990600" cy="990600"/>
          </a:xfrm>
          <a:prstGeom prst="rect">
            <a:avLst/>
          </a:prstGeom>
        </p:spPr>
      </p:pic>
      <p:pic>
        <p:nvPicPr>
          <p:cNvPr id="8" name="Picture 7" descr="images.png"/>
          <p:cNvPicPr>
            <a:picLocks noChangeAspect="1"/>
          </p:cNvPicPr>
          <p:nvPr/>
        </p:nvPicPr>
        <p:blipFill>
          <a:blip r:embed="rId6"/>
          <a:stretch>
            <a:fillRect/>
          </a:stretch>
        </p:blipFill>
        <p:spPr>
          <a:xfrm>
            <a:off x="8001000" y="5486400"/>
            <a:ext cx="990600" cy="990600"/>
          </a:xfrm>
          <a:prstGeom prst="rect">
            <a:avLst/>
          </a:prstGeom>
        </p:spPr>
      </p:pic>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304800" y="1447800"/>
          <a:ext cx="84582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latin typeface="Arial Rounded MT Bold" pitchFamily="34" charset="0"/>
              </a:rPr>
              <a:t>Services Offered :</a:t>
            </a:r>
            <a:endParaRPr lang="en-US" dirty="0">
              <a:latin typeface="Arial Rounded MT Bold" pitchFamily="34" charset="0"/>
            </a:endParaRP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772400" cy="5181600"/>
          </a:xfrm>
        </p:spPr>
        <p:txBody>
          <a:bodyPr>
            <a:normAutofit/>
          </a:bodyPr>
          <a:lstStyle/>
          <a:p>
            <a:pPr algn="just"/>
            <a:r>
              <a:rPr lang="en-US" sz="2500" dirty="0" smtClean="0">
                <a:latin typeface="Arial Rounded MT Bold" pitchFamily="34" charset="0"/>
              </a:rPr>
              <a:t>Percept Infosystem work in PHP. We have smart Wordpress developers who can integrate  the designs and create the custom functionality.</a:t>
            </a:r>
          </a:p>
          <a:p>
            <a:pPr algn="just"/>
            <a:r>
              <a:rPr lang="en-US" sz="2500" dirty="0" smtClean="0">
                <a:latin typeface="Arial Rounded MT Bold" pitchFamily="34" charset="0"/>
                <a:cs typeface="Arial" pitchFamily="34" charset="0"/>
              </a:rPr>
              <a:t>We offer complete PHP Development Services and web programming services. we develop custom php web application, portals, ecommerce solution, business processes using php, MYSQL, MVC framework, open source cms like word press, joomla, magneto, etc.</a:t>
            </a:r>
          </a:p>
          <a:p>
            <a:pPr algn="just"/>
            <a:endParaRPr lang="en-US" dirty="0"/>
          </a:p>
        </p:txBody>
      </p:sp>
      <p:sp>
        <p:nvSpPr>
          <p:cNvPr id="2" name="Title 1"/>
          <p:cNvSpPr>
            <a:spLocks noGrp="1"/>
          </p:cNvSpPr>
          <p:nvPr>
            <p:ph type="title"/>
          </p:nvPr>
        </p:nvSpPr>
        <p:spPr/>
        <p:txBody>
          <a:bodyPr/>
          <a:lstStyle/>
          <a:p>
            <a:r>
              <a:rPr lang="en-US" dirty="0" smtClean="0">
                <a:latin typeface="Arial Rounded MT Bold" pitchFamily="34" charset="0"/>
              </a:rPr>
              <a:t>Development :</a:t>
            </a:r>
            <a:endParaRPr lang="en-US" dirty="0">
              <a:latin typeface="Arial Rounded MT Bold" pitchFamily="34" charset="0"/>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gital-Marketing-Services_Process-Chart.jpg"/>
          <p:cNvPicPr>
            <a:picLocks noGrp="1" noChangeAspect="1"/>
          </p:cNvPicPr>
          <p:nvPr>
            <p:ph idx="1"/>
          </p:nvPr>
        </p:nvPicPr>
        <p:blipFill>
          <a:blip r:embed="rId2"/>
          <a:stretch>
            <a:fillRect/>
          </a:stretch>
        </p:blipFill>
        <p:spPr>
          <a:xfrm>
            <a:off x="762000" y="990600"/>
            <a:ext cx="7239000" cy="4643830"/>
          </a:xfrm>
        </p:spPr>
      </p:pic>
      <p:sp>
        <p:nvSpPr>
          <p:cNvPr id="2" name="Title 1"/>
          <p:cNvSpPr>
            <a:spLocks noGrp="1"/>
          </p:cNvSpPr>
          <p:nvPr>
            <p:ph type="title"/>
          </p:nvPr>
        </p:nvSpPr>
        <p:spPr/>
        <p:txBody>
          <a:bodyPr>
            <a:normAutofit fontScale="90000"/>
          </a:bodyPr>
          <a:lstStyle/>
          <a:p>
            <a:r>
              <a:rPr lang="en-US" dirty="0" smtClean="0"/>
              <a:t>Digital Marketing</a:t>
            </a:r>
            <a:br>
              <a:rPr lang="en-US" dirty="0" smtClean="0"/>
            </a:br>
            <a:endParaRPr 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PHP</a:t>
            </a:r>
          </a:p>
          <a:p>
            <a:r>
              <a:rPr lang="en-US" dirty="0" smtClean="0"/>
              <a:t>.NET</a:t>
            </a:r>
          </a:p>
          <a:p>
            <a:r>
              <a:rPr lang="en-US" dirty="0" smtClean="0"/>
              <a:t>Java</a:t>
            </a:r>
          </a:p>
          <a:p>
            <a:r>
              <a:rPr lang="en-US" dirty="0" smtClean="0"/>
              <a:t>Software Testing</a:t>
            </a:r>
          </a:p>
          <a:p>
            <a:r>
              <a:rPr lang="en-US" dirty="0" smtClean="0"/>
              <a:t>Digital Marketing</a:t>
            </a:r>
          </a:p>
          <a:p>
            <a:r>
              <a:rPr lang="en-US" dirty="0" smtClean="0"/>
              <a:t>Web Designing</a:t>
            </a:r>
          </a:p>
          <a:p>
            <a:r>
              <a:rPr lang="en-US" dirty="0" smtClean="0"/>
              <a:t>Graphic Designing</a:t>
            </a:r>
          </a:p>
          <a:p>
            <a:r>
              <a:rPr lang="en-US" dirty="0" smtClean="0"/>
              <a:t>Android</a:t>
            </a:r>
          </a:p>
          <a:p>
            <a:r>
              <a:rPr lang="en-US" dirty="0" smtClean="0"/>
              <a:t>Auto CAD</a:t>
            </a:r>
          </a:p>
          <a:p>
            <a:r>
              <a:rPr lang="en-US" dirty="0" smtClean="0"/>
              <a:t>Catia</a:t>
            </a:r>
          </a:p>
          <a:p>
            <a:r>
              <a:rPr lang="en-US" dirty="0" smtClean="0"/>
              <a:t>Python</a:t>
            </a:r>
          </a:p>
          <a:p>
            <a:r>
              <a:rPr lang="en-US" dirty="0" smtClean="0"/>
              <a:t>HR Training</a:t>
            </a:r>
            <a:endParaRPr lang="en-US" dirty="0"/>
          </a:p>
        </p:txBody>
      </p:sp>
      <p:sp>
        <p:nvSpPr>
          <p:cNvPr id="2" name="Title 1"/>
          <p:cNvSpPr>
            <a:spLocks noGrp="1"/>
          </p:cNvSpPr>
          <p:nvPr>
            <p:ph type="title"/>
          </p:nvPr>
        </p:nvSpPr>
        <p:spPr/>
        <p:txBody>
          <a:bodyPr>
            <a:normAutofit fontScale="90000"/>
          </a:bodyPr>
          <a:lstStyle/>
          <a:p>
            <a:r>
              <a:rPr lang="en-US" dirty="0" smtClean="0"/>
              <a:t>Training Courses are:-</a:t>
            </a:r>
            <a:br>
              <a:rPr lang="en-US" dirty="0" smtClean="0"/>
            </a:br>
            <a:endParaRPr lang="en-US" dirty="0"/>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3600" dirty="0" smtClean="0"/>
              <a:t>Dedicated Placement Cell for Lifetime Placement Support with a Network with leading IT Companies</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Placements:</a:t>
            </a:r>
            <a:br>
              <a:rPr lang="en-US" dirty="0" smtClean="0"/>
            </a:br>
            <a:endParaRPr lang="en-US"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5386897-Row-of-HTML-CSS-PHP-and-other-web-development-element-icons-move-into-a-symbol-of-a-computer-monitor-Stock-Vector.jpg"/>
          <p:cNvPicPr>
            <a:picLocks noGrp="1" noChangeAspect="1"/>
          </p:cNvPicPr>
          <p:nvPr>
            <p:ph idx="1"/>
          </p:nvPr>
        </p:nvPicPr>
        <p:blipFill>
          <a:blip r:embed="rId2"/>
          <a:stretch>
            <a:fillRect/>
          </a:stretch>
        </p:blipFill>
        <p:spPr>
          <a:xfrm>
            <a:off x="3657600" y="2133600"/>
            <a:ext cx="1219200" cy="781746"/>
          </a:xfrm>
        </p:spPr>
      </p:pic>
      <p:sp>
        <p:nvSpPr>
          <p:cNvPr id="2" name="Title 1"/>
          <p:cNvSpPr>
            <a:spLocks noGrp="1"/>
          </p:cNvSpPr>
          <p:nvPr>
            <p:ph type="title"/>
          </p:nvPr>
        </p:nvSpPr>
        <p:spPr/>
        <p:txBody>
          <a:bodyPr>
            <a:normAutofit fontScale="90000"/>
          </a:bodyPr>
          <a:lstStyle/>
          <a:p>
            <a:r>
              <a:rPr lang="en-US" dirty="0" smtClean="0">
                <a:solidFill>
                  <a:schemeClr val="tx1">
                    <a:lumMod val="95000"/>
                    <a:lumOff val="5000"/>
                  </a:schemeClr>
                </a:solidFill>
              </a:rPr>
              <a:t>Our Clients:</a:t>
            </a:r>
            <a:r>
              <a:rPr lang="en-US" dirty="0" smtClean="0"/>
              <a:t/>
            </a:r>
            <a:br>
              <a:rPr lang="en-US" dirty="0" smtClean="0"/>
            </a:br>
            <a:endParaRPr lang="en-US" dirty="0"/>
          </a:p>
        </p:txBody>
      </p:sp>
      <p:pic>
        <p:nvPicPr>
          <p:cNvPr id="5" name="Picture 4" descr="logo (1).png"/>
          <p:cNvPicPr>
            <a:picLocks noChangeAspect="1"/>
          </p:cNvPicPr>
          <p:nvPr/>
        </p:nvPicPr>
        <p:blipFill>
          <a:blip r:embed="rId3"/>
          <a:stretch>
            <a:fillRect/>
          </a:stretch>
        </p:blipFill>
        <p:spPr>
          <a:xfrm>
            <a:off x="5105400" y="2514600"/>
            <a:ext cx="1676400" cy="657665"/>
          </a:xfrm>
          <a:prstGeom prst="rect">
            <a:avLst/>
          </a:prstGeom>
        </p:spPr>
      </p:pic>
      <p:pic>
        <p:nvPicPr>
          <p:cNvPr id="6" name="Picture 5" descr="logo.png"/>
          <p:cNvPicPr>
            <a:picLocks noChangeAspect="1"/>
          </p:cNvPicPr>
          <p:nvPr/>
        </p:nvPicPr>
        <p:blipFill>
          <a:blip r:embed="rId4"/>
          <a:stretch>
            <a:fillRect/>
          </a:stretch>
        </p:blipFill>
        <p:spPr>
          <a:xfrm>
            <a:off x="1981200" y="1371600"/>
            <a:ext cx="1903941" cy="533400"/>
          </a:xfrm>
          <a:prstGeom prst="rect">
            <a:avLst/>
          </a:prstGeom>
        </p:spPr>
      </p:pic>
      <p:pic>
        <p:nvPicPr>
          <p:cNvPr id="7" name="Picture 6" descr="wordprologo2.jpg"/>
          <p:cNvPicPr>
            <a:picLocks noChangeAspect="1"/>
          </p:cNvPicPr>
          <p:nvPr/>
        </p:nvPicPr>
        <p:blipFill>
          <a:blip r:embed="rId5"/>
          <a:stretch>
            <a:fillRect/>
          </a:stretch>
        </p:blipFill>
        <p:spPr>
          <a:xfrm>
            <a:off x="6172200" y="914400"/>
            <a:ext cx="2438400" cy="952500"/>
          </a:xfrm>
          <a:prstGeom prst="rect">
            <a:avLst/>
          </a:prstGeom>
        </p:spPr>
      </p:pic>
      <p:pic>
        <p:nvPicPr>
          <p:cNvPr id="8" name="Picture 7" descr="logo.png"/>
          <p:cNvPicPr>
            <a:picLocks noChangeAspect="1"/>
          </p:cNvPicPr>
          <p:nvPr/>
        </p:nvPicPr>
        <p:blipFill>
          <a:blip r:embed="rId6"/>
          <a:stretch>
            <a:fillRect/>
          </a:stretch>
        </p:blipFill>
        <p:spPr>
          <a:xfrm>
            <a:off x="533400" y="2133600"/>
            <a:ext cx="2998033" cy="457200"/>
          </a:xfrm>
          <a:prstGeom prst="rect">
            <a:avLst/>
          </a:prstGeom>
        </p:spPr>
      </p:pic>
      <p:pic>
        <p:nvPicPr>
          <p:cNvPr id="9" name="Picture 8" descr="alacrity.png"/>
          <p:cNvPicPr>
            <a:picLocks noChangeAspect="1"/>
          </p:cNvPicPr>
          <p:nvPr/>
        </p:nvPicPr>
        <p:blipFill>
          <a:blip r:embed="rId7"/>
          <a:stretch>
            <a:fillRect/>
          </a:stretch>
        </p:blipFill>
        <p:spPr>
          <a:xfrm>
            <a:off x="533400" y="2819400"/>
            <a:ext cx="1694447" cy="990600"/>
          </a:xfrm>
          <a:prstGeom prst="rect">
            <a:avLst/>
          </a:prstGeom>
        </p:spPr>
      </p:pic>
      <p:pic>
        <p:nvPicPr>
          <p:cNvPr id="10" name="Picture 9" descr="hexaware.png"/>
          <p:cNvPicPr>
            <a:picLocks noChangeAspect="1"/>
          </p:cNvPicPr>
          <p:nvPr/>
        </p:nvPicPr>
        <p:blipFill>
          <a:blip r:embed="rId8"/>
          <a:stretch>
            <a:fillRect/>
          </a:stretch>
        </p:blipFill>
        <p:spPr>
          <a:xfrm>
            <a:off x="7239000" y="2438400"/>
            <a:ext cx="1676400" cy="762000"/>
          </a:xfrm>
          <a:prstGeom prst="rect">
            <a:avLst/>
          </a:prstGeom>
        </p:spPr>
      </p:pic>
      <p:pic>
        <p:nvPicPr>
          <p:cNvPr id="11" name="Picture 10" descr="KClogo.png"/>
          <p:cNvPicPr>
            <a:picLocks noChangeAspect="1"/>
          </p:cNvPicPr>
          <p:nvPr/>
        </p:nvPicPr>
        <p:blipFill>
          <a:blip r:embed="rId9"/>
          <a:stretch>
            <a:fillRect/>
          </a:stretch>
        </p:blipFill>
        <p:spPr>
          <a:xfrm>
            <a:off x="533400" y="4191000"/>
            <a:ext cx="4103591" cy="533400"/>
          </a:xfrm>
          <a:prstGeom prst="rect">
            <a:avLst/>
          </a:prstGeom>
        </p:spPr>
      </p:pic>
      <p:pic>
        <p:nvPicPr>
          <p:cNvPr id="12" name="Picture 11" descr="logo (1).png"/>
          <p:cNvPicPr>
            <a:picLocks noChangeAspect="1"/>
          </p:cNvPicPr>
          <p:nvPr/>
        </p:nvPicPr>
        <p:blipFill>
          <a:blip r:embed="rId10"/>
          <a:stretch>
            <a:fillRect/>
          </a:stretch>
        </p:blipFill>
        <p:spPr>
          <a:xfrm>
            <a:off x="2743200" y="3200400"/>
            <a:ext cx="2581275" cy="600075"/>
          </a:xfrm>
          <a:prstGeom prst="rect">
            <a:avLst/>
          </a:prstGeom>
        </p:spPr>
      </p:pic>
      <p:pic>
        <p:nvPicPr>
          <p:cNvPr id="13" name="Picture 12" descr="ubiquitylogo-1.png"/>
          <p:cNvPicPr>
            <a:picLocks noChangeAspect="1"/>
          </p:cNvPicPr>
          <p:nvPr/>
        </p:nvPicPr>
        <p:blipFill>
          <a:blip r:embed="rId11"/>
          <a:stretch>
            <a:fillRect/>
          </a:stretch>
        </p:blipFill>
        <p:spPr>
          <a:xfrm>
            <a:off x="4343400" y="1371600"/>
            <a:ext cx="1476103" cy="457200"/>
          </a:xfrm>
          <a:prstGeom prst="rect">
            <a:avLst/>
          </a:prstGeom>
        </p:spPr>
      </p:pic>
      <p:pic>
        <p:nvPicPr>
          <p:cNvPr id="14" name="Picture 13" descr="vaibhav-plasto-printing-and-packaging-private-limited-120x120.jpg"/>
          <p:cNvPicPr>
            <a:picLocks noChangeAspect="1"/>
          </p:cNvPicPr>
          <p:nvPr/>
        </p:nvPicPr>
        <p:blipFill>
          <a:blip r:embed="rId12"/>
          <a:stretch>
            <a:fillRect/>
          </a:stretch>
        </p:blipFill>
        <p:spPr>
          <a:xfrm>
            <a:off x="5715000" y="3657600"/>
            <a:ext cx="2057400" cy="1143000"/>
          </a:xfrm>
          <a:prstGeom prst="rect">
            <a:avLst/>
          </a:prstGeom>
        </p:spPr>
      </p:pic>
      <p:pic>
        <p:nvPicPr>
          <p:cNvPr id="15" name="Picture 14" descr="vowelweb.png"/>
          <p:cNvPicPr>
            <a:picLocks noChangeAspect="1"/>
          </p:cNvPicPr>
          <p:nvPr/>
        </p:nvPicPr>
        <p:blipFill>
          <a:blip r:embed="rId13"/>
          <a:stretch>
            <a:fillRect/>
          </a:stretch>
        </p:blipFill>
        <p:spPr>
          <a:xfrm>
            <a:off x="1676400" y="5181600"/>
            <a:ext cx="2847975" cy="723900"/>
          </a:xfrm>
          <a:prstGeom prst="rect">
            <a:avLst/>
          </a:prstGeom>
        </p:spPr>
      </p:pic>
      <p:pic>
        <p:nvPicPr>
          <p:cNvPr id="16" name="Picture 15" descr="cropped-BigV-logo.jpg"/>
          <p:cNvPicPr>
            <a:picLocks noChangeAspect="1"/>
          </p:cNvPicPr>
          <p:nvPr/>
        </p:nvPicPr>
        <p:blipFill>
          <a:blip r:embed="rId14" cstate="print"/>
          <a:stretch>
            <a:fillRect/>
          </a:stretch>
        </p:blipFill>
        <p:spPr>
          <a:xfrm>
            <a:off x="5303520" y="5410200"/>
            <a:ext cx="3840480" cy="1008888"/>
          </a:xfrm>
          <a:prstGeom prst="rect">
            <a:avLst/>
          </a:prstGeom>
        </p:spPr>
      </p:pic>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handaniya.png"/>
          <p:cNvPicPr>
            <a:picLocks noChangeAspect="1"/>
          </p:cNvPicPr>
          <p:nvPr/>
        </p:nvPicPr>
        <p:blipFill>
          <a:blip r:embed="rId2"/>
          <a:stretch>
            <a:fillRect/>
          </a:stretch>
        </p:blipFill>
        <p:spPr>
          <a:xfrm>
            <a:off x="457200" y="685800"/>
            <a:ext cx="2590800" cy="457200"/>
          </a:xfrm>
          <a:prstGeom prst="rect">
            <a:avLst/>
          </a:prstGeom>
        </p:spPr>
      </p:pic>
      <p:pic>
        <p:nvPicPr>
          <p:cNvPr id="3" name="Picture 2" descr="E-sense It solution.png"/>
          <p:cNvPicPr>
            <a:picLocks noChangeAspect="1"/>
          </p:cNvPicPr>
          <p:nvPr/>
        </p:nvPicPr>
        <p:blipFill>
          <a:blip r:embed="rId3"/>
          <a:stretch>
            <a:fillRect/>
          </a:stretch>
        </p:blipFill>
        <p:spPr>
          <a:xfrm>
            <a:off x="6553200" y="2895600"/>
            <a:ext cx="1924050" cy="952500"/>
          </a:xfrm>
          <a:prstGeom prst="rect">
            <a:avLst/>
          </a:prstGeom>
        </p:spPr>
      </p:pic>
      <p:pic>
        <p:nvPicPr>
          <p:cNvPr id="4" name="Picture 3" descr="kd-logo.gif"/>
          <p:cNvPicPr>
            <a:picLocks noChangeAspect="1"/>
          </p:cNvPicPr>
          <p:nvPr/>
        </p:nvPicPr>
        <p:blipFill>
          <a:blip r:embed="rId4"/>
          <a:stretch>
            <a:fillRect/>
          </a:stretch>
        </p:blipFill>
        <p:spPr>
          <a:xfrm>
            <a:off x="3352800" y="533400"/>
            <a:ext cx="2362200" cy="1066800"/>
          </a:xfrm>
          <a:prstGeom prst="rect">
            <a:avLst/>
          </a:prstGeom>
        </p:spPr>
      </p:pic>
      <p:pic>
        <p:nvPicPr>
          <p:cNvPr id="5" name="Picture 4" descr="logo (1).png"/>
          <p:cNvPicPr>
            <a:picLocks noChangeAspect="1"/>
          </p:cNvPicPr>
          <p:nvPr/>
        </p:nvPicPr>
        <p:blipFill>
          <a:blip r:embed="rId5"/>
          <a:stretch>
            <a:fillRect/>
          </a:stretch>
        </p:blipFill>
        <p:spPr>
          <a:xfrm>
            <a:off x="533400" y="1905000"/>
            <a:ext cx="2819400" cy="733425"/>
          </a:xfrm>
          <a:prstGeom prst="rect">
            <a:avLst/>
          </a:prstGeom>
        </p:spPr>
      </p:pic>
      <p:pic>
        <p:nvPicPr>
          <p:cNvPr id="6" name="Picture 5" descr="Ascent.png"/>
          <p:cNvPicPr>
            <a:picLocks noChangeAspect="1"/>
          </p:cNvPicPr>
          <p:nvPr/>
        </p:nvPicPr>
        <p:blipFill>
          <a:blip r:embed="rId6"/>
          <a:stretch>
            <a:fillRect/>
          </a:stretch>
        </p:blipFill>
        <p:spPr>
          <a:xfrm>
            <a:off x="3505200" y="1828800"/>
            <a:ext cx="2209800" cy="1171575"/>
          </a:xfrm>
          <a:prstGeom prst="rect">
            <a:avLst/>
          </a:prstGeom>
        </p:spPr>
      </p:pic>
      <p:pic>
        <p:nvPicPr>
          <p:cNvPr id="7" name="Picture 6" descr="Datalogy software.png"/>
          <p:cNvPicPr>
            <a:picLocks noChangeAspect="1"/>
          </p:cNvPicPr>
          <p:nvPr/>
        </p:nvPicPr>
        <p:blipFill>
          <a:blip r:embed="rId7"/>
          <a:stretch>
            <a:fillRect/>
          </a:stretch>
        </p:blipFill>
        <p:spPr>
          <a:xfrm>
            <a:off x="533401" y="3048000"/>
            <a:ext cx="3124200" cy="714375"/>
          </a:xfrm>
          <a:prstGeom prst="rect">
            <a:avLst/>
          </a:prstGeom>
        </p:spPr>
      </p:pic>
      <p:pic>
        <p:nvPicPr>
          <p:cNvPr id="8" name="Picture 7" descr="logo (2).png"/>
          <p:cNvPicPr>
            <a:picLocks noChangeAspect="1"/>
          </p:cNvPicPr>
          <p:nvPr/>
        </p:nvPicPr>
        <p:blipFill>
          <a:blip r:embed="rId8"/>
          <a:stretch>
            <a:fillRect/>
          </a:stretch>
        </p:blipFill>
        <p:spPr>
          <a:xfrm>
            <a:off x="533400" y="4038600"/>
            <a:ext cx="2762250" cy="952500"/>
          </a:xfrm>
          <a:prstGeom prst="rect">
            <a:avLst/>
          </a:prstGeom>
        </p:spPr>
      </p:pic>
      <p:pic>
        <p:nvPicPr>
          <p:cNvPr id="9" name="Picture 8" descr="logo (3).png"/>
          <p:cNvPicPr>
            <a:picLocks noChangeAspect="1"/>
          </p:cNvPicPr>
          <p:nvPr/>
        </p:nvPicPr>
        <p:blipFill>
          <a:blip r:embed="rId9"/>
          <a:stretch>
            <a:fillRect/>
          </a:stretch>
        </p:blipFill>
        <p:spPr>
          <a:xfrm>
            <a:off x="381000" y="5257800"/>
            <a:ext cx="2438400" cy="590550"/>
          </a:xfrm>
          <a:prstGeom prst="rect">
            <a:avLst/>
          </a:prstGeom>
        </p:spPr>
      </p:pic>
      <p:pic>
        <p:nvPicPr>
          <p:cNvPr id="10" name="Picture 9" descr="logo (4).png"/>
          <p:cNvPicPr>
            <a:picLocks noChangeAspect="1"/>
          </p:cNvPicPr>
          <p:nvPr/>
        </p:nvPicPr>
        <p:blipFill>
          <a:blip r:embed="rId10"/>
          <a:stretch>
            <a:fillRect/>
          </a:stretch>
        </p:blipFill>
        <p:spPr>
          <a:xfrm>
            <a:off x="3200400" y="5181600"/>
            <a:ext cx="4581525" cy="723900"/>
          </a:xfrm>
          <a:prstGeom prst="rect">
            <a:avLst/>
          </a:prstGeom>
        </p:spPr>
      </p:pic>
      <p:pic>
        <p:nvPicPr>
          <p:cNvPr id="11" name="Picture 10" descr="Arista.png"/>
          <p:cNvPicPr>
            <a:picLocks noChangeAspect="1"/>
          </p:cNvPicPr>
          <p:nvPr/>
        </p:nvPicPr>
        <p:blipFill>
          <a:blip r:embed="rId11"/>
          <a:stretch>
            <a:fillRect/>
          </a:stretch>
        </p:blipFill>
        <p:spPr>
          <a:xfrm>
            <a:off x="5791200" y="609600"/>
            <a:ext cx="3111111" cy="774603"/>
          </a:xfrm>
          <a:prstGeom prst="rect">
            <a:avLst/>
          </a:prstGeom>
        </p:spPr>
      </p:pic>
      <p:pic>
        <p:nvPicPr>
          <p:cNvPr id="12" name="Picture 11" descr="callisto.png"/>
          <p:cNvPicPr>
            <a:picLocks noChangeAspect="1"/>
          </p:cNvPicPr>
          <p:nvPr/>
        </p:nvPicPr>
        <p:blipFill>
          <a:blip r:embed="rId12"/>
          <a:stretch>
            <a:fillRect/>
          </a:stretch>
        </p:blipFill>
        <p:spPr>
          <a:xfrm>
            <a:off x="6172200" y="1905000"/>
            <a:ext cx="2209800" cy="704089"/>
          </a:xfrm>
          <a:prstGeom prst="rect">
            <a:avLst/>
          </a:prstGeom>
        </p:spPr>
      </p:pic>
      <p:pic>
        <p:nvPicPr>
          <p:cNvPr id="13" name="Picture 12" descr="logo(1).png"/>
          <p:cNvPicPr>
            <a:picLocks noChangeAspect="1"/>
          </p:cNvPicPr>
          <p:nvPr/>
        </p:nvPicPr>
        <p:blipFill>
          <a:blip r:embed="rId13"/>
          <a:stretch>
            <a:fillRect/>
          </a:stretch>
        </p:blipFill>
        <p:spPr>
          <a:xfrm>
            <a:off x="4191000" y="3124200"/>
            <a:ext cx="2146032" cy="723810"/>
          </a:xfrm>
          <a:prstGeom prst="rect">
            <a:avLst/>
          </a:prstGeom>
        </p:spPr>
      </p:pic>
      <p:pic>
        <p:nvPicPr>
          <p:cNvPr id="14" name="Picture 13" descr="premier-india-enterprise-350x120.png"/>
          <p:cNvPicPr>
            <a:picLocks noChangeAspect="1"/>
          </p:cNvPicPr>
          <p:nvPr/>
        </p:nvPicPr>
        <p:blipFill>
          <a:blip r:embed="rId14"/>
          <a:stretch>
            <a:fillRect/>
          </a:stretch>
        </p:blipFill>
        <p:spPr>
          <a:xfrm>
            <a:off x="3886200" y="3810000"/>
            <a:ext cx="2724150" cy="1143000"/>
          </a:xfrm>
          <a:prstGeom prst="rect">
            <a:avLst/>
          </a:prstGeom>
        </p:spPr>
      </p:pic>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Employee Management</a:t>
            </a:r>
          </a:p>
          <a:p>
            <a:r>
              <a:rPr lang="en-US" sz="2400" dirty="0" smtClean="0">
                <a:latin typeface="Times New Roman" pitchFamily="18" charset="0"/>
                <a:cs typeface="Times New Roman" pitchFamily="18" charset="0"/>
              </a:rPr>
              <a:t>Salary Management</a:t>
            </a:r>
          </a:p>
          <a:p>
            <a:r>
              <a:rPr lang="en-US" sz="2400" dirty="0" smtClean="0">
                <a:latin typeface="Times New Roman" pitchFamily="18" charset="0"/>
                <a:cs typeface="Times New Roman" pitchFamily="18" charset="0"/>
              </a:rPr>
              <a:t>Leave Management</a:t>
            </a:r>
          </a:p>
          <a:p>
            <a:r>
              <a:rPr lang="en-US" sz="2400" dirty="0" smtClean="0">
                <a:latin typeface="Times New Roman" pitchFamily="18" charset="0"/>
                <a:cs typeface="Times New Roman" pitchFamily="18" charset="0"/>
              </a:rPr>
              <a:t>PF/ESIC/PT returns</a:t>
            </a:r>
            <a:r>
              <a:rPr lang="en-US" sz="2400" u="sng"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Calculating Paychecks and Tax Obligations based on Employee Time Sheets.</a:t>
            </a:r>
          </a:p>
          <a:p>
            <a:r>
              <a:rPr lang="en-US" sz="2400" dirty="0" smtClean="0">
                <a:latin typeface="Times New Roman" pitchFamily="18" charset="0"/>
                <a:cs typeface="Times New Roman" pitchFamily="18" charset="0"/>
              </a:rPr>
              <a:t>Access to accurate and timely pay slips</a:t>
            </a:r>
          </a:p>
          <a:p>
            <a:r>
              <a:rPr lang="en-US" sz="2400" dirty="0" smtClean="0">
                <a:latin typeface="Times New Roman" pitchFamily="18" charset="0"/>
                <a:cs typeface="Times New Roman" pitchFamily="18" charset="0"/>
              </a:rPr>
              <a:t>Escalating cost due to in-house payroll maintenance</a:t>
            </a:r>
          </a:p>
          <a:p>
            <a:r>
              <a:rPr lang="en-US" sz="2400" dirty="0" smtClean="0">
                <a:latin typeface="Times New Roman" pitchFamily="18" charset="0"/>
                <a:cs typeface="Times New Roman" pitchFamily="18" charset="0"/>
              </a:rPr>
              <a:t>Security and confidentiality of payroll and employee data</a:t>
            </a:r>
          </a:p>
          <a:p>
            <a:r>
              <a:rPr lang="en-US" sz="2400" dirty="0" smtClean="0">
                <a:latin typeface="Times New Roman" pitchFamily="18" charset="0"/>
                <a:cs typeface="Times New Roman" pitchFamily="18" charset="0"/>
              </a:rPr>
              <a:t>Compliance with the latest laws and regulations</a:t>
            </a:r>
          </a:p>
          <a:p>
            <a:pPr>
              <a:buNone/>
            </a:pPr>
            <a:endParaRPr lang="en-US" dirty="0" smtClean="0">
              <a:latin typeface="Baskerville Old Face" pitchFamily="18" charset="0"/>
            </a:endParaRPr>
          </a:p>
          <a:p>
            <a:endParaRPr lang="en-US" dirty="0" smtClean="0">
              <a:latin typeface="Baskerville Old Face" pitchFamily="18" charset="0"/>
            </a:endParaRPr>
          </a:p>
          <a:p>
            <a:endParaRPr lang="en-US" dirty="0" smtClean="0">
              <a:latin typeface="Baskerville Old Face" pitchFamily="18" charset="0"/>
            </a:endParaRPr>
          </a:p>
          <a:p>
            <a:endParaRPr lang="en-US" dirty="0" smtClean="0"/>
          </a:p>
        </p:txBody>
      </p:sp>
      <p:sp>
        <p:nvSpPr>
          <p:cNvPr id="2" name="Title 1"/>
          <p:cNvSpPr>
            <a:spLocks noGrp="1"/>
          </p:cNvSpPr>
          <p:nvPr>
            <p:ph type="title"/>
          </p:nvPr>
        </p:nvSpPr>
        <p:spPr/>
        <p:txBody>
          <a:bodyPr>
            <a:normAutofit/>
          </a:bodyPr>
          <a:lstStyle/>
          <a:p>
            <a:r>
              <a:rPr lang="en-US" sz="3200" dirty="0" smtClean="0">
                <a:latin typeface="Baskerville Old Face" pitchFamily="18" charset="0"/>
              </a:rPr>
              <a:t>Payroll Services offered by Percept Infosystem</a:t>
            </a:r>
            <a:endParaRPr lang="en-US" sz="3200" dirty="0">
              <a:latin typeface="Baskerville Old Face" pitchFamily="18" charset="0"/>
            </a:endParaRPr>
          </a:p>
        </p:txBody>
      </p:sp>
    </p:spTree>
  </p:cSld>
  <p:clrMapOvr>
    <a:masterClrMapping/>
  </p:clrMapOvr>
  <p:transition>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1075</TotalTime>
  <Words>367</Words>
  <Application>Microsoft Office PowerPoint</Application>
  <PresentationFormat>On-screen Show (4:3)</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Company Profile </vt:lpstr>
      <vt:lpstr>Services Offered :</vt:lpstr>
      <vt:lpstr>Development :</vt:lpstr>
      <vt:lpstr>Digital Marketing </vt:lpstr>
      <vt:lpstr>Training Courses are:- </vt:lpstr>
      <vt:lpstr>Placements: </vt:lpstr>
      <vt:lpstr>Our Clients: </vt:lpstr>
      <vt:lpstr>Slide 8</vt:lpstr>
      <vt:lpstr>Payroll Services offered by Percept Infosystem</vt:lpstr>
      <vt:lpstr>Slide 10</vt:lpstr>
      <vt:lpstr>Why Join Us</vt:lpstr>
      <vt:lpstr>Get In Touch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Percept Infosystem- consultants</dc:title>
  <dc:creator>Pratik</dc:creator>
  <cp:lastModifiedBy>angel</cp:lastModifiedBy>
  <cp:revision>78</cp:revision>
  <dcterms:created xsi:type="dcterms:W3CDTF">2007-08-31T18:51:45Z</dcterms:created>
  <dcterms:modified xsi:type="dcterms:W3CDTF">2018-11-20T09:18:32Z</dcterms:modified>
</cp:coreProperties>
</file>