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A17"/>
    <a:srgbClr val="751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 kollath" userId="69d9cc1d9952f9ad" providerId="LiveId" clId="{8D1D940E-1B6F-46A8-B993-834DD5B4A96E}"/>
    <pc:docChg chg="custSel addSld modSld">
      <pc:chgData name="ishan kollath" userId="69d9cc1d9952f9ad" providerId="LiveId" clId="{8D1D940E-1B6F-46A8-B993-834DD5B4A96E}" dt="2021-01-07T04:35:59.390" v="1027" actId="1076"/>
      <pc:docMkLst>
        <pc:docMk/>
      </pc:docMkLst>
      <pc:sldChg chg="addSp delSp modSp mod">
        <pc:chgData name="ishan kollath" userId="69d9cc1d9952f9ad" providerId="LiveId" clId="{8D1D940E-1B6F-46A8-B993-834DD5B4A96E}" dt="2021-01-07T04:33:29.397" v="942"/>
        <pc:sldMkLst>
          <pc:docMk/>
          <pc:sldMk cId="3844385674" sldId="256"/>
        </pc:sldMkLst>
        <pc:spChg chg="add mod">
          <ac:chgData name="ishan kollath" userId="69d9cc1d9952f9ad" providerId="LiveId" clId="{8D1D940E-1B6F-46A8-B993-834DD5B4A96E}" dt="2021-01-07T03:07:21.704" v="27" actId="1076"/>
          <ac:spMkLst>
            <pc:docMk/>
            <pc:sldMk cId="3844385674" sldId="256"/>
            <ac:spMk id="8" creationId="{11706A20-3371-4DDE-AF30-8CE4A39DC40C}"/>
          </ac:spMkLst>
        </pc:spChg>
        <pc:spChg chg="add del mod">
          <ac:chgData name="ishan kollath" userId="69d9cc1d9952f9ad" providerId="LiveId" clId="{8D1D940E-1B6F-46A8-B993-834DD5B4A96E}" dt="2021-01-07T03:08:45.178" v="38"/>
          <ac:spMkLst>
            <pc:docMk/>
            <pc:sldMk cId="3844385674" sldId="256"/>
            <ac:spMk id="9" creationId="{D6AC3E69-C268-4558-8823-BF0AF3EE53CB}"/>
          </ac:spMkLst>
        </pc:spChg>
        <pc:spChg chg="add mod">
          <ac:chgData name="ishan kollath" userId="69d9cc1d9952f9ad" providerId="LiveId" clId="{8D1D940E-1B6F-46A8-B993-834DD5B4A96E}" dt="2021-01-07T03:11:08.555" v="268" actId="20577"/>
          <ac:spMkLst>
            <pc:docMk/>
            <pc:sldMk cId="3844385674" sldId="256"/>
            <ac:spMk id="10" creationId="{E3748BF6-364D-4B77-B38E-E9EB38AB3333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1" creationId="{8300D412-F03B-4EBB-92AE-B5EA867046DF}"/>
          </ac:spMkLst>
        </pc:spChg>
        <pc:spChg chg="add del mod">
          <ac:chgData name="ishan kollath" userId="69d9cc1d9952f9ad" providerId="LiveId" clId="{8D1D940E-1B6F-46A8-B993-834DD5B4A96E}" dt="2021-01-07T03:14:23.722" v="369" actId="478"/>
          <ac:spMkLst>
            <pc:docMk/>
            <pc:sldMk cId="3844385674" sldId="256"/>
            <ac:spMk id="12" creationId="{563F5B0E-D760-4BC4-A846-C174B43A3D81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3" creationId="{8423DCD0-0999-476D-ABF5-2657E8D20143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4" creationId="{777E19B2-6D36-426C-AD4E-F47F9CC55458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5" creationId="{47B78FDA-19B1-441E-AB49-791DA9D397F9}"/>
          </ac:spMkLst>
        </pc:spChg>
        <pc:spChg chg="add del mod">
          <ac:chgData name="ishan kollath" userId="69d9cc1d9952f9ad" providerId="LiveId" clId="{8D1D940E-1B6F-46A8-B993-834DD5B4A96E}" dt="2021-01-07T03:13:41.291" v="367" actId="478"/>
          <ac:spMkLst>
            <pc:docMk/>
            <pc:sldMk cId="3844385674" sldId="256"/>
            <ac:spMk id="16" creationId="{9EB33D81-A195-41AE-B7E0-ACAB5468A8A4}"/>
          </ac:spMkLst>
        </pc:spChg>
        <pc:spChg chg="add mod">
          <ac:chgData name="ishan kollath" userId="69d9cc1d9952f9ad" providerId="LiveId" clId="{8D1D940E-1B6F-46A8-B993-834DD5B4A96E}" dt="2021-01-07T03:20:39.745" v="565" actId="207"/>
          <ac:spMkLst>
            <pc:docMk/>
            <pc:sldMk cId="3844385674" sldId="256"/>
            <ac:spMk id="17" creationId="{C22A0212-8799-420C-963D-4D197E43AD5E}"/>
          </ac:spMkLst>
        </pc:spChg>
        <pc:spChg chg="add mod">
          <ac:chgData name="ishan kollath" userId="69d9cc1d9952f9ad" providerId="LiveId" clId="{8D1D940E-1B6F-46A8-B993-834DD5B4A96E}" dt="2021-01-07T03:15:57.924" v="465" actId="1076"/>
          <ac:spMkLst>
            <pc:docMk/>
            <pc:sldMk cId="3844385674" sldId="256"/>
            <ac:spMk id="19" creationId="{912BBCE7-285C-4876-B4E4-9EF037632F36}"/>
          </ac:spMkLst>
        </pc:spChg>
        <pc:spChg chg="add mod">
          <ac:chgData name="ishan kollath" userId="69d9cc1d9952f9ad" providerId="LiveId" clId="{8D1D940E-1B6F-46A8-B993-834DD5B4A96E}" dt="2021-01-07T03:16:01.948" v="467" actId="1076"/>
          <ac:spMkLst>
            <pc:docMk/>
            <pc:sldMk cId="3844385674" sldId="256"/>
            <ac:spMk id="20" creationId="{8EE3BF67-5B50-411F-BF60-04D01C4ED7B3}"/>
          </ac:spMkLst>
        </pc:spChg>
        <pc:spChg chg="add mod">
          <ac:chgData name="ishan kollath" userId="69d9cc1d9952f9ad" providerId="LiveId" clId="{8D1D940E-1B6F-46A8-B993-834DD5B4A96E}" dt="2021-01-07T03:16:08.481" v="470" actId="1076"/>
          <ac:spMkLst>
            <pc:docMk/>
            <pc:sldMk cId="3844385674" sldId="256"/>
            <ac:spMk id="21" creationId="{703A1FBA-9CEF-4D5E-AD55-AA4345B7C252}"/>
          </ac:spMkLst>
        </pc:spChg>
        <pc:spChg chg="add mod">
          <ac:chgData name="ishan kollath" userId="69d9cc1d9952f9ad" providerId="LiveId" clId="{8D1D940E-1B6F-46A8-B993-834DD5B4A96E}" dt="2021-01-07T03:16:13.854" v="472" actId="1076"/>
          <ac:spMkLst>
            <pc:docMk/>
            <pc:sldMk cId="3844385674" sldId="256"/>
            <ac:spMk id="22" creationId="{0BFE6B2D-63A3-4701-851C-76C9216E0A23}"/>
          </ac:spMkLst>
        </pc:spChg>
        <pc:spChg chg="add mod">
          <ac:chgData name="ishan kollath" userId="69d9cc1d9952f9ad" providerId="LiveId" clId="{8D1D940E-1B6F-46A8-B993-834DD5B4A96E}" dt="2021-01-07T03:20:05.973" v="555" actId="20577"/>
          <ac:spMkLst>
            <pc:docMk/>
            <pc:sldMk cId="3844385674" sldId="256"/>
            <ac:spMk id="26" creationId="{2E5FEAE9-B6F7-4E47-9475-5A18556A3EA3}"/>
          </ac:spMkLst>
        </pc:spChg>
        <pc:spChg chg="add mod ord">
          <ac:chgData name="ishan kollath" userId="69d9cc1d9952f9ad" providerId="LiveId" clId="{8D1D940E-1B6F-46A8-B993-834DD5B4A96E}" dt="2021-01-07T03:20:59.556" v="642" actId="208"/>
          <ac:spMkLst>
            <pc:docMk/>
            <pc:sldMk cId="3844385674" sldId="256"/>
            <ac:spMk id="28" creationId="{6F6B63B5-0501-44EF-A318-AFE7CE536E50}"/>
          </ac:spMkLst>
        </pc:spChg>
        <pc:spChg chg="add mod">
          <ac:chgData name="ishan kollath" userId="69d9cc1d9952f9ad" providerId="LiveId" clId="{8D1D940E-1B6F-46A8-B993-834DD5B4A96E}" dt="2021-01-07T03:21:54.265" v="687" actId="1076"/>
          <ac:spMkLst>
            <pc:docMk/>
            <pc:sldMk cId="3844385674" sldId="256"/>
            <ac:spMk id="29" creationId="{C591DC8B-F55F-49F6-BF0E-335CADBB05A0}"/>
          </ac:spMkLst>
        </pc:spChg>
        <pc:spChg chg="add mod">
          <ac:chgData name="ishan kollath" userId="69d9cc1d9952f9ad" providerId="LiveId" clId="{8D1D940E-1B6F-46A8-B993-834DD5B4A96E}" dt="2021-01-07T03:22:48.778" v="698" actId="207"/>
          <ac:spMkLst>
            <pc:docMk/>
            <pc:sldMk cId="3844385674" sldId="256"/>
            <ac:spMk id="30" creationId="{1C52B6A1-8687-4DFA-8DF8-8E60DE77F4BC}"/>
          </ac:spMkLst>
        </pc:spChg>
        <pc:spChg chg="add mod">
          <ac:chgData name="ishan kollath" userId="69d9cc1d9952f9ad" providerId="LiveId" clId="{8D1D940E-1B6F-46A8-B993-834DD5B4A96E}" dt="2021-01-07T03:23:19.066" v="743" actId="207"/>
          <ac:spMkLst>
            <pc:docMk/>
            <pc:sldMk cId="3844385674" sldId="256"/>
            <ac:spMk id="31" creationId="{01854773-6CF6-4C3A-BC79-76BB4A71AC8F}"/>
          </ac:spMkLst>
        </pc:spChg>
        <pc:spChg chg="add del mod">
          <ac:chgData name="ishan kollath" userId="69d9cc1d9952f9ad" providerId="LiveId" clId="{8D1D940E-1B6F-46A8-B993-834DD5B4A96E}" dt="2021-01-07T03:40:27.641" v="798" actId="478"/>
          <ac:spMkLst>
            <pc:docMk/>
            <pc:sldMk cId="3844385674" sldId="256"/>
            <ac:spMk id="32" creationId="{D0651E42-201F-4B0B-AE62-829FA73E2775}"/>
          </ac:spMkLst>
        </pc:spChg>
        <pc:spChg chg="add mod ord">
          <ac:chgData name="ishan kollath" userId="69d9cc1d9952f9ad" providerId="LiveId" clId="{8D1D940E-1B6F-46A8-B993-834DD5B4A96E}" dt="2021-01-07T03:41:51.523" v="813" actId="166"/>
          <ac:spMkLst>
            <pc:docMk/>
            <pc:sldMk cId="3844385674" sldId="256"/>
            <ac:spMk id="33" creationId="{B2E47080-E80C-4C1C-9FBF-66229FAE3900}"/>
          </ac:spMkLst>
        </pc:spChg>
        <pc:graphicFrameChg chg="add mod">
          <ac:chgData name="ishan kollath" userId="69d9cc1d9952f9ad" providerId="LiveId" clId="{8D1D940E-1B6F-46A8-B993-834DD5B4A96E}" dt="2021-01-07T04:33:29.397" v="942"/>
          <ac:graphicFrameMkLst>
            <pc:docMk/>
            <pc:sldMk cId="3844385674" sldId="256"/>
            <ac:graphicFrameMk id="25" creationId="{06121EC5-D027-4C16-9123-F0726AADACB5}"/>
          </ac:graphicFrameMkLst>
        </pc:graphicFrameChg>
        <pc:graphicFrameChg chg="add mod">
          <ac:chgData name="ishan kollath" userId="69d9cc1d9952f9ad" providerId="LiveId" clId="{8D1D940E-1B6F-46A8-B993-834DD5B4A96E}" dt="2021-01-07T04:33:29.396" v="941"/>
          <ac:graphicFrameMkLst>
            <pc:docMk/>
            <pc:sldMk cId="3844385674" sldId="256"/>
            <ac:graphicFrameMk id="27" creationId="{7703F724-5ACA-4822-8431-18B9FED2F97E}"/>
          </ac:graphicFrameMkLst>
        </pc:graphicFrameChg>
        <pc:picChg chg="add mod">
          <ac:chgData name="ishan kollath" userId="69d9cc1d9952f9ad" providerId="LiveId" clId="{8D1D940E-1B6F-46A8-B993-834DD5B4A96E}" dt="2021-01-07T03:06:45.851" v="5" actId="1076"/>
          <ac:picMkLst>
            <pc:docMk/>
            <pc:sldMk cId="3844385674" sldId="256"/>
            <ac:picMk id="1026" creationId="{195CA2AC-CAFC-4CAB-BF2E-0A497A607375}"/>
          </ac:picMkLst>
        </pc:picChg>
        <pc:picChg chg="add del mod">
          <ac:chgData name="ishan kollath" userId="69d9cc1d9952f9ad" providerId="LiveId" clId="{8D1D940E-1B6F-46A8-B993-834DD5B4A96E}" dt="2021-01-07T03:40:27.641" v="798" actId="478"/>
          <ac:picMkLst>
            <pc:docMk/>
            <pc:sldMk cId="3844385674" sldId="256"/>
            <ac:picMk id="1028" creationId="{56E3837E-5832-4906-B0BD-57D3A42E799F}"/>
          </ac:picMkLst>
        </pc:picChg>
        <pc:cxnChg chg="add mod">
          <ac:chgData name="ishan kollath" userId="69d9cc1d9952f9ad" providerId="LiveId" clId="{8D1D940E-1B6F-46A8-B993-834DD5B4A96E}" dt="2021-01-07T03:17:06.354" v="511" actId="14100"/>
          <ac:cxnSpMkLst>
            <pc:docMk/>
            <pc:sldMk cId="3844385674" sldId="256"/>
            <ac:cxnSpMk id="23" creationId="{1B9A58C1-3DD8-4FE9-9FBB-9F8C7103B116}"/>
          </ac:cxnSpMkLst>
        </pc:cxnChg>
      </pc:sldChg>
      <pc:sldChg chg="addSp delSp modSp add mod modTransition">
        <pc:chgData name="ishan kollath" userId="69d9cc1d9952f9ad" providerId="LiveId" clId="{8D1D940E-1B6F-46A8-B993-834DD5B4A96E}" dt="2021-01-07T04:35:15.321" v="996" actId="478"/>
        <pc:sldMkLst>
          <pc:docMk/>
          <pc:sldMk cId="2312255336" sldId="257"/>
        </pc:sldMkLst>
        <pc:spChg chg="add del mod">
          <ac:chgData name="ishan kollath" userId="69d9cc1d9952f9ad" providerId="LiveId" clId="{8D1D940E-1B6F-46A8-B993-834DD5B4A96E}" dt="2021-01-07T03:47:22.241" v="869" actId="478"/>
          <ac:spMkLst>
            <pc:docMk/>
            <pc:sldMk cId="2312255336" sldId="257"/>
            <ac:spMk id="2" creationId="{5F3E2C58-2571-442C-A495-87A80F57FD93}"/>
          </ac:spMkLst>
        </pc:spChg>
        <pc:spChg chg="del mod">
          <ac:chgData name="ishan kollath" userId="69d9cc1d9952f9ad" providerId="LiveId" clId="{8D1D940E-1B6F-46A8-B993-834DD5B4A96E}" dt="2021-01-07T03:43:22.348" v="827" actId="478"/>
          <ac:spMkLst>
            <pc:docMk/>
            <pc:sldMk cId="2312255336" sldId="257"/>
            <ac:spMk id="10" creationId="{E3748BF6-364D-4B77-B38E-E9EB38AB3333}"/>
          </ac:spMkLst>
        </pc:spChg>
        <pc:spChg chg="del">
          <ac:chgData name="ishan kollath" userId="69d9cc1d9952f9ad" providerId="LiveId" clId="{8D1D940E-1B6F-46A8-B993-834DD5B4A96E}" dt="2021-01-07T03:43:26.181" v="830" actId="478"/>
          <ac:spMkLst>
            <pc:docMk/>
            <pc:sldMk cId="2312255336" sldId="257"/>
            <ac:spMk id="17" creationId="{C22A0212-8799-420C-963D-4D197E43AD5E}"/>
          </ac:spMkLst>
        </pc:spChg>
        <pc:spChg chg="del">
          <ac:chgData name="ishan kollath" userId="69d9cc1d9952f9ad" providerId="LiveId" clId="{8D1D940E-1B6F-46A8-B993-834DD5B4A96E}" dt="2021-01-07T03:43:18.744" v="824" actId="478"/>
          <ac:spMkLst>
            <pc:docMk/>
            <pc:sldMk cId="2312255336" sldId="257"/>
            <ac:spMk id="19" creationId="{912BBCE7-285C-4876-B4E4-9EF037632F36}"/>
          </ac:spMkLst>
        </pc:spChg>
        <pc:spChg chg="del">
          <ac:chgData name="ishan kollath" userId="69d9cc1d9952f9ad" providerId="LiveId" clId="{8D1D940E-1B6F-46A8-B993-834DD5B4A96E}" dt="2021-01-07T03:43:19.547" v="825" actId="478"/>
          <ac:spMkLst>
            <pc:docMk/>
            <pc:sldMk cId="2312255336" sldId="257"/>
            <ac:spMk id="20" creationId="{8EE3BF67-5B50-411F-BF60-04D01C4ED7B3}"/>
          </ac:spMkLst>
        </pc:spChg>
        <pc:spChg chg="del">
          <ac:chgData name="ishan kollath" userId="69d9cc1d9952f9ad" providerId="LiveId" clId="{8D1D940E-1B6F-46A8-B993-834DD5B4A96E}" dt="2021-01-07T03:43:23.208" v="828" actId="478"/>
          <ac:spMkLst>
            <pc:docMk/>
            <pc:sldMk cId="2312255336" sldId="257"/>
            <ac:spMk id="21" creationId="{703A1FBA-9CEF-4D5E-AD55-AA4345B7C252}"/>
          </ac:spMkLst>
        </pc:spChg>
        <pc:spChg chg="del">
          <ac:chgData name="ishan kollath" userId="69d9cc1d9952f9ad" providerId="LiveId" clId="{8D1D940E-1B6F-46A8-B993-834DD5B4A96E}" dt="2021-01-07T03:43:24.108" v="829" actId="478"/>
          <ac:spMkLst>
            <pc:docMk/>
            <pc:sldMk cId="2312255336" sldId="257"/>
            <ac:spMk id="22" creationId="{0BFE6B2D-63A3-4701-851C-76C9216E0A23}"/>
          </ac:spMkLst>
        </pc:spChg>
        <pc:spChg chg="mod">
          <ac:chgData name="ishan kollath" userId="69d9cc1d9952f9ad" providerId="LiveId" clId="{8D1D940E-1B6F-46A8-B993-834DD5B4A96E}" dt="2021-01-07T03:45:51.080" v="862" actId="20577"/>
          <ac:spMkLst>
            <pc:docMk/>
            <pc:sldMk cId="2312255336" sldId="257"/>
            <ac:spMk id="26" creationId="{2E5FEAE9-B6F7-4E47-9475-5A18556A3EA3}"/>
          </ac:spMkLst>
        </pc:spChg>
        <pc:spChg chg="mod">
          <ac:chgData name="ishan kollath" userId="69d9cc1d9952f9ad" providerId="LiveId" clId="{8D1D940E-1B6F-46A8-B993-834DD5B4A96E}" dt="2021-01-07T03:47:00.340" v="864" actId="14100"/>
          <ac:spMkLst>
            <pc:docMk/>
            <pc:sldMk cId="2312255336" sldId="257"/>
            <ac:spMk id="28" creationId="{6F6B63B5-0501-44EF-A318-AFE7CE536E50}"/>
          </ac:spMkLst>
        </pc:spChg>
        <pc:spChg chg="mod">
          <ac:chgData name="ishan kollath" userId="69d9cc1d9952f9ad" providerId="LiveId" clId="{8D1D940E-1B6F-46A8-B993-834DD5B4A96E}" dt="2021-01-07T03:43:48.557" v="841" actId="20577"/>
          <ac:spMkLst>
            <pc:docMk/>
            <pc:sldMk cId="2312255336" sldId="257"/>
            <ac:spMk id="29" creationId="{C591DC8B-F55F-49F6-BF0E-335CADBB05A0}"/>
          </ac:spMkLst>
        </pc:spChg>
        <pc:spChg chg="del">
          <ac:chgData name="ishan kollath" userId="69d9cc1d9952f9ad" providerId="LiveId" clId="{8D1D940E-1B6F-46A8-B993-834DD5B4A96E}" dt="2021-01-07T03:43:04.419" v="821" actId="478"/>
          <ac:spMkLst>
            <pc:docMk/>
            <pc:sldMk cId="2312255336" sldId="257"/>
            <ac:spMk id="30" creationId="{1C52B6A1-8687-4DFA-8DF8-8E60DE77F4BC}"/>
          </ac:spMkLst>
        </pc:spChg>
        <pc:spChg chg="del">
          <ac:chgData name="ishan kollath" userId="69d9cc1d9952f9ad" providerId="LiveId" clId="{8D1D940E-1B6F-46A8-B993-834DD5B4A96E}" dt="2021-01-07T03:43:04.419" v="821" actId="478"/>
          <ac:spMkLst>
            <pc:docMk/>
            <pc:sldMk cId="2312255336" sldId="257"/>
            <ac:spMk id="31" creationId="{01854773-6CF6-4C3A-BC79-76BB4A71AC8F}"/>
          </ac:spMkLst>
        </pc:spChg>
        <pc:spChg chg="add mod">
          <ac:chgData name="ishan kollath" userId="69d9cc1d9952f9ad" providerId="LiveId" clId="{8D1D940E-1B6F-46A8-B993-834DD5B4A96E}" dt="2021-01-07T03:47:53.992" v="880" actId="14100"/>
          <ac:spMkLst>
            <pc:docMk/>
            <pc:sldMk cId="2312255336" sldId="257"/>
            <ac:spMk id="32" creationId="{DED3C4E6-036C-48EA-9C25-EB3521F027AD}"/>
          </ac:spMkLst>
        </pc:spChg>
        <pc:spChg chg="del">
          <ac:chgData name="ishan kollath" userId="69d9cc1d9952f9ad" providerId="LiveId" clId="{8D1D940E-1B6F-46A8-B993-834DD5B4A96E}" dt="2021-01-07T03:43:41.827" v="835" actId="478"/>
          <ac:spMkLst>
            <pc:docMk/>
            <pc:sldMk cId="2312255336" sldId="257"/>
            <ac:spMk id="33" creationId="{B2E47080-E80C-4C1C-9FBF-66229FAE3900}"/>
          </ac:spMkLst>
        </pc:spChg>
        <pc:spChg chg="add del mod">
          <ac:chgData name="ishan kollath" userId="69d9cc1d9952f9ad" providerId="LiveId" clId="{8D1D940E-1B6F-46A8-B993-834DD5B4A96E}" dt="2021-01-07T04:35:15.321" v="996" actId="478"/>
          <ac:spMkLst>
            <pc:docMk/>
            <pc:sldMk cId="2312255336" sldId="257"/>
            <ac:spMk id="34" creationId="{BC15673E-F1BD-4645-81D2-247FB7AB6E63}"/>
          </ac:spMkLst>
        </pc:spChg>
        <pc:graphicFrameChg chg="add mod">
          <ac:chgData name="ishan kollath" userId="69d9cc1d9952f9ad" providerId="LiveId" clId="{8D1D940E-1B6F-46A8-B993-834DD5B4A96E}" dt="2021-01-07T04:33:30.078" v="943"/>
          <ac:graphicFrameMkLst>
            <pc:docMk/>
            <pc:sldMk cId="2312255336" sldId="257"/>
            <ac:graphicFrameMk id="24" creationId="{DBA66E90-EC4C-4F09-A627-9D0C468D80DE}"/>
          </ac:graphicFrameMkLst>
        </pc:graphicFrameChg>
        <pc:graphicFrameChg chg="mod">
          <ac:chgData name="ishan kollath" userId="69d9cc1d9952f9ad" providerId="LiveId" clId="{8D1D940E-1B6F-46A8-B993-834DD5B4A96E}" dt="2021-01-07T04:33:30.083" v="945"/>
          <ac:graphicFrameMkLst>
            <pc:docMk/>
            <pc:sldMk cId="2312255336" sldId="257"/>
            <ac:graphicFrameMk id="25" creationId="{06121EC5-D027-4C16-9123-F0726AADACB5}"/>
          </ac:graphicFrameMkLst>
        </pc:graphicFrameChg>
        <pc:graphicFrameChg chg="mod">
          <ac:chgData name="ishan kollath" userId="69d9cc1d9952f9ad" providerId="LiveId" clId="{8D1D940E-1B6F-46A8-B993-834DD5B4A96E}" dt="2021-01-07T04:33:30.081" v="944"/>
          <ac:graphicFrameMkLst>
            <pc:docMk/>
            <pc:sldMk cId="2312255336" sldId="257"/>
            <ac:graphicFrameMk id="27" creationId="{7703F724-5ACA-4822-8431-18B9FED2F97E}"/>
          </ac:graphicFrameMkLst>
        </pc:graphicFrameChg>
        <pc:cxnChg chg="del">
          <ac:chgData name="ishan kollath" userId="69d9cc1d9952f9ad" providerId="LiveId" clId="{8D1D940E-1B6F-46A8-B993-834DD5B4A96E}" dt="2021-01-07T03:43:13.284" v="823" actId="478"/>
          <ac:cxnSpMkLst>
            <pc:docMk/>
            <pc:sldMk cId="2312255336" sldId="257"/>
            <ac:cxnSpMk id="23" creationId="{1B9A58C1-3DD8-4FE9-9FBB-9F8C7103B116}"/>
          </ac:cxnSpMkLst>
        </pc:cxnChg>
      </pc:sldChg>
      <pc:sldChg chg="addSp delSp modSp add mod">
        <pc:chgData name="ishan kollath" userId="69d9cc1d9952f9ad" providerId="LiveId" clId="{8D1D940E-1B6F-46A8-B993-834DD5B4A96E}" dt="2021-01-07T04:35:59.390" v="1027" actId="1076"/>
        <pc:sldMkLst>
          <pc:docMk/>
          <pc:sldMk cId="2549715016" sldId="258"/>
        </pc:sldMkLst>
        <pc:spChg chg="add mod">
          <ac:chgData name="ishan kollath" userId="69d9cc1d9952f9ad" providerId="LiveId" clId="{8D1D940E-1B6F-46A8-B993-834DD5B4A96E}" dt="2021-01-07T04:30:32.680" v="932" actId="2085"/>
          <ac:spMkLst>
            <pc:docMk/>
            <pc:sldMk cId="2549715016" sldId="258"/>
            <ac:spMk id="2" creationId="{36224D5D-927D-4D43-90C4-BE1E69F57B2A}"/>
          </ac:spMkLst>
        </pc:spChg>
        <pc:spChg chg="add del mod">
          <ac:chgData name="ishan kollath" userId="69d9cc1d9952f9ad" providerId="LiveId" clId="{8D1D940E-1B6F-46A8-B993-834DD5B4A96E}" dt="2021-01-07T04:33:47.969" v="948"/>
          <ac:spMkLst>
            <pc:docMk/>
            <pc:sldMk cId="2549715016" sldId="258"/>
            <ac:spMk id="3" creationId="{E98E1EE0-D67D-45B9-8565-A0D3E9A7498D}"/>
          </ac:spMkLst>
        </pc:spChg>
        <pc:spChg chg="add mod">
          <ac:chgData name="ishan kollath" userId="69d9cc1d9952f9ad" providerId="LiveId" clId="{8D1D940E-1B6F-46A8-B993-834DD5B4A96E}" dt="2021-01-07T04:35:34.625" v="1015" actId="1076"/>
          <ac:spMkLst>
            <pc:docMk/>
            <pc:sldMk cId="2549715016" sldId="258"/>
            <ac:spMk id="16" creationId="{6913EACC-E470-4AA3-AB06-6529A24FA023}"/>
          </ac:spMkLst>
        </pc:spChg>
        <pc:spChg chg="add mod">
          <ac:chgData name="ishan kollath" userId="69d9cc1d9952f9ad" providerId="LiveId" clId="{8D1D940E-1B6F-46A8-B993-834DD5B4A96E}" dt="2021-01-07T04:35:39.685" v="1016" actId="1076"/>
          <ac:spMkLst>
            <pc:docMk/>
            <pc:sldMk cId="2549715016" sldId="258"/>
            <ac:spMk id="17" creationId="{9F144C4B-BA13-4704-A679-6E712641E03C}"/>
          </ac:spMkLst>
        </pc:spChg>
        <pc:spChg chg="add mod">
          <ac:chgData name="ishan kollath" userId="69d9cc1d9952f9ad" providerId="LiveId" clId="{8D1D940E-1B6F-46A8-B993-834DD5B4A96E}" dt="2021-01-07T04:35:59.390" v="1027" actId="1076"/>
          <ac:spMkLst>
            <pc:docMk/>
            <pc:sldMk cId="2549715016" sldId="258"/>
            <ac:spMk id="18" creationId="{220D5800-B9A8-409B-A65B-61A01315B544}"/>
          </ac:spMkLst>
        </pc:spChg>
        <pc:spChg chg="del mod">
          <ac:chgData name="ishan kollath" userId="69d9cc1d9952f9ad" providerId="LiveId" clId="{8D1D940E-1B6F-46A8-B993-834DD5B4A96E}" dt="2021-01-07T03:48:32.332" v="886" actId="478"/>
          <ac:spMkLst>
            <pc:docMk/>
            <pc:sldMk cId="2549715016" sldId="258"/>
            <ac:spMk id="26" creationId="{2E5FEAE9-B6F7-4E47-9475-5A18556A3EA3}"/>
          </ac:spMkLst>
        </pc:spChg>
        <pc:spChg chg="mod">
          <ac:chgData name="ishan kollath" userId="69d9cc1d9952f9ad" providerId="LiveId" clId="{8D1D940E-1B6F-46A8-B993-834DD5B4A96E}" dt="2021-01-07T04:34:19.361" v="994" actId="113"/>
          <ac:spMkLst>
            <pc:docMk/>
            <pc:sldMk cId="2549715016" sldId="258"/>
            <ac:spMk id="28" creationId="{6F6B63B5-0501-44EF-A318-AFE7CE536E50}"/>
          </ac:spMkLst>
        </pc:spChg>
        <pc:spChg chg="del">
          <ac:chgData name="ishan kollath" userId="69d9cc1d9952f9ad" providerId="LiveId" clId="{8D1D940E-1B6F-46A8-B993-834DD5B4A96E}" dt="2021-01-07T04:31:59.218" v="938" actId="478"/>
          <ac:spMkLst>
            <pc:docMk/>
            <pc:sldMk cId="2549715016" sldId="258"/>
            <ac:spMk id="29" creationId="{C591DC8B-F55F-49F6-BF0E-335CADBB05A0}"/>
          </ac:spMkLst>
        </pc:spChg>
        <pc:spChg chg="del">
          <ac:chgData name="ishan kollath" userId="69d9cc1d9952f9ad" providerId="LiveId" clId="{8D1D940E-1B6F-46A8-B993-834DD5B4A96E}" dt="2021-01-07T03:48:45.784" v="893" actId="478"/>
          <ac:spMkLst>
            <pc:docMk/>
            <pc:sldMk cId="2549715016" sldId="258"/>
            <ac:spMk id="32" creationId="{DED3C4E6-036C-48EA-9C25-EB3521F027AD}"/>
          </ac:spMkLst>
        </pc:spChg>
        <pc:graphicFrameChg chg="del mod">
          <ac:chgData name="ishan kollath" userId="69d9cc1d9952f9ad" providerId="LiveId" clId="{8D1D940E-1B6F-46A8-B993-834DD5B4A96E}" dt="2021-01-07T03:48:43.295" v="892" actId="478"/>
          <ac:graphicFrameMkLst>
            <pc:docMk/>
            <pc:sldMk cId="2549715016" sldId="258"/>
            <ac:graphicFrameMk id="24" creationId="{DBA66E90-EC4C-4F09-A627-9D0C468D80DE}"/>
          </ac:graphicFrameMkLst>
        </pc:graphicFrameChg>
        <pc:graphicFrameChg chg="del mod">
          <ac:chgData name="ishan kollath" userId="69d9cc1d9952f9ad" providerId="LiveId" clId="{8D1D940E-1B6F-46A8-B993-834DD5B4A96E}" dt="2021-01-07T03:48:41.500" v="890" actId="478"/>
          <ac:graphicFrameMkLst>
            <pc:docMk/>
            <pc:sldMk cId="2549715016" sldId="258"/>
            <ac:graphicFrameMk id="25" creationId="{06121EC5-D027-4C16-9123-F0726AADACB5}"/>
          </ac:graphicFrameMkLst>
        </pc:graphicFrameChg>
        <pc:graphicFrameChg chg="del mod">
          <ac:chgData name="ishan kollath" userId="69d9cc1d9952f9ad" providerId="LiveId" clId="{8D1D940E-1B6F-46A8-B993-834DD5B4A96E}" dt="2021-01-07T03:48:42.288" v="891" actId="478"/>
          <ac:graphicFrameMkLst>
            <pc:docMk/>
            <pc:sldMk cId="2549715016" sldId="258"/>
            <ac:graphicFrameMk id="27" creationId="{7703F724-5ACA-4822-8431-18B9FED2F97E}"/>
          </ac:graphicFrameMkLst>
        </pc:graphicFrameChg>
        <pc:picChg chg="mod">
          <ac:chgData name="ishan kollath" userId="69d9cc1d9952f9ad" providerId="LiveId" clId="{8D1D940E-1B6F-46A8-B993-834DD5B4A96E}" dt="2021-01-07T04:32:20.248" v="940" actId="14100"/>
          <ac:picMkLst>
            <pc:docMk/>
            <pc:sldMk cId="2549715016" sldId="258"/>
            <ac:picMk id="1026" creationId="{195CA2AC-CAFC-4CAB-BF2E-0A497A6073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53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9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0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EF09-66B1-4651-B32B-366DB600436B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E074-E438-4161-A083-9AF25A0AB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2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hyperlink" Target="file:///C:\Users\ishan\Desktop\1\Folder\Green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control" Target="../activeX/activeX5.xml"/><Relationship Id="rId7" Type="http://schemas.openxmlformats.org/officeDocument/2006/relationships/image" Target="../media/image3.wmf"/><Relationship Id="rId2" Type="http://schemas.openxmlformats.org/officeDocument/2006/relationships/control" Target="../activeX/activeX4.xml"/><Relationship Id="rId1" Type="http://schemas.openxmlformats.org/officeDocument/2006/relationships/control" Target="../activeX/activeX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il.google.com/mail/u/2/#in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CA2AC-CAFC-4CAB-BF2E-0A497A60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6" y="422276"/>
            <a:ext cx="4579357" cy="26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06A20-3371-4DDE-AF30-8CE4A39DC40C}"/>
              </a:ext>
            </a:extLst>
          </p:cNvPr>
          <p:cNvSpPr txBox="1"/>
          <p:nvPr/>
        </p:nvSpPr>
        <p:spPr>
          <a:xfrm>
            <a:off x="6736438" y="16672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Online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48BF6-364D-4B77-B38E-E9EB38AB3333}"/>
              </a:ext>
            </a:extLst>
          </p:cNvPr>
          <p:cNvSpPr txBox="1"/>
          <p:nvPr/>
        </p:nvSpPr>
        <p:spPr>
          <a:xfrm>
            <a:off x="0" y="26622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                             Play                              Steam                             Settings                               Account         </a:t>
            </a:r>
            <a:endParaRPr lang="en-IN" dirty="0"/>
          </a:p>
        </p:txBody>
      </p:sp>
      <p:sp>
        <p:nvSpPr>
          <p:cNvPr id="17" name="Action Button: Blank 16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C22A0212-8799-420C-963D-4D197E43AD5E}"/>
              </a:ext>
            </a:extLst>
          </p:cNvPr>
          <p:cNvSpPr/>
          <p:nvPr/>
        </p:nvSpPr>
        <p:spPr>
          <a:xfrm>
            <a:off x="1126067" y="2590800"/>
            <a:ext cx="1244600" cy="550333"/>
          </a:xfrm>
          <a:prstGeom prst="actionButtonBlank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Blank 18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912BBCE7-285C-4876-B4E4-9EF037632F36}"/>
              </a:ext>
            </a:extLst>
          </p:cNvPr>
          <p:cNvSpPr/>
          <p:nvPr/>
        </p:nvSpPr>
        <p:spPr>
          <a:xfrm>
            <a:off x="3115733" y="2581276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6B63B5-0501-44EF-A318-AFE7CE536E50}"/>
              </a:ext>
            </a:extLst>
          </p:cNvPr>
          <p:cNvSpPr/>
          <p:nvPr/>
        </p:nvSpPr>
        <p:spPr>
          <a:xfrm>
            <a:off x="546629" y="3732742"/>
            <a:ext cx="2531003" cy="2133598"/>
          </a:xfrm>
          <a:prstGeom prst="rect">
            <a:avLst/>
          </a:prstGeom>
          <a:solidFill>
            <a:schemeClr val="tx2">
              <a:lumMod val="9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Blank 19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8EE3BF67-5B50-411F-BF60-04D01C4ED7B3}"/>
              </a:ext>
            </a:extLst>
          </p:cNvPr>
          <p:cNvSpPr/>
          <p:nvPr/>
        </p:nvSpPr>
        <p:spPr>
          <a:xfrm>
            <a:off x="5236632" y="2581276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Blank 20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703A1FBA-9CEF-4D5E-AD55-AA4345B7C252}"/>
              </a:ext>
            </a:extLst>
          </p:cNvPr>
          <p:cNvSpPr/>
          <p:nvPr/>
        </p:nvSpPr>
        <p:spPr>
          <a:xfrm>
            <a:off x="7357531" y="2590800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ction Button: Blank 21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0BFE6B2D-63A3-4701-851C-76C9216E0A23}"/>
              </a:ext>
            </a:extLst>
          </p:cNvPr>
          <p:cNvSpPr/>
          <p:nvPr/>
        </p:nvSpPr>
        <p:spPr>
          <a:xfrm>
            <a:off x="9729209" y="2590800"/>
            <a:ext cx="1244600" cy="550333"/>
          </a:xfrm>
          <a:prstGeom prst="actionButtonBlank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9A58C1-3DD8-4FE9-9FBB-9F8C7103B116}"/>
              </a:ext>
            </a:extLst>
          </p:cNvPr>
          <p:cNvCxnSpPr>
            <a:cxnSpLocks/>
          </p:cNvCxnSpPr>
          <p:nvPr/>
        </p:nvCxnSpPr>
        <p:spPr>
          <a:xfrm>
            <a:off x="-118533" y="3606800"/>
            <a:ext cx="1231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E5FEAE9-B6F7-4E47-9475-5A18556A3EA3}"/>
              </a:ext>
            </a:extLst>
          </p:cNvPr>
          <p:cNvSpPr txBox="1"/>
          <p:nvPr/>
        </p:nvSpPr>
        <p:spPr>
          <a:xfrm>
            <a:off x="584730" y="3797432"/>
            <a:ext cx="11496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in!</a:t>
            </a:r>
          </a:p>
          <a:p>
            <a:r>
              <a:rPr lang="en-US" dirty="0"/>
              <a:t>Username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Password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91DC8B-F55F-49F6-BF0E-335CADBB05A0}"/>
              </a:ext>
            </a:extLst>
          </p:cNvPr>
          <p:cNvSpPr txBox="1"/>
          <p:nvPr/>
        </p:nvSpPr>
        <p:spPr>
          <a:xfrm>
            <a:off x="545977" y="5971320"/>
            <a:ext cx="253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have an account? Sign up!</a:t>
            </a:r>
            <a:endParaRPr lang="en-IN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2B6A1-8687-4DFA-8DF8-8E60DE77F4BC}"/>
              </a:ext>
            </a:extLst>
          </p:cNvPr>
          <p:cNvSpPr/>
          <p:nvPr/>
        </p:nvSpPr>
        <p:spPr>
          <a:xfrm>
            <a:off x="3987800" y="4660556"/>
            <a:ext cx="745066" cy="42702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Play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854773-6CF6-4C3A-BC79-76BB4A71AC8F}"/>
              </a:ext>
            </a:extLst>
          </p:cNvPr>
          <p:cNvSpPr txBox="1"/>
          <p:nvPr/>
        </p:nvSpPr>
        <p:spPr>
          <a:xfrm>
            <a:off x="3547450" y="5156877"/>
            <a:ext cx="16257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You need to sign in to play</a:t>
            </a:r>
            <a:endParaRPr lang="en-IN" sz="1050" dirty="0">
              <a:solidFill>
                <a:srgbClr val="FF0000"/>
              </a:solidFill>
            </a:endParaRPr>
          </a:p>
        </p:txBody>
      </p:sp>
      <p:sp>
        <p:nvSpPr>
          <p:cNvPr id="33" name="Action Button: Blank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2E47080-E80C-4C1C-9FBF-66229FAE3900}"/>
              </a:ext>
            </a:extLst>
          </p:cNvPr>
          <p:cNvSpPr/>
          <p:nvPr/>
        </p:nvSpPr>
        <p:spPr>
          <a:xfrm>
            <a:off x="2332566" y="5971320"/>
            <a:ext cx="745066" cy="35327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2266920" imgH="298440"/>
        </mc:Choice>
        <mc:Fallback>
          <p:control name="TextBox1" r:id="rId1" imgW="2266920" imgH="298440">
            <p:pic>
              <p:nvPicPr>
                <p:cNvPr id="25" name="TextBox1">
                  <a:extLst>
                    <a:ext uri="{FF2B5EF4-FFF2-40B4-BE49-F238E27FC236}">
                      <a16:creationId xmlns:a16="http://schemas.microsoft.com/office/drawing/2014/main" id="{06121EC5-D027-4C16-9123-F0726AADACB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63" y="4447766"/>
                  <a:ext cx="2268537" cy="29686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2266920" imgH="298440"/>
        </mc:Choice>
        <mc:Fallback>
          <p:control name="TextBox2" r:id="rId2" imgW="2266920" imgH="298440">
            <p:pic>
              <p:nvPicPr>
                <p:cNvPr id="27" name="TextBox2">
                  <a:extLst>
                    <a:ext uri="{FF2B5EF4-FFF2-40B4-BE49-F238E27FC236}">
                      <a16:creationId xmlns:a16="http://schemas.microsoft.com/office/drawing/2014/main" id="{7703F724-5ACA-4822-8431-18B9FED2F9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63" y="5262363"/>
                  <a:ext cx="2268537" cy="29686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848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CA2AC-CAFC-4CAB-BF2E-0A497A60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6" y="422276"/>
            <a:ext cx="4579357" cy="26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06A20-3371-4DDE-AF30-8CE4A39DC40C}"/>
              </a:ext>
            </a:extLst>
          </p:cNvPr>
          <p:cNvSpPr txBox="1"/>
          <p:nvPr/>
        </p:nvSpPr>
        <p:spPr>
          <a:xfrm>
            <a:off x="6736438" y="16672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Online</a:t>
            </a:r>
            <a:endParaRPr lang="en-IN" sz="3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6B63B5-0501-44EF-A318-AFE7CE536E50}"/>
              </a:ext>
            </a:extLst>
          </p:cNvPr>
          <p:cNvSpPr/>
          <p:nvPr/>
        </p:nvSpPr>
        <p:spPr>
          <a:xfrm>
            <a:off x="519112" y="2184395"/>
            <a:ext cx="3680356" cy="3690412"/>
          </a:xfrm>
          <a:prstGeom prst="rect">
            <a:avLst/>
          </a:prstGeom>
          <a:solidFill>
            <a:schemeClr val="tx2">
              <a:lumMod val="9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5FEAE9-B6F7-4E47-9475-5A18556A3EA3}"/>
              </a:ext>
            </a:extLst>
          </p:cNvPr>
          <p:cNvSpPr txBox="1"/>
          <p:nvPr/>
        </p:nvSpPr>
        <p:spPr>
          <a:xfrm>
            <a:off x="584729" y="2262352"/>
            <a:ext cx="10929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  <a:p>
            <a:r>
              <a:rPr lang="en-US" dirty="0"/>
              <a:t>Username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Password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Email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91DC8B-F55F-49F6-BF0E-335CADBB05A0}"/>
              </a:ext>
            </a:extLst>
          </p:cNvPr>
          <p:cNvSpPr txBox="1"/>
          <p:nvPr/>
        </p:nvSpPr>
        <p:spPr>
          <a:xfrm>
            <a:off x="545977" y="5971320"/>
            <a:ext cx="2050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Have an account? Sign in!</a:t>
            </a:r>
            <a:endParaRPr lang="en-IN" sz="1400" dirty="0"/>
          </a:p>
        </p:txBody>
      </p:sp>
      <p:sp>
        <p:nvSpPr>
          <p:cNvPr id="32" name="Action Button: Blank 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ED3C4E6-036C-48EA-9C25-EB3521F027AD}"/>
              </a:ext>
            </a:extLst>
          </p:cNvPr>
          <p:cNvSpPr/>
          <p:nvPr/>
        </p:nvSpPr>
        <p:spPr>
          <a:xfrm>
            <a:off x="2946399" y="5157681"/>
            <a:ext cx="673100" cy="353277"/>
          </a:xfrm>
          <a:prstGeom prst="actionButtonBlank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</a:t>
            </a:r>
            <a:endParaRPr lang="en-IN" dirty="0">
              <a:solidFill>
                <a:schemeClr val="bg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2266920" imgH="298440"/>
        </mc:Choice>
        <mc:Fallback>
          <p:control name="TextBox1" r:id="rId1" imgW="2266920" imgH="298440">
            <p:pic>
              <p:nvPicPr>
                <p:cNvPr id="25" name="TextBox1">
                  <a:extLst>
                    <a:ext uri="{FF2B5EF4-FFF2-40B4-BE49-F238E27FC236}">
                      <a16:creationId xmlns:a16="http://schemas.microsoft.com/office/drawing/2014/main" id="{06121EC5-D027-4C16-9123-F0726AADACB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62" y="2917935"/>
                  <a:ext cx="2268537" cy="29686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2266920" imgH="298440"/>
        </mc:Choice>
        <mc:Fallback>
          <p:control name="TextBox2" r:id="rId2" imgW="2266920" imgH="298440">
            <p:pic>
              <p:nvPicPr>
                <p:cNvPr id="27" name="TextBox2">
                  <a:extLst>
                    <a:ext uri="{FF2B5EF4-FFF2-40B4-BE49-F238E27FC236}">
                      <a16:creationId xmlns:a16="http://schemas.microsoft.com/office/drawing/2014/main" id="{7703F724-5ACA-4822-8431-18B9FED2F9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62" y="3802299"/>
                  <a:ext cx="2268537" cy="29686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3" r:id="rId3" imgW="3276720" imgH="298440"/>
        </mc:Choice>
        <mc:Fallback>
          <p:control name="TextBox3" r:id="rId3" imgW="3276720" imgH="298440">
            <p:pic>
              <p:nvPicPr>
                <p:cNvPr id="24" name="TextBox3">
                  <a:extLst>
                    <a:ext uri="{FF2B5EF4-FFF2-40B4-BE49-F238E27FC236}">
                      <a16:creationId xmlns:a16="http://schemas.microsoft.com/office/drawing/2014/main" id="{DBA66E90-EC4C-4F09-A627-9D0C468D80D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7862" y="4510383"/>
                  <a:ext cx="3276071" cy="29686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1225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34D82-85B4-40D9-A87B-F2D6CB59E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59"/>
          <a:stretch/>
        </p:blipFill>
        <p:spPr>
          <a:xfrm>
            <a:off x="0" y="0"/>
            <a:ext cx="12192000" cy="94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CA06A-763C-4F46-AAEF-E13FB01229E0}"/>
              </a:ext>
            </a:extLst>
          </p:cNvPr>
          <p:cNvSpPr/>
          <p:nvPr/>
        </p:nvSpPr>
        <p:spPr>
          <a:xfrm>
            <a:off x="5283200" y="100013"/>
            <a:ext cx="360363" cy="222250"/>
          </a:xfrm>
          <a:prstGeom prst="rect">
            <a:avLst/>
          </a:prstGeom>
          <a:solidFill>
            <a:srgbClr val="75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15C20-60E8-465F-807C-BE1BAE17B093}"/>
              </a:ext>
            </a:extLst>
          </p:cNvPr>
          <p:cNvSpPr/>
          <p:nvPr/>
        </p:nvSpPr>
        <p:spPr>
          <a:xfrm>
            <a:off x="5283199" y="322263"/>
            <a:ext cx="360363" cy="45719"/>
          </a:xfrm>
          <a:prstGeom prst="rect">
            <a:avLst/>
          </a:prstGeom>
          <a:solidFill>
            <a:srgbClr val="B22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CA2AC-CAFC-4CAB-BF2E-0A497A60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6" y="422276"/>
            <a:ext cx="4579357" cy="26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706A20-3371-4DDE-AF30-8CE4A39DC40C}"/>
              </a:ext>
            </a:extLst>
          </p:cNvPr>
          <p:cNvSpPr txBox="1"/>
          <p:nvPr/>
        </p:nvSpPr>
        <p:spPr>
          <a:xfrm>
            <a:off x="6736438" y="16672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Online</a:t>
            </a:r>
            <a:endParaRPr lang="en-IN" sz="3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6B63B5-0501-44EF-A318-AFE7CE536E50}"/>
              </a:ext>
            </a:extLst>
          </p:cNvPr>
          <p:cNvSpPr/>
          <p:nvPr/>
        </p:nvSpPr>
        <p:spPr>
          <a:xfrm>
            <a:off x="3427875" y="2313580"/>
            <a:ext cx="4971009" cy="604355"/>
          </a:xfrm>
          <a:prstGeom prst="rect">
            <a:avLst/>
          </a:prstGeom>
          <a:solidFill>
            <a:schemeClr val="tx2">
              <a:lumMod val="9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verify your email </a:t>
            </a:r>
            <a:r>
              <a:rPr lang="en-US" b="1" dirty="0"/>
              <a:t>fakemanwhodoesnotexist@gmail.com</a:t>
            </a:r>
            <a:endParaRPr lang="en-IN" b="1" dirty="0"/>
          </a:p>
        </p:txBody>
      </p:sp>
      <p:sp>
        <p:nvSpPr>
          <p:cNvPr id="2" name="Action Button: Blank 1">
            <a:hlinkClick r:id="rId4" highlightClick="1"/>
            <a:extLst>
              <a:ext uri="{FF2B5EF4-FFF2-40B4-BE49-F238E27FC236}">
                <a16:creationId xmlns:a16="http://schemas.microsoft.com/office/drawing/2014/main" id="{36224D5D-927D-4D43-90C4-BE1E69F57B2A}"/>
              </a:ext>
            </a:extLst>
          </p:cNvPr>
          <p:cNvSpPr/>
          <p:nvPr/>
        </p:nvSpPr>
        <p:spPr>
          <a:xfrm>
            <a:off x="722313" y="690245"/>
            <a:ext cx="608012" cy="233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3EACC-E470-4AA3-AB06-6529A24FA023}"/>
              </a:ext>
            </a:extLst>
          </p:cNvPr>
          <p:cNvSpPr txBox="1"/>
          <p:nvPr/>
        </p:nvSpPr>
        <p:spPr>
          <a:xfrm>
            <a:off x="5238230" y="3085890"/>
            <a:ext cx="116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Resend email</a:t>
            </a:r>
          </a:p>
          <a:p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44C4B-BA13-4704-A679-6E712641E03C}"/>
              </a:ext>
            </a:extLst>
          </p:cNvPr>
          <p:cNvSpPr txBox="1"/>
          <p:nvPr/>
        </p:nvSpPr>
        <p:spPr>
          <a:xfrm>
            <a:off x="4864604" y="3347500"/>
            <a:ext cx="2050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Have an account? Sign in!</a:t>
            </a:r>
            <a:endParaRPr lang="en-IN" sz="1400" dirty="0"/>
          </a:p>
        </p:txBody>
      </p:sp>
      <p:sp>
        <p:nvSpPr>
          <p:cNvPr id="18" name="Action Button: Blank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20D5800-B9A8-409B-A65B-61A01315B544}"/>
              </a:ext>
            </a:extLst>
          </p:cNvPr>
          <p:cNvSpPr/>
          <p:nvPr/>
        </p:nvSpPr>
        <p:spPr>
          <a:xfrm>
            <a:off x="5376481" y="3773133"/>
            <a:ext cx="884456" cy="396096"/>
          </a:xfrm>
          <a:prstGeom prst="actionButtonBlank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15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61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TRSC25</dc:creator>
  <cp:revision>7</cp:revision>
  <dcterms:created xsi:type="dcterms:W3CDTF">2021-01-06T16:35:45Z</dcterms:created>
  <dcterms:modified xsi:type="dcterms:W3CDTF">2021-01-10T19:00:37Z</dcterms:modified>
</cp:coreProperties>
</file>