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0" r:id="rId2"/>
    <p:sldId id="260" r:id="rId3"/>
    <p:sldId id="262" r:id="rId4"/>
    <p:sldId id="263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2A1A"/>
    <a:srgbClr val="6C140D"/>
    <a:srgbClr val="751B12"/>
    <a:srgbClr val="B22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n kollath" userId="69d9cc1d9952f9ad" providerId="LiveId" clId="{8D1D940E-1B6F-46A8-B993-834DD5B4A96E}"/>
    <pc:docChg chg="custSel addSld modSld">
      <pc:chgData name="ishan kollath" userId="69d9cc1d9952f9ad" providerId="LiveId" clId="{8D1D940E-1B6F-46A8-B993-834DD5B4A96E}" dt="2021-01-07T04:35:59.390" v="1027" actId="1076"/>
      <pc:docMkLst>
        <pc:docMk/>
      </pc:docMkLst>
      <pc:sldChg chg="addSp delSp modSp mod">
        <pc:chgData name="ishan kollath" userId="69d9cc1d9952f9ad" providerId="LiveId" clId="{8D1D940E-1B6F-46A8-B993-834DD5B4A96E}" dt="2021-01-07T04:33:29.397" v="942"/>
        <pc:sldMkLst>
          <pc:docMk/>
          <pc:sldMk cId="3844385674" sldId="256"/>
        </pc:sldMkLst>
        <pc:spChg chg="add mod">
          <ac:chgData name="ishan kollath" userId="69d9cc1d9952f9ad" providerId="LiveId" clId="{8D1D940E-1B6F-46A8-B993-834DD5B4A96E}" dt="2021-01-07T03:07:21.704" v="27" actId="1076"/>
          <ac:spMkLst>
            <pc:docMk/>
            <pc:sldMk cId="3844385674" sldId="256"/>
            <ac:spMk id="8" creationId="{11706A20-3371-4DDE-AF30-8CE4A39DC40C}"/>
          </ac:spMkLst>
        </pc:spChg>
        <pc:spChg chg="add del mod">
          <ac:chgData name="ishan kollath" userId="69d9cc1d9952f9ad" providerId="LiveId" clId="{8D1D940E-1B6F-46A8-B993-834DD5B4A96E}" dt="2021-01-07T03:08:45.178" v="38"/>
          <ac:spMkLst>
            <pc:docMk/>
            <pc:sldMk cId="3844385674" sldId="256"/>
            <ac:spMk id="9" creationId="{D6AC3E69-C268-4558-8823-BF0AF3EE53CB}"/>
          </ac:spMkLst>
        </pc:spChg>
        <pc:spChg chg="add mod">
          <ac:chgData name="ishan kollath" userId="69d9cc1d9952f9ad" providerId="LiveId" clId="{8D1D940E-1B6F-46A8-B993-834DD5B4A96E}" dt="2021-01-07T03:11:08.555" v="268" actId="20577"/>
          <ac:spMkLst>
            <pc:docMk/>
            <pc:sldMk cId="3844385674" sldId="256"/>
            <ac:spMk id="10" creationId="{E3748BF6-364D-4B77-B38E-E9EB38AB3333}"/>
          </ac:spMkLst>
        </pc:spChg>
        <pc:spChg chg="add del mod">
          <ac:chgData name="ishan kollath" userId="69d9cc1d9952f9ad" providerId="LiveId" clId="{8D1D940E-1B6F-46A8-B993-834DD5B4A96E}" dt="2021-01-07T03:13:41.291" v="367" actId="478"/>
          <ac:spMkLst>
            <pc:docMk/>
            <pc:sldMk cId="3844385674" sldId="256"/>
            <ac:spMk id="11" creationId="{8300D412-F03B-4EBB-92AE-B5EA867046DF}"/>
          </ac:spMkLst>
        </pc:spChg>
        <pc:spChg chg="add del mod">
          <ac:chgData name="ishan kollath" userId="69d9cc1d9952f9ad" providerId="LiveId" clId="{8D1D940E-1B6F-46A8-B993-834DD5B4A96E}" dt="2021-01-07T03:14:23.722" v="369" actId="478"/>
          <ac:spMkLst>
            <pc:docMk/>
            <pc:sldMk cId="3844385674" sldId="256"/>
            <ac:spMk id="12" creationId="{563F5B0E-D760-4BC4-A846-C174B43A3D81}"/>
          </ac:spMkLst>
        </pc:spChg>
        <pc:spChg chg="add del mod">
          <ac:chgData name="ishan kollath" userId="69d9cc1d9952f9ad" providerId="LiveId" clId="{8D1D940E-1B6F-46A8-B993-834DD5B4A96E}" dt="2021-01-07T03:13:41.291" v="367" actId="478"/>
          <ac:spMkLst>
            <pc:docMk/>
            <pc:sldMk cId="3844385674" sldId="256"/>
            <ac:spMk id="13" creationId="{8423DCD0-0999-476D-ABF5-2657E8D20143}"/>
          </ac:spMkLst>
        </pc:spChg>
        <pc:spChg chg="add del mod">
          <ac:chgData name="ishan kollath" userId="69d9cc1d9952f9ad" providerId="LiveId" clId="{8D1D940E-1B6F-46A8-B993-834DD5B4A96E}" dt="2021-01-07T03:13:41.291" v="367" actId="478"/>
          <ac:spMkLst>
            <pc:docMk/>
            <pc:sldMk cId="3844385674" sldId="256"/>
            <ac:spMk id="14" creationId="{777E19B2-6D36-426C-AD4E-F47F9CC55458}"/>
          </ac:spMkLst>
        </pc:spChg>
        <pc:spChg chg="add del mod">
          <ac:chgData name="ishan kollath" userId="69d9cc1d9952f9ad" providerId="LiveId" clId="{8D1D940E-1B6F-46A8-B993-834DD5B4A96E}" dt="2021-01-07T03:13:41.291" v="367" actId="478"/>
          <ac:spMkLst>
            <pc:docMk/>
            <pc:sldMk cId="3844385674" sldId="256"/>
            <ac:spMk id="15" creationId="{47B78FDA-19B1-441E-AB49-791DA9D397F9}"/>
          </ac:spMkLst>
        </pc:spChg>
        <pc:spChg chg="add del mod">
          <ac:chgData name="ishan kollath" userId="69d9cc1d9952f9ad" providerId="LiveId" clId="{8D1D940E-1B6F-46A8-B993-834DD5B4A96E}" dt="2021-01-07T03:13:41.291" v="367" actId="478"/>
          <ac:spMkLst>
            <pc:docMk/>
            <pc:sldMk cId="3844385674" sldId="256"/>
            <ac:spMk id="16" creationId="{9EB33D81-A195-41AE-B7E0-ACAB5468A8A4}"/>
          </ac:spMkLst>
        </pc:spChg>
        <pc:spChg chg="add mod">
          <ac:chgData name="ishan kollath" userId="69d9cc1d9952f9ad" providerId="LiveId" clId="{8D1D940E-1B6F-46A8-B993-834DD5B4A96E}" dt="2021-01-07T03:20:39.745" v="565" actId="207"/>
          <ac:spMkLst>
            <pc:docMk/>
            <pc:sldMk cId="3844385674" sldId="256"/>
            <ac:spMk id="17" creationId="{C22A0212-8799-420C-963D-4D197E43AD5E}"/>
          </ac:spMkLst>
        </pc:spChg>
        <pc:spChg chg="add mod">
          <ac:chgData name="ishan kollath" userId="69d9cc1d9952f9ad" providerId="LiveId" clId="{8D1D940E-1B6F-46A8-B993-834DD5B4A96E}" dt="2021-01-07T03:15:57.924" v="465" actId="1076"/>
          <ac:spMkLst>
            <pc:docMk/>
            <pc:sldMk cId="3844385674" sldId="256"/>
            <ac:spMk id="19" creationId="{912BBCE7-285C-4876-B4E4-9EF037632F36}"/>
          </ac:spMkLst>
        </pc:spChg>
        <pc:spChg chg="add mod">
          <ac:chgData name="ishan kollath" userId="69d9cc1d9952f9ad" providerId="LiveId" clId="{8D1D940E-1B6F-46A8-B993-834DD5B4A96E}" dt="2021-01-07T03:16:01.948" v="467" actId="1076"/>
          <ac:spMkLst>
            <pc:docMk/>
            <pc:sldMk cId="3844385674" sldId="256"/>
            <ac:spMk id="20" creationId="{8EE3BF67-5B50-411F-BF60-04D01C4ED7B3}"/>
          </ac:spMkLst>
        </pc:spChg>
        <pc:spChg chg="add mod">
          <ac:chgData name="ishan kollath" userId="69d9cc1d9952f9ad" providerId="LiveId" clId="{8D1D940E-1B6F-46A8-B993-834DD5B4A96E}" dt="2021-01-07T03:16:08.481" v="470" actId="1076"/>
          <ac:spMkLst>
            <pc:docMk/>
            <pc:sldMk cId="3844385674" sldId="256"/>
            <ac:spMk id="21" creationId="{703A1FBA-9CEF-4D5E-AD55-AA4345B7C252}"/>
          </ac:spMkLst>
        </pc:spChg>
        <pc:spChg chg="add mod">
          <ac:chgData name="ishan kollath" userId="69d9cc1d9952f9ad" providerId="LiveId" clId="{8D1D940E-1B6F-46A8-B993-834DD5B4A96E}" dt="2021-01-07T03:16:13.854" v="472" actId="1076"/>
          <ac:spMkLst>
            <pc:docMk/>
            <pc:sldMk cId="3844385674" sldId="256"/>
            <ac:spMk id="22" creationId="{0BFE6B2D-63A3-4701-851C-76C9216E0A23}"/>
          </ac:spMkLst>
        </pc:spChg>
        <pc:spChg chg="add mod">
          <ac:chgData name="ishan kollath" userId="69d9cc1d9952f9ad" providerId="LiveId" clId="{8D1D940E-1B6F-46A8-B993-834DD5B4A96E}" dt="2021-01-07T03:20:05.973" v="555" actId="20577"/>
          <ac:spMkLst>
            <pc:docMk/>
            <pc:sldMk cId="3844385674" sldId="256"/>
            <ac:spMk id="26" creationId="{2E5FEAE9-B6F7-4E47-9475-5A18556A3EA3}"/>
          </ac:spMkLst>
        </pc:spChg>
        <pc:spChg chg="add mod ord">
          <ac:chgData name="ishan kollath" userId="69d9cc1d9952f9ad" providerId="LiveId" clId="{8D1D940E-1B6F-46A8-B993-834DD5B4A96E}" dt="2021-01-07T03:20:59.556" v="642" actId="208"/>
          <ac:spMkLst>
            <pc:docMk/>
            <pc:sldMk cId="3844385674" sldId="256"/>
            <ac:spMk id="28" creationId="{6F6B63B5-0501-44EF-A318-AFE7CE536E50}"/>
          </ac:spMkLst>
        </pc:spChg>
        <pc:spChg chg="add mod">
          <ac:chgData name="ishan kollath" userId="69d9cc1d9952f9ad" providerId="LiveId" clId="{8D1D940E-1B6F-46A8-B993-834DD5B4A96E}" dt="2021-01-07T03:21:54.265" v="687" actId="1076"/>
          <ac:spMkLst>
            <pc:docMk/>
            <pc:sldMk cId="3844385674" sldId="256"/>
            <ac:spMk id="29" creationId="{C591DC8B-F55F-49F6-BF0E-335CADBB05A0}"/>
          </ac:spMkLst>
        </pc:spChg>
        <pc:spChg chg="add mod">
          <ac:chgData name="ishan kollath" userId="69d9cc1d9952f9ad" providerId="LiveId" clId="{8D1D940E-1B6F-46A8-B993-834DD5B4A96E}" dt="2021-01-07T03:22:48.778" v="698" actId="207"/>
          <ac:spMkLst>
            <pc:docMk/>
            <pc:sldMk cId="3844385674" sldId="256"/>
            <ac:spMk id="30" creationId="{1C52B6A1-8687-4DFA-8DF8-8E60DE77F4BC}"/>
          </ac:spMkLst>
        </pc:spChg>
        <pc:spChg chg="add mod">
          <ac:chgData name="ishan kollath" userId="69d9cc1d9952f9ad" providerId="LiveId" clId="{8D1D940E-1B6F-46A8-B993-834DD5B4A96E}" dt="2021-01-07T03:23:19.066" v="743" actId="207"/>
          <ac:spMkLst>
            <pc:docMk/>
            <pc:sldMk cId="3844385674" sldId="256"/>
            <ac:spMk id="31" creationId="{01854773-6CF6-4C3A-BC79-76BB4A71AC8F}"/>
          </ac:spMkLst>
        </pc:spChg>
        <pc:spChg chg="add del mod">
          <ac:chgData name="ishan kollath" userId="69d9cc1d9952f9ad" providerId="LiveId" clId="{8D1D940E-1B6F-46A8-B993-834DD5B4A96E}" dt="2021-01-07T03:40:27.641" v="798" actId="478"/>
          <ac:spMkLst>
            <pc:docMk/>
            <pc:sldMk cId="3844385674" sldId="256"/>
            <ac:spMk id="32" creationId="{D0651E42-201F-4B0B-AE62-829FA73E2775}"/>
          </ac:spMkLst>
        </pc:spChg>
        <pc:spChg chg="add mod ord">
          <ac:chgData name="ishan kollath" userId="69d9cc1d9952f9ad" providerId="LiveId" clId="{8D1D940E-1B6F-46A8-B993-834DD5B4A96E}" dt="2021-01-07T03:41:51.523" v="813" actId="166"/>
          <ac:spMkLst>
            <pc:docMk/>
            <pc:sldMk cId="3844385674" sldId="256"/>
            <ac:spMk id="33" creationId="{B2E47080-E80C-4C1C-9FBF-66229FAE3900}"/>
          </ac:spMkLst>
        </pc:spChg>
        <pc:graphicFrameChg chg="add mod">
          <ac:chgData name="ishan kollath" userId="69d9cc1d9952f9ad" providerId="LiveId" clId="{8D1D940E-1B6F-46A8-B993-834DD5B4A96E}" dt="2021-01-07T04:33:29.397" v="942"/>
          <ac:graphicFrameMkLst>
            <pc:docMk/>
            <pc:sldMk cId="3844385674" sldId="256"/>
            <ac:graphicFrameMk id="25" creationId="{06121EC5-D027-4C16-9123-F0726AADACB5}"/>
          </ac:graphicFrameMkLst>
        </pc:graphicFrameChg>
        <pc:graphicFrameChg chg="add mod">
          <ac:chgData name="ishan kollath" userId="69d9cc1d9952f9ad" providerId="LiveId" clId="{8D1D940E-1B6F-46A8-B993-834DD5B4A96E}" dt="2021-01-07T04:33:29.396" v="941"/>
          <ac:graphicFrameMkLst>
            <pc:docMk/>
            <pc:sldMk cId="3844385674" sldId="256"/>
            <ac:graphicFrameMk id="27" creationId="{7703F724-5ACA-4822-8431-18B9FED2F97E}"/>
          </ac:graphicFrameMkLst>
        </pc:graphicFrameChg>
        <pc:picChg chg="add mod">
          <ac:chgData name="ishan kollath" userId="69d9cc1d9952f9ad" providerId="LiveId" clId="{8D1D940E-1B6F-46A8-B993-834DD5B4A96E}" dt="2021-01-07T03:06:45.851" v="5" actId="1076"/>
          <ac:picMkLst>
            <pc:docMk/>
            <pc:sldMk cId="3844385674" sldId="256"/>
            <ac:picMk id="1026" creationId="{195CA2AC-CAFC-4CAB-BF2E-0A497A607375}"/>
          </ac:picMkLst>
        </pc:picChg>
        <pc:picChg chg="add del mod">
          <ac:chgData name="ishan kollath" userId="69d9cc1d9952f9ad" providerId="LiveId" clId="{8D1D940E-1B6F-46A8-B993-834DD5B4A96E}" dt="2021-01-07T03:40:27.641" v="798" actId="478"/>
          <ac:picMkLst>
            <pc:docMk/>
            <pc:sldMk cId="3844385674" sldId="256"/>
            <ac:picMk id="1028" creationId="{56E3837E-5832-4906-B0BD-57D3A42E799F}"/>
          </ac:picMkLst>
        </pc:picChg>
        <pc:cxnChg chg="add mod">
          <ac:chgData name="ishan kollath" userId="69d9cc1d9952f9ad" providerId="LiveId" clId="{8D1D940E-1B6F-46A8-B993-834DD5B4A96E}" dt="2021-01-07T03:17:06.354" v="511" actId="14100"/>
          <ac:cxnSpMkLst>
            <pc:docMk/>
            <pc:sldMk cId="3844385674" sldId="256"/>
            <ac:cxnSpMk id="23" creationId="{1B9A58C1-3DD8-4FE9-9FBB-9F8C7103B116}"/>
          </ac:cxnSpMkLst>
        </pc:cxnChg>
      </pc:sldChg>
      <pc:sldChg chg="addSp delSp modSp add mod modTransition">
        <pc:chgData name="ishan kollath" userId="69d9cc1d9952f9ad" providerId="LiveId" clId="{8D1D940E-1B6F-46A8-B993-834DD5B4A96E}" dt="2021-01-07T04:35:15.321" v="996" actId="478"/>
        <pc:sldMkLst>
          <pc:docMk/>
          <pc:sldMk cId="2312255336" sldId="257"/>
        </pc:sldMkLst>
        <pc:spChg chg="add del mod">
          <ac:chgData name="ishan kollath" userId="69d9cc1d9952f9ad" providerId="LiveId" clId="{8D1D940E-1B6F-46A8-B993-834DD5B4A96E}" dt="2021-01-07T03:47:22.241" v="869" actId="478"/>
          <ac:spMkLst>
            <pc:docMk/>
            <pc:sldMk cId="2312255336" sldId="257"/>
            <ac:spMk id="2" creationId="{5F3E2C58-2571-442C-A495-87A80F57FD93}"/>
          </ac:spMkLst>
        </pc:spChg>
        <pc:spChg chg="del mod">
          <ac:chgData name="ishan kollath" userId="69d9cc1d9952f9ad" providerId="LiveId" clId="{8D1D940E-1B6F-46A8-B993-834DD5B4A96E}" dt="2021-01-07T03:43:22.348" v="827" actId="478"/>
          <ac:spMkLst>
            <pc:docMk/>
            <pc:sldMk cId="2312255336" sldId="257"/>
            <ac:spMk id="10" creationId="{E3748BF6-364D-4B77-B38E-E9EB38AB3333}"/>
          </ac:spMkLst>
        </pc:spChg>
        <pc:spChg chg="del">
          <ac:chgData name="ishan kollath" userId="69d9cc1d9952f9ad" providerId="LiveId" clId="{8D1D940E-1B6F-46A8-B993-834DD5B4A96E}" dt="2021-01-07T03:43:26.181" v="830" actId="478"/>
          <ac:spMkLst>
            <pc:docMk/>
            <pc:sldMk cId="2312255336" sldId="257"/>
            <ac:spMk id="17" creationId="{C22A0212-8799-420C-963D-4D197E43AD5E}"/>
          </ac:spMkLst>
        </pc:spChg>
        <pc:spChg chg="del">
          <ac:chgData name="ishan kollath" userId="69d9cc1d9952f9ad" providerId="LiveId" clId="{8D1D940E-1B6F-46A8-B993-834DD5B4A96E}" dt="2021-01-07T03:43:18.744" v="824" actId="478"/>
          <ac:spMkLst>
            <pc:docMk/>
            <pc:sldMk cId="2312255336" sldId="257"/>
            <ac:spMk id="19" creationId="{912BBCE7-285C-4876-B4E4-9EF037632F36}"/>
          </ac:spMkLst>
        </pc:spChg>
        <pc:spChg chg="del">
          <ac:chgData name="ishan kollath" userId="69d9cc1d9952f9ad" providerId="LiveId" clId="{8D1D940E-1B6F-46A8-B993-834DD5B4A96E}" dt="2021-01-07T03:43:19.547" v="825" actId="478"/>
          <ac:spMkLst>
            <pc:docMk/>
            <pc:sldMk cId="2312255336" sldId="257"/>
            <ac:spMk id="20" creationId="{8EE3BF67-5B50-411F-BF60-04D01C4ED7B3}"/>
          </ac:spMkLst>
        </pc:spChg>
        <pc:spChg chg="del">
          <ac:chgData name="ishan kollath" userId="69d9cc1d9952f9ad" providerId="LiveId" clId="{8D1D940E-1B6F-46A8-B993-834DD5B4A96E}" dt="2021-01-07T03:43:23.208" v="828" actId="478"/>
          <ac:spMkLst>
            <pc:docMk/>
            <pc:sldMk cId="2312255336" sldId="257"/>
            <ac:spMk id="21" creationId="{703A1FBA-9CEF-4D5E-AD55-AA4345B7C252}"/>
          </ac:spMkLst>
        </pc:spChg>
        <pc:spChg chg="del">
          <ac:chgData name="ishan kollath" userId="69d9cc1d9952f9ad" providerId="LiveId" clId="{8D1D940E-1B6F-46A8-B993-834DD5B4A96E}" dt="2021-01-07T03:43:24.108" v="829" actId="478"/>
          <ac:spMkLst>
            <pc:docMk/>
            <pc:sldMk cId="2312255336" sldId="257"/>
            <ac:spMk id="22" creationId="{0BFE6B2D-63A3-4701-851C-76C9216E0A23}"/>
          </ac:spMkLst>
        </pc:spChg>
        <pc:spChg chg="mod">
          <ac:chgData name="ishan kollath" userId="69d9cc1d9952f9ad" providerId="LiveId" clId="{8D1D940E-1B6F-46A8-B993-834DD5B4A96E}" dt="2021-01-07T03:45:51.080" v="862" actId="20577"/>
          <ac:spMkLst>
            <pc:docMk/>
            <pc:sldMk cId="2312255336" sldId="257"/>
            <ac:spMk id="26" creationId="{2E5FEAE9-B6F7-4E47-9475-5A18556A3EA3}"/>
          </ac:spMkLst>
        </pc:spChg>
        <pc:spChg chg="mod">
          <ac:chgData name="ishan kollath" userId="69d9cc1d9952f9ad" providerId="LiveId" clId="{8D1D940E-1B6F-46A8-B993-834DD5B4A96E}" dt="2021-01-07T03:47:00.340" v="864" actId="14100"/>
          <ac:spMkLst>
            <pc:docMk/>
            <pc:sldMk cId="2312255336" sldId="257"/>
            <ac:spMk id="28" creationId="{6F6B63B5-0501-44EF-A318-AFE7CE536E50}"/>
          </ac:spMkLst>
        </pc:spChg>
        <pc:spChg chg="mod">
          <ac:chgData name="ishan kollath" userId="69d9cc1d9952f9ad" providerId="LiveId" clId="{8D1D940E-1B6F-46A8-B993-834DD5B4A96E}" dt="2021-01-07T03:43:48.557" v="841" actId="20577"/>
          <ac:spMkLst>
            <pc:docMk/>
            <pc:sldMk cId="2312255336" sldId="257"/>
            <ac:spMk id="29" creationId="{C591DC8B-F55F-49F6-BF0E-335CADBB05A0}"/>
          </ac:spMkLst>
        </pc:spChg>
        <pc:spChg chg="del">
          <ac:chgData name="ishan kollath" userId="69d9cc1d9952f9ad" providerId="LiveId" clId="{8D1D940E-1B6F-46A8-B993-834DD5B4A96E}" dt="2021-01-07T03:43:04.419" v="821" actId="478"/>
          <ac:spMkLst>
            <pc:docMk/>
            <pc:sldMk cId="2312255336" sldId="257"/>
            <ac:spMk id="30" creationId="{1C52B6A1-8687-4DFA-8DF8-8E60DE77F4BC}"/>
          </ac:spMkLst>
        </pc:spChg>
        <pc:spChg chg="del">
          <ac:chgData name="ishan kollath" userId="69d9cc1d9952f9ad" providerId="LiveId" clId="{8D1D940E-1B6F-46A8-B993-834DD5B4A96E}" dt="2021-01-07T03:43:04.419" v="821" actId="478"/>
          <ac:spMkLst>
            <pc:docMk/>
            <pc:sldMk cId="2312255336" sldId="257"/>
            <ac:spMk id="31" creationId="{01854773-6CF6-4C3A-BC79-76BB4A71AC8F}"/>
          </ac:spMkLst>
        </pc:spChg>
        <pc:spChg chg="add mod">
          <ac:chgData name="ishan kollath" userId="69d9cc1d9952f9ad" providerId="LiveId" clId="{8D1D940E-1B6F-46A8-B993-834DD5B4A96E}" dt="2021-01-07T03:47:53.992" v="880" actId="14100"/>
          <ac:spMkLst>
            <pc:docMk/>
            <pc:sldMk cId="2312255336" sldId="257"/>
            <ac:spMk id="32" creationId="{DED3C4E6-036C-48EA-9C25-EB3521F027AD}"/>
          </ac:spMkLst>
        </pc:spChg>
        <pc:spChg chg="del">
          <ac:chgData name="ishan kollath" userId="69d9cc1d9952f9ad" providerId="LiveId" clId="{8D1D940E-1B6F-46A8-B993-834DD5B4A96E}" dt="2021-01-07T03:43:41.827" v="835" actId="478"/>
          <ac:spMkLst>
            <pc:docMk/>
            <pc:sldMk cId="2312255336" sldId="257"/>
            <ac:spMk id="33" creationId="{B2E47080-E80C-4C1C-9FBF-66229FAE3900}"/>
          </ac:spMkLst>
        </pc:spChg>
        <pc:spChg chg="add del mod">
          <ac:chgData name="ishan kollath" userId="69d9cc1d9952f9ad" providerId="LiveId" clId="{8D1D940E-1B6F-46A8-B993-834DD5B4A96E}" dt="2021-01-07T04:35:15.321" v="996" actId="478"/>
          <ac:spMkLst>
            <pc:docMk/>
            <pc:sldMk cId="2312255336" sldId="257"/>
            <ac:spMk id="34" creationId="{BC15673E-F1BD-4645-81D2-247FB7AB6E63}"/>
          </ac:spMkLst>
        </pc:spChg>
        <pc:graphicFrameChg chg="add mod">
          <ac:chgData name="ishan kollath" userId="69d9cc1d9952f9ad" providerId="LiveId" clId="{8D1D940E-1B6F-46A8-B993-834DD5B4A96E}" dt="2021-01-07T04:33:30.078" v="943"/>
          <ac:graphicFrameMkLst>
            <pc:docMk/>
            <pc:sldMk cId="2312255336" sldId="257"/>
            <ac:graphicFrameMk id="24" creationId="{DBA66E90-EC4C-4F09-A627-9D0C468D80DE}"/>
          </ac:graphicFrameMkLst>
        </pc:graphicFrameChg>
        <pc:graphicFrameChg chg="mod">
          <ac:chgData name="ishan kollath" userId="69d9cc1d9952f9ad" providerId="LiveId" clId="{8D1D940E-1B6F-46A8-B993-834DD5B4A96E}" dt="2021-01-07T04:33:30.083" v="945"/>
          <ac:graphicFrameMkLst>
            <pc:docMk/>
            <pc:sldMk cId="2312255336" sldId="257"/>
            <ac:graphicFrameMk id="25" creationId="{06121EC5-D027-4C16-9123-F0726AADACB5}"/>
          </ac:graphicFrameMkLst>
        </pc:graphicFrameChg>
        <pc:graphicFrameChg chg="mod">
          <ac:chgData name="ishan kollath" userId="69d9cc1d9952f9ad" providerId="LiveId" clId="{8D1D940E-1B6F-46A8-B993-834DD5B4A96E}" dt="2021-01-07T04:33:30.081" v="944"/>
          <ac:graphicFrameMkLst>
            <pc:docMk/>
            <pc:sldMk cId="2312255336" sldId="257"/>
            <ac:graphicFrameMk id="27" creationId="{7703F724-5ACA-4822-8431-18B9FED2F97E}"/>
          </ac:graphicFrameMkLst>
        </pc:graphicFrameChg>
        <pc:cxnChg chg="del">
          <ac:chgData name="ishan kollath" userId="69d9cc1d9952f9ad" providerId="LiveId" clId="{8D1D940E-1B6F-46A8-B993-834DD5B4A96E}" dt="2021-01-07T03:43:13.284" v="823" actId="478"/>
          <ac:cxnSpMkLst>
            <pc:docMk/>
            <pc:sldMk cId="2312255336" sldId="257"/>
            <ac:cxnSpMk id="23" creationId="{1B9A58C1-3DD8-4FE9-9FBB-9F8C7103B116}"/>
          </ac:cxnSpMkLst>
        </pc:cxnChg>
      </pc:sldChg>
      <pc:sldChg chg="addSp delSp modSp add mod">
        <pc:chgData name="ishan kollath" userId="69d9cc1d9952f9ad" providerId="LiveId" clId="{8D1D940E-1B6F-46A8-B993-834DD5B4A96E}" dt="2021-01-07T04:35:59.390" v="1027" actId="1076"/>
        <pc:sldMkLst>
          <pc:docMk/>
          <pc:sldMk cId="2549715016" sldId="258"/>
        </pc:sldMkLst>
        <pc:spChg chg="add mod">
          <ac:chgData name="ishan kollath" userId="69d9cc1d9952f9ad" providerId="LiveId" clId="{8D1D940E-1B6F-46A8-B993-834DD5B4A96E}" dt="2021-01-07T04:30:32.680" v="932" actId="2085"/>
          <ac:spMkLst>
            <pc:docMk/>
            <pc:sldMk cId="2549715016" sldId="258"/>
            <ac:spMk id="2" creationId="{36224D5D-927D-4D43-90C4-BE1E69F57B2A}"/>
          </ac:spMkLst>
        </pc:spChg>
        <pc:spChg chg="add del mod">
          <ac:chgData name="ishan kollath" userId="69d9cc1d9952f9ad" providerId="LiveId" clId="{8D1D940E-1B6F-46A8-B993-834DD5B4A96E}" dt="2021-01-07T04:33:47.969" v="948"/>
          <ac:spMkLst>
            <pc:docMk/>
            <pc:sldMk cId="2549715016" sldId="258"/>
            <ac:spMk id="3" creationId="{E98E1EE0-D67D-45B9-8565-A0D3E9A7498D}"/>
          </ac:spMkLst>
        </pc:spChg>
        <pc:spChg chg="add mod">
          <ac:chgData name="ishan kollath" userId="69d9cc1d9952f9ad" providerId="LiveId" clId="{8D1D940E-1B6F-46A8-B993-834DD5B4A96E}" dt="2021-01-07T04:35:34.625" v="1015" actId="1076"/>
          <ac:spMkLst>
            <pc:docMk/>
            <pc:sldMk cId="2549715016" sldId="258"/>
            <ac:spMk id="16" creationId="{6913EACC-E470-4AA3-AB06-6529A24FA023}"/>
          </ac:spMkLst>
        </pc:spChg>
        <pc:spChg chg="add mod">
          <ac:chgData name="ishan kollath" userId="69d9cc1d9952f9ad" providerId="LiveId" clId="{8D1D940E-1B6F-46A8-B993-834DD5B4A96E}" dt="2021-01-07T04:35:39.685" v="1016" actId="1076"/>
          <ac:spMkLst>
            <pc:docMk/>
            <pc:sldMk cId="2549715016" sldId="258"/>
            <ac:spMk id="17" creationId="{9F144C4B-BA13-4704-A679-6E712641E03C}"/>
          </ac:spMkLst>
        </pc:spChg>
        <pc:spChg chg="add mod">
          <ac:chgData name="ishan kollath" userId="69d9cc1d9952f9ad" providerId="LiveId" clId="{8D1D940E-1B6F-46A8-B993-834DD5B4A96E}" dt="2021-01-07T04:35:59.390" v="1027" actId="1076"/>
          <ac:spMkLst>
            <pc:docMk/>
            <pc:sldMk cId="2549715016" sldId="258"/>
            <ac:spMk id="18" creationId="{220D5800-B9A8-409B-A65B-61A01315B544}"/>
          </ac:spMkLst>
        </pc:spChg>
        <pc:spChg chg="del mod">
          <ac:chgData name="ishan kollath" userId="69d9cc1d9952f9ad" providerId="LiveId" clId="{8D1D940E-1B6F-46A8-B993-834DD5B4A96E}" dt="2021-01-07T03:48:32.332" v="886" actId="478"/>
          <ac:spMkLst>
            <pc:docMk/>
            <pc:sldMk cId="2549715016" sldId="258"/>
            <ac:spMk id="26" creationId="{2E5FEAE9-B6F7-4E47-9475-5A18556A3EA3}"/>
          </ac:spMkLst>
        </pc:spChg>
        <pc:spChg chg="mod">
          <ac:chgData name="ishan kollath" userId="69d9cc1d9952f9ad" providerId="LiveId" clId="{8D1D940E-1B6F-46A8-B993-834DD5B4A96E}" dt="2021-01-07T04:34:19.361" v="994" actId="113"/>
          <ac:spMkLst>
            <pc:docMk/>
            <pc:sldMk cId="2549715016" sldId="258"/>
            <ac:spMk id="28" creationId="{6F6B63B5-0501-44EF-A318-AFE7CE536E50}"/>
          </ac:spMkLst>
        </pc:spChg>
        <pc:spChg chg="del">
          <ac:chgData name="ishan kollath" userId="69d9cc1d9952f9ad" providerId="LiveId" clId="{8D1D940E-1B6F-46A8-B993-834DD5B4A96E}" dt="2021-01-07T04:31:59.218" v="938" actId="478"/>
          <ac:spMkLst>
            <pc:docMk/>
            <pc:sldMk cId="2549715016" sldId="258"/>
            <ac:spMk id="29" creationId="{C591DC8B-F55F-49F6-BF0E-335CADBB05A0}"/>
          </ac:spMkLst>
        </pc:spChg>
        <pc:spChg chg="del">
          <ac:chgData name="ishan kollath" userId="69d9cc1d9952f9ad" providerId="LiveId" clId="{8D1D940E-1B6F-46A8-B993-834DD5B4A96E}" dt="2021-01-07T03:48:45.784" v="893" actId="478"/>
          <ac:spMkLst>
            <pc:docMk/>
            <pc:sldMk cId="2549715016" sldId="258"/>
            <ac:spMk id="32" creationId="{DED3C4E6-036C-48EA-9C25-EB3521F027AD}"/>
          </ac:spMkLst>
        </pc:spChg>
        <pc:graphicFrameChg chg="del mod">
          <ac:chgData name="ishan kollath" userId="69d9cc1d9952f9ad" providerId="LiveId" clId="{8D1D940E-1B6F-46A8-B993-834DD5B4A96E}" dt="2021-01-07T03:48:43.295" v="892" actId="478"/>
          <ac:graphicFrameMkLst>
            <pc:docMk/>
            <pc:sldMk cId="2549715016" sldId="258"/>
            <ac:graphicFrameMk id="24" creationId="{DBA66E90-EC4C-4F09-A627-9D0C468D80DE}"/>
          </ac:graphicFrameMkLst>
        </pc:graphicFrameChg>
        <pc:graphicFrameChg chg="del mod">
          <ac:chgData name="ishan kollath" userId="69d9cc1d9952f9ad" providerId="LiveId" clId="{8D1D940E-1B6F-46A8-B993-834DD5B4A96E}" dt="2021-01-07T03:48:41.500" v="890" actId="478"/>
          <ac:graphicFrameMkLst>
            <pc:docMk/>
            <pc:sldMk cId="2549715016" sldId="258"/>
            <ac:graphicFrameMk id="25" creationId="{06121EC5-D027-4C16-9123-F0726AADACB5}"/>
          </ac:graphicFrameMkLst>
        </pc:graphicFrameChg>
        <pc:graphicFrameChg chg="del mod">
          <ac:chgData name="ishan kollath" userId="69d9cc1d9952f9ad" providerId="LiveId" clId="{8D1D940E-1B6F-46A8-B993-834DD5B4A96E}" dt="2021-01-07T03:48:42.288" v="891" actId="478"/>
          <ac:graphicFrameMkLst>
            <pc:docMk/>
            <pc:sldMk cId="2549715016" sldId="258"/>
            <ac:graphicFrameMk id="27" creationId="{7703F724-5ACA-4822-8431-18B9FED2F97E}"/>
          </ac:graphicFrameMkLst>
        </pc:graphicFrameChg>
        <pc:picChg chg="mod">
          <ac:chgData name="ishan kollath" userId="69d9cc1d9952f9ad" providerId="LiveId" clId="{8D1D940E-1B6F-46A8-B993-834DD5B4A96E}" dt="2021-01-07T04:32:20.248" v="940" actId="14100"/>
          <ac:picMkLst>
            <pc:docMk/>
            <pc:sldMk cId="2549715016" sldId="258"/>
            <ac:picMk id="1026" creationId="{195CA2AC-CAFC-4CAB-BF2E-0A497A607375}"/>
          </ac:picMkLst>
        </pc:picChg>
      </pc:sldChg>
    </pc:docChg>
  </pc:docChgLst>
  <pc:docChgLst>
    <pc:chgData name="ishan kollath" userId="69d9cc1d9952f9ad" providerId="LiveId" clId="{D0BC4402-DF88-473E-8F29-97D8ADD42504}"/>
    <pc:docChg chg="undo custSel addSld delSld modSld">
      <pc:chgData name="ishan kollath" userId="69d9cc1d9952f9ad" providerId="LiveId" clId="{D0BC4402-DF88-473E-8F29-97D8ADD42504}" dt="2021-01-17T12:07:23.608" v="965"/>
      <pc:docMkLst>
        <pc:docMk/>
      </pc:docMkLst>
      <pc:sldChg chg="del">
        <pc:chgData name="ishan kollath" userId="69d9cc1d9952f9ad" providerId="LiveId" clId="{D0BC4402-DF88-473E-8F29-97D8ADD42504}" dt="2021-01-11T18:48:17.068" v="5" actId="47"/>
        <pc:sldMkLst>
          <pc:docMk/>
          <pc:sldMk cId="3844385674" sldId="256"/>
        </pc:sldMkLst>
      </pc:sldChg>
      <pc:sldChg chg="modSp del mod">
        <pc:chgData name="ishan kollath" userId="69d9cc1d9952f9ad" providerId="LiveId" clId="{D0BC4402-DF88-473E-8F29-97D8ADD42504}" dt="2021-01-11T19:19:24.550" v="6" actId="2696"/>
        <pc:sldMkLst>
          <pc:docMk/>
          <pc:sldMk cId="2312255336" sldId="257"/>
        </pc:sldMkLst>
        <pc:graphicFrameChg chg="mod">
          <ac:chgData name="ishan kollath" userId="69d9cc1d9952f9ad" providerId="LiveId" clId="{D0BC4402-DF88-473E-8F29-97D8ADD42504}" dt="2021-01-11T19:19:24.550" v="6" actId="2696"/>
          <ac:graphicFrameMkLst>
            <pc:docMk/>
            <pc:sldMk cId="2312255336" sldId="257"/>
            <ac:graphicFrameMk id="24" creationId="{DBA66E90-EC4C-4F09-A627-9D0C468D80DE}"/>
          </ac:graphicFrameMkLst>
        </pc:graphicFrameChg>
        <pc:graphicFrameChg chg="mod">
          <ac:chgData name="ishan kollath" userId="69d9cc1d9952f9ad" providerId="LiveId" clId="{D0BC4402-DF88-473E-8F29-97D8ADD42504}" dt="2021-01-11T19:19:24.550" v="6" actId="2696"/>
          <ac:graphicFrameMkLst>
            <pc:docMk/>
            <pc:sldMk cId="2312255336" sldId="257"/>
            <ac:graphicFrameMk id="25" creationId="{06121EC5-D027-4C16-9123-F0726AADACB5}"/>
          </ac:graphicFrameMkLst>
        </pc:graphicFrameChg>
        <pc:graphicFrameChg chg="mod">
          <ac:chgData name="ishan kollath" userId="69d9cc1d9952f9ad" providerId="LiveId" clId="{D0BC4402-DF88-473E-8F29-97D8ADD42504}" dt="2021-01-11T19:19:24.550" v="6" actId="2696"/>
          <ac:graphicFrameMkLst>
            <pc:docMk/>
            <pc:sldMk cId="2312255336" sldId="257"/>
            <ac:graphicFrameMk id="27" creationId="{7703F724-5ACA-4822-8431-18B9FED2F97E}"/>
          </ac:graphicFrameMkLst>
        </pc:graphicFrameChg>
      </pc:sldChg>
      <pc:sldChg chg="delSp modSp del mod">
        <pc:chgData name="ishan kollath" userId="69d9cc1d9952f9ad" providerId="LiveId" clId="{D0BC4402-DF88-473E-8F29-97D8ADD42504}" dt="2021-01-12T07:24:49.474" v="187" actId="47"/>
        <pc:sldMkLst>
          <pc:docMk/>
          <pc:sldMk cId="2549715016" sldId="258"/>
        </pc:sldMkLst>
        <pc:spChg chg="del">
          <ac:chgData name="ishan kollath" userId="69d9cc1d9952f9ad" providerId="LiveId" clId="{D0BC4402-DF88-473E-8F29-97D8ADD42504}" dt="2021-01-11T19:19:31.941" v="9" actId="478"/>
          <ac:spMkLst>
            <pc:docMk/>
            <pc:sldMk cId="2549715016" sldId="258"/>
            <ac:spMk id="8" creationId="{11706A20-3371-4DDE-AF30-8CE4A39DC40C}"/>
          </ac:spMkLst>
        </pc:spChg>
        <pc:spChg chg="del mod">
          <ac:chgData name="ishan kollath" userId="69d9cc1d9952f9ad" providerId="LiveId" clId="{D0BC4402-DF88-473E-8F29-97D8ADD42504}" dt="2021-01-11T19:19:40.396" v="12" actId="478"/>
          <ac:spMkLst>
            <pc:docMk/>
            <pc:sldMk cId="2549715016" sldId="258"/>
            <ac:spMk id="16" creationId="{6913EACC-E470-4AA3-AB06-6529A24FA023}"/>
          </ac:spMkLst>
        </pc:spChg>
        <pc:spChg chg="del">
          <ac:chgData name="ishan kollath" userId="69d9cc1d9952f9ad" providerId="LiveId" clId="{D0BC4402-DF88-473E-8F29-97D8ADD42504}" dt="2021-01-11T19:19:47.179" v="14" actId="478"/>
          <ac:spMkLst>
            <pc:docMk/>
            <pc:sldMk cId="2549715016" sldId="258"/>
            <ac:spMk id="17" creationId="{9F144C4B-BA13-4704-A679-6E712641E03C}"/>
          </ac:spMkLst>
        </pc:spChg>
        <pc:spChg chg="del">
          <ac:chgData name="ishan kollath" userId="69d9cc1d9952f9ad" providerId="LiveId" clId="{D0BC4402-DF88-473E-8F29-97D8ADD42504}" dt="2021-01-11T19:19:43.676" v="13" actId="478"/>
          <ac:spMkLst>
            <pc:docMk/>
            <pc:sldMk cId="2549715016" sldId="258"/>
            <ac:spMk id="18" creationId="{220D5800-B9A8-409B-A65B-61A01315B544}"/>
          </ac:spMkLst>
        </pc:spChg>
        <pc:spChg chg="del">
          <ac:chgData name="ishan kollath" userId="69d9cc1d9952f9ad" providerId="LiveId" clId="{D0BC4402-DF88-473E-8F29-97D8ADD42504}" dt="2021-01-11T19:19:34.186" v="10" actId="478"/>
          <ac:spMkLst>
            <pc:docMk/>
            <pc:sldMk cId="2549715016" sldId="258"/>
            <ac:spMk id="28" creationId="{6F6B63B5-0501-44EF-A318-AFE7CE536E50}"/>
          </ac:spMkLst>
        </pc:spChg>
        <pc:picChg chg="del mod">
          <ac:chgData name="ishan kollath" userId="69d9cc1d9952f9ad" providerId="LiveId" clId="{D0BC4402-DF88-473E-8F29-97D8ADD42504}" dt="2021-01-11T19:19:28.769" v="8" actId="478"/>
          <ac:picMkLst>
            <pc:docMk/>
            <pc:sldMk cId="2549715016" sldId="258"/>
            <ac:picMk id="1026" creationId="{195CA2AC-CAFC-4CAB-BF2E-0A497A607375}"/>
          </ac:picMkLst>
        </pc:picChg>
      </pc:sldChg>
      <pc:sldChg chg="addSp delSp modSp mod modTransition delAnim modAnim">
        <pc:chgData name="ishan kollath" userId="69d9cc1d9952f9ad" providerId="LiveId" clId="{D0BC4402-DF88-473E-8F29-97D8ADD42504}" dt="2021-01-17T12:07:06.812" v="962"/>
        <pc:sldMkLst>
          <pc:docMk/>
          <pc:sldMk cId="3718487146" sldId="259"/>
        </pc:sldMkLst>
        <pc:spChg chg="add mod topLvl">
          <ac:chgData name="ishan kollath" userId="69d9cc1d9952f9ad" providerId="LiveId" clId="{D0BC4402-DF88-473E-8F29-97D8ADD42504}" dt="2021-01-12T07:24:29.958" v="183" actId="20577"/>
          <ac:spMkLst>
            <pc:docMk/>
            <pc:sldMk cId="3718487146" sldId="259"/>
            <ac:spMk id="2" creationId="{463790B0-327E-42FD-B5FA-07C19119A070}"/>
          </ac:spMkLst>
        </pc:spChg>
        <pc:grpChg chg="add del mod">
          <ac:chgData name="ishan kollath" userId="69d9cc1d9952f9ad" providerId="LiveId" clId="{D0BC4402-DF88-473E-8F29-97D8ADD42504}" dt="2021-01-12T07:23:27.790" v="137" actId="478"/>
          <ac:grpSpMkLst>
            <pc:docMk/>
            <pc:sldMk cId="3718487146" sldId="259"/>
            <ac:grpSpMk id="9" creationId="{45497D72-6DE6-4762-955F-F242BD031093}"/>
          </ac:grpSpMkLst>
        </pc:grpChg>
        <pc:graphicFrameChg chg="mod">
          <ac:chgData name="ishan kollath" userId="69d9cc1d9952f9ad" providerId="LiveId" clId="{D0BC4402-DF88-473E-8F29-97D8ADD42504}" dt="2021-01-17T12:07:06.812" v="962"/>
          <ac:graphicFrameMkLst>
            <pc:docMk/>
            <pc:sldMk cId="3718487146" sldId="259"/>
            <ac:graphicFrameMk id="25" creationId="{06121EC5-D027-4C16-9123-F0726AADACB5}"/>
          </ac:graphicFrameMkLst>
        </pc:graphicFrameChg>
        <pc:graphicFrameChg chg="mod">
          <ac:chgData name="ishan kollath" userId="69d9cc1d9952f9ad" providerId="LiveId" clId="{D0BC4402-DF88-473E-8F29-97D8ADD42504}" dt="2021-01-17T12:07:06.811" v="961"/>
          <ac:graphicFrameMkLst>
            <pc:docMk/>
            <pc:sldMk cId="3718487146" sldId="259"/>
            <ac:graphicFrameMk id="27" creationId="{7703F724-5ACA-4822-8431-18B9FED2F97E}"/>
          </ac:graphicFrameMkLst>
        </pc:graphicFrameChg>
        <pc:picChg chg="add del mod topLvl">
          <ac:chgData name="ishan kollath" userId="69d9cc1d9952f9ad" providerId="LiveId" clId="{D0BC4402-DF88-473E-8F29-97D8ADD42504}" dt="2021-01-12T07:23:27.790" v="137" actId="478"/>
          <ac:picMkLst>
            <pc:docMk/>
            <pc:sldMk cId="3718487146" sldId="259"/>
            <ac:picMk id="4" creationId="{9F1DA0ED-2A1C-4DDA-8FA1-DF959A7A7018}"/>
          </ac:picMkLst>
        </pc:picChg>
        <pc:picChg chg="mod">
          <ac:chgData name="ishan kollath" userId="69d9cc1d9952f9ad" providerId="LiveId" clId="{D0BC4402-DF88-473E-8F29-97D8ADD42504}" dt="2021-01-12T07:42:15.333" v="420" actId="732"/>
          <ac:picMkLst>
            <pc:docMk/>
            <pc:sldMk cId="3718487146" sldId="259"/>
            <ac:picMk id="1026" creationId="{195CA2AC-CAFC-4CAB-BF2E-0A497A607375}"/>
          </ac:picMkLst>
        </pc:picChg>
      </pc:sldChg>
      <pc:sldChg chg="addSp delSp modSp add mod modTransition delAnim">
        <pc:chgData name="ishan kollath" userId="69d9cc1d9952f9ad" providerId="LiveId" clId="{D0BC4402-DF88-473E-8F29-97D8ADD42504}" dt="2021-01-12T07:41:59.799" v="417" actId="732"/>
        <pc:sldMkLst>
          <pc:docMk/>
          <pc:sldMk cId="3841997840" sldId="260"/>
        </pc:sldMkLst>
        <pc:spChg chg="del mod">
          <ac:chgData name="ishan kollath" userId="69d9cc1d9952f9ad" providerId="LiveId" clId="{D0BC4402-DF88-473E-8F29-97D8ADD42504}" dt="2021-01-12T07:25:31.555" v="222" actId="478"/>
          <ac:spMkLst>
            <pc:docMk/>
            <pc:sldMk cId="3841997840" sldId="260"/>
            <ac:spMk id="2" creationId="{463790B0-327E-42FD-B5FA-07C19119A070}"/>
          </ac:spMkLst>
        </pc:spChg>
        <pc:spChg chg="add mod">
          <ac:chgData name="ishan kollath" userId="69d9cc1d9952f9ad" providerId="LiveId" clId="{D0BC4402-DF88-473E-8F29-97D8ADD42504}" dt="2021-01-12T07:25:45.851" v="239" actId="1076"/>
          <ac:spMkLst>
            <pc:docMk/>
            <pc:sldMk cId="3841997840" sldId="260"/>
            <ac:spMk id="3" creationId="{9A3FA12E-C845-40D2-B1B5-4EB5D510315A}"/>
          </ac:spMkLst>
        </pc:spChg>
        <pc:spChg chg="add mod">
          <ac:chgData name="ishan kollath" userId="69d9cc1d9952f9ad" providerId="LiveId" clId="{D0BC4402-DF88-473E-8F29-97D8ADD42504}" dt="2021-01-12T07:32:23.493" v="342" actId="1076"/>
          <ac:spMkLst>
            <pc:docMk/>
            <pc:sldMk cId="3841997840" sldId="260"/>
            <ac:spMk id="24" creationId="{0967E037-0684-472D-83B3-C219C444F721}"/>
          </ac:spMkLst>
        </pc:spChg>
        <pc:spChg chg="del">
          <ac:chgData name="ishan kollath" userId="69d9cc1d9952f9ad" providerId="LiveId" clId="{D0BC4402-DF88-473E-8F29-97D8ADD42504}" dt="2021-01-12T07:25:09.946" v="217" actId="478"/>
          <ac:spMkLst>
            <pc:docMk/>
            <pc:sldMk cId="3841997840" sldId="260"/>
            <ac:spMk id="26" creationId="{2E5FEAE9-B6F7-4E47-9475-5A18556A3EA3}"/>
          </ac:spMkLst>
        </pc:spChg>
        <pc:spChg chg="mod">
          <ac:chgData name="ishan kollath" userId="69d9cc1d9952f9ad" providerId="LiveId" clId="{D0BC4402-DF88-473E-8F29-97D8ADD42504}" dt="2021-01-12T07:25:20.247" v="221" actId="207"/>
          <ac:spMkLst>
            <pc:docMk/>
            <pc:sldMk cId="3841997840" sldId="260"/>
            <ac:spMk id="30" creationId="{1C52B6A1-8687-4DFA-8DF8-8E60DE77F4BC}"/>
          </ac:spMkLst>
        </pc:spChg>
        <pc:spChg chg="del">
          <ac:chgData name="ishan kollath" userId="69d9cc1d9952f9ad" providerId="LiveId" clId="{D0BC4402-DF88-473E-8F29-97D8ADD42504}" dt="2021-01-12T07:25:15.654" v="220" actId="478"/>
          <ac:spMkLst>
            <pc:docMk/>
            <pc:sldMk cId="3841997840" sldId="260"/>
            <ac:spMk id="31" creationId="{01854773-6CF6-4C3A-BC79-76BB4A71AC8F}"/>
          </ac:spMkLst>
        </pc:spChg>
        <pc:graphicFrameChg chg="del mod">
          <ac:chgData name="ishan kollath" userId="69d9cc1d9952f9ad" providerId="LiveId" clId="{D0BC4402-DF88-473E-8F29-97D8ADD42504}" dt="2021-01-12T07:25:11.476" v="218" actId="478"/>
          <ac:graphicFrameMkLst>
            <pc:docMk/>
            <pc:sldMk cId="3841997840" sldId="260"/>
            <ac:graphicFrameMk id="25" creationId="{06121EC5-D027-4C16-9123-F0726AADACB5}"/>
          </ac:graphicFrameMkLst>
        </pc:graphicFrameChg>
        <pc:graphicFrameChg chg="del mod">
          <ac:chgData name="ishan kollath" userId="69d9cc1d9952f9ad" providerId="LiveId" clId="{D0BC4402-DF88-473E-8F29-97D8ADD42504}" dt="2021-01-12T07:25:13.016" v="219" actId="478"/>
          <ac:graphicFrameMkLst>
            <pc:docMk/>
            <pc:sldMk cId="3841997840" sldId="260"/>
            <ac:graphicFrameMk id="27" creationId="{7703F724-5ACA-4822-8431-18B9FED2F97E}"/>
          </ac:graphicFrameMkLst>
        </pc:graphicFrameChg>
        <pc:picChg chg="add mod">
          <ac:chgData name="ishan kollath" userId="69d9cc1d9952f9ad" providerId="LiveId" clId="{D0BC4402-DF88-473E-8F29-97D8ADD42504}" dt="2021-01-12T07:27:11.748" v="247" actId="1440"/>
          <ac:picMkLst>
            <pc:docMk/>
            <pc:sldMk cId="3841997840" sldId="260"/>
            <ac:picMk id="4" creationId="{05368EC4-FDAB-4912-B273-FC923F24DDD8}"/>
          </ac:picMkLst>
        </pc:picChg>
        <pc:picChg chg="mod">
          <ac:chgData name="ishan kollath" userId="69d9cc1d9952f9ad" providerId="LiveId" clId="{D0BC4402-DF88-473E-8F29-97D8ADD42504}" dt="2021-01-12T07:41:59.799" v="417" actId="732"/>
          <ac:picMkLst>
            <pc:docMk/>
            <pc:sldMk cId="3841997840" sldId="260"/>
            <ac:picMk id="1026" creationId="{195CA2AC-CAFC-4CAB-BF2E-0A497A607375}"/>
          </ac:picMkLst>
        </pc:picChg>
      </pc:sldChg>
      <pc:sldChg chg="addSp delSp modSp add mod modTransition delAnim">
        <pc:chgData name="ishan kollath" userId="69d9cc1d9952f9ad" providerId="LiveId" clId="{D0BC4402-DF88-473E-8F29-97D8ADD42504}" dt="2021-01-17T12:07:23.608" v="965"/>
        <pc:sldMkLst>
          <pc:docMk/>
          <pc:sldMk cId="1725506364" sldId="261"/>
        </pc:sldMkLst>
        <pc:spChg chg="del">
          <ac:chgData name="ishan kollath" userId="69d9cc1d9952f9ad" providerId="LiveId" clId="{D0BC4402-DF88-473E-8F29-97D8ADD42504}" dt="2021-01-12T07:27:43.573" v="256" actId="478"/>
          <ac:spMkLst>
            <pc:docMk/>
            <pc:sldMk cId="1725506364" sldId="261"/>
            <ac:spMk id="2" creationId="{463790B0-327E-42FD-B5FA-07C19119A070}"/>
          </ac:spMkLst>
        </pc:spChg>
        <pc:spChg chg="add del mod">
          <ac:chgData name="ishan kollath" userId="69d9cc1d9952f9ad" providerId="LiveId" clId="{D0BC4402-DF88-473E-8F29-97D8ADD42504}" dt="2021-01-12T07:28:06.684" v="280" actId="478"/>
          <ac:spMkLst>
            <pc:docMk/>
            <pc:sldMk cId="1725506364" sldId="261"/>
            <ac:spMk id="3" creationId="{58134DAE-69DC-4D53-B2C6-496BD909BDAD}"/>
          </ac:spMkLst>
        </pc:spChg>
        <pc:spChg chg="add mod">
          <ac:chgData name="ishan kollath" userId="69d9cc1d9952f9ad" providerId="LiveId" clId="{D0BC4402-DF88-473E-8F29-97D8ADD42504}" dt="2021-01-12T07:28:37.033" v="291" actId="207"/>
          <ac:spMkLst>
            <pc:docMk/>
            <pc:sldMk cId="1725506364" sldId="261"/>
            <ac:spMk id="24" creationId="{3A3E7EC2-4DD3-4F80-AE96-95AC8EBAF82A}"/>
          </ac:spMkLst>
        </pc:spChg>
        <pc:spChg chg="mod">
          <ac:chgData name="ishan kollath" userId="69d9cc1d9952f9ad" providerId="LiveId" clId="{D0BC4402-DF88-473E-8F29-97D8ADD42504}" dt="2021-01-12T07:27:57.296" v="271" actId="14100"/>
          <ac:spMkLst>
            <pc:docMk/>
            <pc:sldMk cId="1725506364" sldId="261"/>
            <ac:spMk id="28" creationId="{6F6B63B5-0501-44EF-A318-AFE7CE536E50}"/>
          </ac:spMkLst>
        </pc:spChg>
        <pc:spChg chg="mod">
          <ac:chgData name="ishan kollath" userId="69d9cc1d9952f9ad" providerId="LiveId" clId="{D0BC4402-DF88-473E-8F29-97D8ADD42504}" dt="2021-01-12T07:27:51.813" v="270" actId="1035"/>
          <ac:spMkLst>
            <pc:docMk/>
            <pc:sldMk cId="1725506364" sldId="261"/>
            <ac:spMk id="29" creationId="{C591DC8B-F55F-49F6-BF0E-335CADBB05A0}"/>
          </ac:spMkLst>
        </pc:spChg>
        <pc:spChg chg="mod">
          <ac:chgData name="ishan kollath" userId="69d9cc1d9952f9ad" providerId="LiveId" clId="{D0BC4402-DF88-473E-8F29-97D8ADD42504}" dt="2021-01-12T07:27:51.813" v="270" actId="1035"/>
          <ac:spMkLst>
            <pc:docMk/>
            <pc:sldMk cId="1725506364" sldId="261"/>
            <ac:spMk id="33" creationId="{B2E47080-E80C-4C1C-9FBF-66229FAE3900}"/>
          </ac:spMkLst>
        </pc:spChg>
        <pc:graphicFrameChg chg="mod">
          <ac:chgData name="ishan kollath" userId="69d9cc1d9952f9ad" providerId="LiveId" clId="{D0BC4402-DF88-473E-8F29-97D8ADD42504}" dt="2021-01-17T12:07:23.608" v="965"/>
          <ac:graphicFrameMkLst>
            <pc:docMk/>
            <pc:sldMk cId="1725506364" sldId="261"/>
            <ac:graphicFrameMk id="25" creationId="{06121EC5-D027-4C16-9123-F0726AADACB5}"/>
          </ac:graphicFrameMkLst>
        </pc:graphicFrameChg>
        <pc:graphicFrameChg chg="mod">
          <ac:chgData name="ishan kollath" userId="69d9cc1d9952f9ad" providerId="LiveId" clId="{D0BC4402-DF88-473E-8F29-97D8ADD42504}" dt="2021-01-17T12:07:23.606" v="964"/>
          <ac:graphicFrameMkLst>
            <pc:docMk/>
            <pc:sldMk cId="1725506364" sldId="261"/>
            <ac:graphicFrameMk id="27" creationId="{7703F724-5ACA-4822-8431-18B9FED2F97E}"/>
          </ac:graphicFrameMkLst>
        </pc:graphicFrameChg>
        <pc:picChg chg="mod">
          <ac:chgData name="ishan kollath" userId="69d9cc1d9952f9ad" providerId="LiveId" clId="{D0BC4402-DF88-473E-8F29-97D8ADD42504}" dt="2021-01-12T07:42:08.334" v="419" actId="732"/>
          <ac:picMkLst>
            <pc:docMk/>
            <pc:sldMk cId="1725506364" sldId="261"/>
            <ac:picMk id="1026" creationId="{195CA2AC-CAFC-4CAB-BF2E-0A497A607375}"/>
          </ac:picMkLst>
        </pc:picChg>
      </pc:sldChg>
      <pc:sldChg chg="addSp delSp modSp add mod modTransition">
        <pc:chgData name="ishan kollath" userId="69d9cc1d9952f9ad" providerId="LiveId" clId="{D0BC4402-DF88-473E-8F29-97D8ADD42504}" dt="2021-01-12T07:33:36.335" v="355"/>
        <pc:sldMkLst>
          <pc:docMk/>
          <pc:sldMk cId="861706938" sldId="262"/>
        </pc:sldMkLst>
        <pc:spChg chg="add mod">
          <ac:chgData name="ishan kollath" userId="69d9cc1d9952f9ad" providerId="LiveId" clId="{D0BC4402-DF88-473E-8F29-97D8ADD42504}" dt="2021-01-12T07:33:25.481" v="352" actId="207"/>
          <ac:spMkLst>
            <pc:docMk/>
            <pc:sldMk cId="861706938" sldId="262"/>
            <ac:spMk id="2" creationId="{7000B08F-F744-4260-96B5-7DE9C0D30331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3" creationId="{9A3FA12E-C845-40D2-B1B5-4EB5D510315A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8" creationId="{11706A20-3371-4DDE-AF30-8CE4A39DC40C}"/>
          </ac:spMkLst>
        </pc:spChg>
        <pc:spChg chg="del">
          <ac:chgData name="ishan kollath" userId="69d9cc1d9952f9ad" providerId="LiveId" clId="{D0BC4402-DF88-473E-8F29-97D8ADD42504}" dt="2021-01-12T07:32:35.640" v="345" actId="478"/>
          <ac:spMkLst>
            <pc:docMk/>
            <pc:sldMk cId="861706938" sldId="262"/>
            <ac:spMk id="10" creationId="{E3748BF6-364D-4B77-B38E-E9EB38AB3333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17" creationId="{C22A0212-8799-420C-963D-4D197E43AD5E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19" creationId="{912BBCE7-285C-4876-B4E4-9EF037632F36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20" creationId="{8EE3BF67-5B50-411F-BF60-04D01C4ED7B3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21" creationId="{703A1FBA-9CEF-4D5E-AD55-AA4345B7C252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22" creationId="{0BFE6B2D-63A3-4701-851C-76C9216E0A23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24" creationId="{0967E037-0684-472D-83B3-C219C444F721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28" creationId="{6F6B63B5-0501-44EF-A318-AFE7CE536E50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29" creationId="{C591DC8B-F55F-49F6-BF0E-335CADBB05A0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30" creationId="{1C52B6A1-8687-4DFA-8DF8-8E60DE77F4BC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33" creationId="{B2E47080-E80C-4C1C-9FBF-66229FAE3900}"/>
          </ac:spMkLst>
        </pc:spChg>
        <pc:picChg chg="del">
          <ac:chgData name="ishan kollath" userId="69d9cc1d9952f9ad" providerId="LiveId" clId="{D0BC4402-DF88-473E-8F29-97D8ADD42504}" dt="2021-01-12T07:32:32.709" v="344" actId="478"/>
          <ac:picMkLst>
            <pc:docMk/>
            <pc:sldMk cId="861706938" sldId="262"/>
            <ac:picMk id="4" creationId="{05368EC4-FDAB-4912-B273-FC923F24DDD8}"/>
          </ac:picMkLst>
        </pc:picChg>
        <pc:picChg chg="del">
          <ac:chgData name="ishan kollath" userId="69d9cc1d9952f9ad" providerId="LiveId" clId="{D0BC4402-DF88-473E-8F29-97D8ADD42504}" dt="2021-01-12T07:32:38.674" v="347" actId="478"/>
          <ac:picMkLst>
            <pc:docMk/>
            <pc:sldMk cId="861706938" sldId="262"/>
            <ac:picMk id="1026" creationId="{195CA2AC-CAFC-4CAB-BF2E-0A497A607375}"/>
          </ac:picMkLst>
        </pc:picChg>
        <pc:cxnChg chg="del">
          <ac:chgData name="ishan kollath" userId="69d9cc1d9952f9ad" providerId="LiveId" clId="{D0BC4402-DF88-473E-8F29-97D8ADD42504}" dt="2021-01-12T07:32:37.284" v="346" actId="478"/>
          <ac:cxnSpMkLst>
            <pc:docMk/>
            <pc:sldMk cId="861706938" sldId="262"/>
            <ac:cxnSpMk id="23" creationId="{1B9A58C1-3DD8-4FE9-9FBB-9F8C7103B116}"/>
          </ac:cxnSpMkLst>
        </pc:cxnChg>
      </pc:sldChg>
      <pc:sldChg chg="addSp modSp add mod modAnim">
        <pc:chgData name="ishan kollath" userId="69d9cc1d9952f9ad" providerId="LiveId" clId="{D0BC4402-DF88-473E-8F29-97D8ADD42504}" dt="2021-01-13T07:45:11.288" v="526" actId="1035"/>
        <pc:sldMkLst>
          <pc:docMk/>
          <pc:sldMk cId="1757491137" sldId="263"/>
        </pc:sldMkLst>
        <pc:spChg chg="add mod">
          <ac:chgData name="ishan kollath" userId="69d9cc1d9952f9ad" providerId="LiveId" clId="{D0BC4402-DF88-473E-8F29-97D8ADD42504}" dt="2021-01-12T07:41:46.539" v="415" actId="207"/>
          <ac:spMkLst>
            <pc:docMk/>
            <pc:sldMk cId="1757491137" sldId="263"/>
            <ac:spMk id="3" creationId="{553DD555-466E-4BBD-9917-A939B75AF4D3}"/>
          </ac:spMkLst>
        </pc:spChg>
        <pc:spChg chg="add mod">
          <ac:chgData name="ishan kollath" userId="69d9cc1d9952f9ad" providerId="LiveId" clId="{D0BC4402-DF88-473E-8F29-97D8ADD42504}" dt="2021-01-12T08:00:59.709" v="504" actId="2085"/>
          <ac:spMkLst>
            <pc:docMk/>
            <pc:sldMk cId="1757491137" sldId="263"/>
            <ac:spMk id="4" creationId="{CBEB8D9F-FB5B-42FA-8F6B-B0067BFACCEB}"/>
          </ac:spMkLst>
        </pc:spChg>
        <pc:spChg chg="add mod">
          <ac:chgData name="ishan kollath" userId="69d9cc1d9952f9ad" providerId="LiveId" clId="{D0BC4402-DF88-473E-8F29-97D8ADD42504}" dt="2021-01-12T07:45:25.795" v="473" actId="1076"/>
          <ac:spMkLst>
            <pc:docMk/>
            <pc:sldMk cId="1757491137" sldId="263"/>
            <ac:spMk id="9" creationId="{D9442087-CF4C-4BA4-9C75-621EDE9138C3}"/>
          </ac:spMkLst>
        </pc:spChg>
        <pc:spChg chg="add mod">
          <ac:chgData name="ishan kollath" userId="69d9cc1d9952f9ad" providerId="LiveId" clId="{D0BC4402-DF88-473E-8F29-97D8ADD42504}" dt="2021-01-12T07:45:51.654" v="495" actId="20577"/>
          <ac:spMkLst>
            <pc:docMk/>
            <pc:sldMk cId="1757491137" sldId="263"/>
            <ac:spMk id="10" creationId="{5C7983EF-7F73-4649-9512-AB4DB2EEE5E8}"/>
          </ac:spMkLst>
        </pc:spChg>
        <pc:picChg chg="add mod">
          <ac:chgData name="ishan kollath" userId="69d9cc1d9952f9ad" providerId="LiveId" clId="{D0BC4402-DF88-473E-8F29-97D8ADD42504}" dt="2021-01-13T07:45:11.288" v="526" actId="1035"/>
          <ac:picMkLst>
            <pc:docMk/>
            <pc:sldMk cId="1757491137" sldId="263"/>
            <ac:picMk id="8" creationId="{1100303C-1324-438E-8B62-B1BD03F7BD6C}"/>
          </ac:picMkLst>
        </pc:picChg>
      </pc:sldChg>
      <pc:sldChg chg="addSp delSp modSp mod">
        <pc:chgData name="ishan kollath" userId="69d9cc1d9952f9ad" providerId="LiveId" clId="{D0BC4402-DF88-473E-8F29-97D8ADD42504}" dt="2021-01-17T11:58:53.048" v="958" actId="14100"/>
        <pc:sldMkLst>
          <pc:docMk/>
          <pc:sldMk cId="611767406" sldId="264"/>
        </pc:sldMkLst>
        <pc:picChg chg="add mod modCrop">
          <ac:chgData name="ishan kollath" userId="69d9cc1d9952f9ad" providerId="LiveId" clId="{D0BC4402-DF88-473E-8F29-97D8ADD42504}" dt="2021-01-17T11:58:53.048" v="958" actId="14100"/>
          <ac:picMkLst>
            <pc:docMk/>
            <pc:sldMk cId="611767406" sldId="264"/>
            <ac:picMk id="3" creationId="{AC38B5AE-0123-4C8F-AA46-68F8CA3C9045}"/>
          </ac:picMkLst>
        </pc:picChg>
        <pc:picChg chg="del">
          <ac:chgData name="ishan kollath" userId="69d9cc1d9952f9ad" providerId="LiveId" clId="{D0BC4402-DF88-473E-8F29-97D8ADD42504}" dt="2021-01-17T11:58:17.172" v="948" actId="478"/>
          <ac:picMkLst>
            <pc:docMk/>
            <pc:sldMk cId="611767406" sldId="264"/>
            <ac:picMk id="4" creationId="{04D04392-2446-4D7E-8F20-9ABDF72EB17A}"/>
          </ac:picMkLst>
        </pc:picChg>
        <pc:picChg chg="del">
          <ac:chgData name="ishan kollath" userId="69d9cc1d9952f9ad" providerId="LiveId" clId="{D0BC4402-DF88-473E-8F29-97D8ADD42504}" dt="2021-01-17T11:58:22.439" v="949" actId="478"/>
          <ac:picMkLst>
            <pc:docMk/>
            <pc:sldMk cId="611767406" sldId="264"/>
            <ac:picMk id="5" creationId="{B0A34D82-85B4-40D9-A87B-F2D6CB59ECBE}"/>
          </ac:picMkLst>
        </pc:picChg>
      </pc:sldChg>
      <pc:sldChg chg="modSp add mod modTransition">
        <pc:chgData name="ishan kollath" userId="69d9cc1d9952f9ad" providerId="LiveId" clId="{D0BC4402-DF88-473E-8F29-97D8ADD42504}" dt="2021-01-13T07:46:28.609" v="582"/>
        <pc:sldMkLst>
          <pc:docMk/>
          <pc:sldMk cId="1933148976" sldId="267"/>
        </pc:sldMkLst>
        <pc:spChg chg="mod">
          <ac:chgData name="ishan kollath" userId="69d9cc1d9952f9ad" providerId="LiveId" clId="{D0BC4402-DF88-473E-8F29-97D8ADD42504}" dt="2021-01-13T07:45:54.437" v="575" actId="1036"/>
          <ac:spMkLst>
            <pc:docMk/>
            <pc:sldMk cId="1933148976" sldId="267"/>
            <ac:spMk id="4" creationId="{CBEB8D9F-FB5B-42FA-8F6B-B0067BFACCEB}"/>
          </ac:spMkLst>
        </pc:spChg>
        <pc:spChg chg="mod">
          <ac:chgData name="ishan kollath" userId="69d9cc1d9952f9ad" providerId="LiveId" clId="{D0BC4402-DF88-473E-8F29-97D8ADD42504}" dt="2021-01-13T07:45:49.305" v="568" actId="1037"/>
          <ac:spMkLst>
            <pc:docMk/>
            <pc:sldMk cId="1933148976" sldId="267"/>
            <ac:spMk id="9" creationId="{D9442087-CF4C-4BA4-9C75-621EDE9138C3}"/>
          </ac:spMkLst>
        </pc:spChg>
        <pc:spChg chg="mod">
          <ac:chgData name="ishan kollath" userId="69d9cc1d9952f9ad" providerId="LiveId" clId="{D0BC4402-DF88-473E-8F29-97D8ADD42504}" dt="2021-01-13T07:45:49.305" v="568" actId="1037"/>
          <ac:spMkLst>
            <pc:docMk/>
            <pc:sldMk cId="1933148976" sldId="267"/>
            <ac:spMk id="10" creationId="{5C7983EF-7F73-4649-9512-AB4DB2EEE5E8}"/>
          </ac:spMkLst>
        </pc:spChg>
      </pc:sldChg>
      <pc:sldChg chg="addSp delSp modSp add mod modAnim">
        <pc:chgData name="ishan kollath" userId="69d9cc1d9952f9ad" providerId="LiveId" clId="{D0BC4402-DF88-473E-8F29-97D8ADD42504}" dt="2021-01-13T15:30:43.311" v="943" actId="1036"/>
        <pc:sldMkLst>
          <pc:docMk/>
          <pc:sldMk cId="2192077496" sldId="268"/>
        </pc:sldMkLst>
        <pc:spChg chg="del">
          <ac:chgData name="ishan kollath" userId="69d9cc1d9952f9ad" providerId="LiveId" clId="{D0BC4402-DF88-473E-8F29-97D8ADD42504}" dt="2021-01-13T09:05:42.950" v="589" actId="478"/>
          <ac:spMkLst>
            <pc:docMk/>
            <pc:sldMk cId="2192077496" sldId="268"/>
            <ac:spMk id="2" creationId="{7000B08F-F744-4260-96B5-7DE9C0D30331}"/>
          </ac:spMkLst>
        </pc:spChg>
        <pc:spChg chg="del">
          <ac:chgData name="ishan kollath" userId="69d9cc1d9952f9ad" providerId="LiveId" clId="{D0BC4402-DF88-473E-8F29-97D8ADD42504}" dt="2021-01-13T09:05:45.238" v="590" actId="478"/>
          <ac:spMkLst>
            <pc:docMk/>
            <pc:sldMk cId="2192077496" sldId="268"/>
            <ac:spMk id="3" creationId="{553DD555-466E-4BBD-9917-A939B75AF4D3}"/>
          </ac:spMkLst>
        </pc:spChg>
        <pc:spChg chg="del">
          <ac:chgData name="ishan kollath" userId="69d9cc1d9952f9ad" providerId="LiveId" clId="{D0BC4402-DF88-473E-8F29-97D8ADD42504}" dt="2021-01-13T09:05:47.570" v="591" actId="478"/>
          <ac:spMkLst>
            <pc:docMk/>
            <pc:sldMk cId="2192077496" sldId="268"/>
            <ac:spMk id="4" creationId="{CBEB8D9F-FB5B-42FA-8F6B-B0067BFACCEB}"/>
          </ac:spMkLst>
        </pc:spChg>
        <pc:spChg chg="del">
          <ac:chgData name="ishan kollath" userId="69d9cc1d9952f9ad" providerId="LiveId" clId="{D0BC4402-DF88-473E-8F29-97D8ADD42504}" dt="2021-01-13T09:05:42.950" v="589" actId="478"/>
          <ac:spMkLst>
            <pc:docMk/>
            <pc:sldMk cId="2192077496" sldId="268"/>
            <ac:spMk id="6" creationId="{413CA06A-763C-4F46-AAEF-E13FB01229E0}"/>
          </ac:spMkLst>
        </pc:spChg>
        <pc:spChg chg="del">
          <ac:chgData name="ishan kollath" userId="69d9cc1d9952f9ad" providerId="LiveId" clId="{D0BC4402-DF88-473E-8F29-97D8ADD42504}" dt="2021-01-13T09:05:42.950" v="589" actId="478"/>
          <ac:spMkLst>
            <pc:docMk/>
            <pc:sldMk cId="2192077496" sldId="268"/>
            <ac:spMk id="7" creationId="{9A115C20-60E8-465F-807C-BE1BAE17B093}"/>
          </ac:spMkLst>
        </pc:spChg>
        <pc:spChg chg="mod">
          <ac:chgData name="ishan kollath" userId="69d9cc1d9952f9ad" providerId="LiveId" clId="{D0BC4402-DF88-473E-8F29-97D8ADD42504}" dt="2021-01-13T15:30:43.311" v="943" actId="1036"/>
          <ac:spMkLst>
            <pc:docMk/>
            <pc:sldMk cId="2192077496" sldId="268"/>
            <ac:spMk id="9" creationId="{D9442087-CF4C-4BA4-9C75-621EDE9138C3}"/>
          </ac:spMkLst>
        </pc:spChg>
        <pc:spChg chg="mod">
          <ac:chgData name="ishan kollath" userId="69d9cc1d9952f9ad" providerId="LiveId" clId="{D0BC4402-DF88-473E-8F29-97D8ADD42504}" dt="2021-01-13T15:30:43.311" v="943" actId="1036"/>
          <ac:spMkLst>
            <pc:docMk/>
            <pc:sldMk cId="2192077496" sldId="268"/>
            <ac:spMk id="10" creationId="{5C7983EF-7F73-4649-9512-AB4DB2EEE5E8}"/>
          </ac:spMkLst>
        </pc:spChg>
        <pc:spChg chg="add mod">
          <ac:chgData name="ishan kollath" userId="69d9cc1d9952f9ad" providerId="LiveId" clId="{D0BC4402-DF88-473E-8F29-97D8ADD42504}" dt="2021-01-13T13:03:24.169" v="871" actId="207"/>
          <ac:spMkLst>
            <pc:docMk/>
            <pc:sldMk cId="2192077496" sldId="268"/>
            <ac:spMk id="13" creationId="{AB6E8122-D744-49AC-98E0-652194640510}"/>
          </ac:spMkLst>
        </pc:spChg>
        <pc:spChg chg="add mod">
          <ac:chgData name="ishan kollath" userId="69d9cc1d9952f9ad" providerId="LiveId" clId="{D0BC4402-DF88-473E-8F29-97D8ADD42504}" dt="2021-01-13T13:03:12.232" v="807" actId="207"/>
          <ac:spMkLst>
            <pc:docMk/>
            <pc:sldMk cId="2192077496" sldId="268"/>
            <ac:spMk id="14" creationId="{3572E153-FE62-49C6-959B-FB7345159F7C}"/>
          </ac:spMkLst>
        </pc:spChg>
        <pc:spChg chg="add mod">
          <ac:chgData name="ishan kollath" userId="69d9cc1d9952f9ad" providerId="LiveId" clId="{D0BC4402-DF88-473E-8F29-97D8ADD42504}" dt="2021-01-13T13:03:12.232" v="807" actId="207"/>
          <ac:spMkLst>
            <pc:docMk/>
            <pc:sldMk cId="2192077496" sldId="268"/>
            <ac:spMk id="15" creationId="{95EB33B3-E0E6-4091-9F72-BFEA2B3E3BA5}"/>
          </ac:spMkLst>
        </pc:spChg>
        <pc:spChg chg="add mod">
          <ac:chgData name="ishan kollath" userId="69d9cc1d9952f9ad" providerId="LiveId" clId="{D0BC4402-DF88-473E-8F29-97D8ADD42504}" dt="2021-01-13T15:30:43.311" v="943" actId="1036"/>
          <ac:spMkLst>
            <pc:docMk/>
            <pc:sldMk cId="2192077496" sldId="268"/>
            <ac:spMk id="17" creationId="{273E554C-31A9-4B59-AFA6-3B52CF809606}"/>
          </ac:spMkLst>
        </pc:spChg>
        <pc:grpChg chg="add mod ord">
          <ac:chgData name="ishan kollath" userId="69d9cc1d9952f9ad" providerId="LiveId" clId="{D0BC4402-DF88-473E-8F29-97D8ADD42504}" dt="2021-01-13T13:03:35.616" v="892" actId="1035"/>
          <ac:grpSpMkLst>
            <pc:docMk/>
            <pc:sldMk cId="2192077496" sldId="268"/>
            <ac:grpSpMk id="16" creationId="{05E2C8ED-CA11-408F-81F6-FA16504CADEC}"/>
          </ac:grpSpMkLst>
        </pc:grpChg>
        <pc:picChg chg="del">
          <ac:chgData name="ishan kollath" userId="69d9cc1d9952f9ad" providerId="LiveId" clId="{D0BC4402-DF88-473E-8F29-97D8ADD42504}" dt="2021-01-13T09:05:40.301" v="588" actId="478"/>
          <ac:picMkLst>
            <pc:docMk/>
            <pc:sldMk cId="2192077496" sldId="268"/>
            <ac:picMk id="5" creationId="{B0A34D82-85B4-40D9-A87B-F2D6CB59ECBE}"/>
          </ac:picMkLst>
        </pc:picChg>
        <pc:picChg chg="mod">
          <ac:chgData name="ishan kollath" userId="69d9cc1d9952f9ad" providerId="LiveId" clId="{D0BC4402-DF88-473E-8F29-97D8ADD42504}" dt="2021-01-13T15:30:43.311" v="943" actId="1036"/>
          <ac:picMkLst>
            <pc:docMk/>
            <pc:sldMk cId="2192077496" sldId="268"/>
            <ac:picMk id="8" creationId="{1100303C-1324-438E-8B62-B1BD03F7BD6C}"/>
          </ac:picMkLst>
        </pc:picChg>
        <pc:picChg chg="add del mod ord">
          <ac:chgData name="ishan kollath" userId="69d9cc1d9952f9ad" providerId="LiveId" clId="{D0BC4402-DF88-473E-8F29-97D8ADD42504}" dt="2021-01-13T13:02:25.601" v="707" actId="478"/>
          <ac:picMkLst>
            <pc:docMk/>
            <pc:sldMk cId="2192077496" sldId="268"/>
            <ac:picMk id="12" creationId="{4004B15C-B0EA-4595-A24F-C89DF15EA75A}"/>
          </ac:picMkLst>
        </pc:picChg>
      </pc:sldChg>
    </pc:docChg>
  </pc:docChgLst>
  <pc:docChgLst>
    <pc:chgData name="ishan kollath" userId="69d9cc1d9952f9ad" providerId="LiveId" clId="{2B3193C5-D805-4CEE-A1F7-F794C987B9FF}"/>
    <pc:docChg chg="undo custSel addSld delSld modSld sldOrd">
      <pc:chgData name="ishan kollath" userId="69d9cc1d9952f9ad" providerId="LiveId" clId="{2B3193C5-D805-4CEE-A1F7-F794C987B9FF}" dt="2021-01-30T12:11:48.934" v="130"/>
      <pc:docMkLst>
        <pc:docMk/>
      </pc:docMkLst>
      <pc:sldChg chg="delSp modSp del mod delAnim">
        <pc:chgData name="ishan kollath" userId="69d9cc1d9952f9ad" providerId="LiveId" clId="{2B3193C5-D805-4CEE-A1F7-F794C987B9FF}" dt="2021-01-30T11:57:23.677" v="59" actId="47"/>
        <pc:sldMkLst>
          <pc:docMk/>
          <pc:sldMk cId="3718487146" sldId="259"/>
        </pc:sldMkLst>
        <pc:spChg chg="del">
          <ac:chgData name="ishan kollath" userId="69d9cc1d9952f9ad" providerId="LiveId" clId="{2B3193C5-D805-4CEE-A1F7-F794C987B9FF}" dt="2021-01-30T11:57:21.893" v="58" actId="478"/>
          <ac:spMkLst>
            <pc:docMk/>
            <pc:sldMk cId="3718487146" sldId="259"/>
            <ac:spMk id="2" creationId="{463790B0-327E-42FD-B5FA-07C19119A070}"/>
          </ac:spMkLst>
        </pc:spChg>
        <pc:graphicFrameChg chg="mod">
          <ac:chgData name="ishan kollath" userId="69d9cc1d9952f9ad" providerId="LiveId" clId="{2B3193C5-D805-4CEE-A1F7-F794C987B9FF}" dt="2021-01-30T11:57:23.677" v="59" actId="47"/>
          <ac:graphicFrameMkLst>
            <pc:docMk/>
            <pc:sldMk cId="3718487146" sldId="259"/>
            <ac:graphicFrameMk id="25" creationId="{06121EC5-D027-4C16-9123-F0726AADACB5}"/>
          </ac:graphicFrameMkLst>
        </pc:graphicFrameChg>
        <pc:graphicFrameChg chg="mod">
          <ac:chgData name="ishan kollath" userId="69d9cc1d9952f9ad" providerId="LiveId" clId="{2B3193C5-D805-4CEE-A1F7-F794C987B9FF}" dt="2021-01-30T11:57:23.677" v="59" actId="47"/>
          <ac:graphicFrameMkLst>
            <pc:docMk/>
            <pc:sldMk cId="3718487146" sldId="259"/>
            <ac:graphicFrameMk id="27" creationId="{7703F724-5ACA-4822-8431-18B9FED2F97E}"/>
          </ac:graphicFrameMkLst>
        </pc:graphicFrameChg>
      </pc:sldChg>
      <pc:sldChg chg="addSp delSp modSp mod modTransition modAnim">
        <pc:chgData name="ishan kollath" userId="69d9cc1d9952f9ad" providerId="LiveId" clId="{2B3193C5-D805-4CEE-A1F7-F794C987B9FF}" dt="2021-01-30T12:11:48.934" v="130"/>
        <pc:sldMkLst>
          <pc:docMk/>
          <pc:sldMk cId="3841997840" sldId="260"/>
        </pc:sldMkLst>
        <pc:spChg chg="add mod">
          <ac:chgData name="ishan kollath" userId="69d9cc1d9952f9ad" providerId="LiveId" clId="{2B3193C5-D805-4CEE-A1F7-F794C987B9FF}" dt="2021-01-30T11:57:34.332" v="77" actId="20577"/>
          <ac:spMkLst>
            <pc:docMk/>
            <pc:sldMk cId="3841997840" sldId="260"/>
            <ac:spMk id="25" creationId="{93EA6EE8-C951-4649-AA4B-0BFF1104591D}"/>
          </ac:spMkLst>
        </pc:spChg>
        <pc:spChg chg="del">
          <ac:chgData name="ishan kollath" userId="69d9cc1d9952f9ad" providerId="LiveId" clId="{2B3193C5-D805-4CEE-A1F7-F794C987B9FF}" dt="2021-01-30T12:11:11.709" v="129" actId="478"/>
          <ac:spMkLst>
            <pc:docMk/>
            <pc:sldMk cId="3841997840" sldId="260"/>
            <ac:spMk id="29" creationId="{C591DC8B-F55F-49F6-BF0E-335CADBB05A0}"/>
          </ac:spMkLst>
        </pc:spChg>
        <pc:spChg chg="del">
          <ac:chgData name="ishan kollath" userId="69d9cc1d9952f9ad" providerId="LiveId" clId="{2B3193C5-D805-4CEE-A1F7-F794C987B9FF}" dt="2021-01-30T12:11:11.709" v="129" actId="478"/>
          <ac:spMkLst>
            <pc:docMk/>
            <pc:sldMk cId="3841997840" sldId="260"/>
            <ac:spMk id="33" creationId="{B2E47080-E80C-4C1C-9FBF-66229FAE3900}"/>
          </ac:spMkLst>
        </pc:spChg>
        <pc:grpChg chg="add mod">
          <ac:chgData name="ishan kollath" userId="69d9cc1d9952f9ad" providerId="LiveId" clId="{2B3193C5-D805-4CEE-A1F7-F794C987B9FF}" dt="2021-01-30T12:10:09.077" v="123" actId="164"/>
          <ac:grpSpMkLst>
            <pc:docMk/>
            <pc:sldMk cId="3841997840" sldId="260"/>
            <ac:grpSpMk id="13" creationId="{2CB52622-85E3-41F0-B16A-6CCB46344E4C}"/>
          </ac:grpSpMkLst>
        </pc:grpChg>
        <pc:picChg chg="add mod modCrop">
          <ac:chgData name="ishan kollath" userId="69d9cc1d9952f9ad" providerId="LiveId" clId="{2B3193C5-D805-4CEE-A1F7-F794C987B9FF}" dt="2021-01-30T12:10:09.077" v="123" actId="164"/>
          <ac:picMkLst>
            <pc:docMk/>
            <pc:sldMk cId="3841997840" sldId="260"/>
            <ac:picMk id="9" creationId="{32566C64-C894-4461-B4A9-86E4AE124E3E}"/>
          </ac:picMkLst>
        </pc:picChg>
        <pc:picChg chg="add mod">
          <ac:chgData name="ishan kollath" userId="69d9cc1d9952f9ad" providerId="LiveId" clId="{2B3193C5-D805-4CEE-A1F7-F794C987B9FF}" dt="2021-01-30T12:10:12.672" v="124" actId="1076"/>
          <ac:picMkLst>
            <pc:docMk/>
            <pc:sldMk cId="3841997840" sldId="260"/>
            <ac:picMk id="12" creationId="{AA760E35-CCEB-45F1-BC70-1F932A7418F0}"/>
          </ac:picMkLst>
        </pc:picChg>
        <pc:picChg chg="add mod modCrop">
          <ac:chgData name="ishan kollath" userId="69d9cc1d9952f9ad" providerId="LiveId" clId="{2B3193C5-D805-4CEE-A1F7-F794C987B9FF}" dt="2021-01-30T12:10:09.077" v="123" actId="164"/>
          <ac:picMkLst>
            <pc:docMk/>
            <pc:sldMk cId="3841997840" sldId="260"/>
            <ac:picMk id="26" creationId="{857CC2FC-8291-468C-BE53-1C5CB67412A4}"/>
          </ac:picMkLst>
        </pc:picChg>
        <pc:picChg chg="add mod modCrop">
          <ac:chgData name="ishan kollath" userId="69d9cc1d9952f9ad" providerId="LiveId" clId="{2B3193C5-D805-4CEE-A1F7-F794C987B9FF}" dt="2021-01-30T12:10:09.077" v="123" actId="164"/>
          <ac:picMkLst>
            <pc:docMk/>
            <pc:sldMk cId="3841997840" sldId="260"/>
            <ac:picMk id="27" creationId="{59C1897C-A9C0-4AE9-9100-8F9ED2C053E0}"/>
          </ac:picMkLst>
        </pc:picChg>
        <pc:picChg chg="add mod modCrop">
          <ac:chgData name="ishan kollath" userId="69d9cc1d9952f9ad" providerId="LiveId" clId="{2B3193C5-D805-4CEE-A1F7-F794C987B9FF}" dt="2021-01-30T12:10:09.077" v="123" actId="164"/>
          <ac:picMkLst>
            <pc:docMk/>
            <pc:sldMk cId="3841997840" sldId="260"/>
            <ac:picMk id="31" creationId="{8A1853F2-DCAD-459E-8714-FF0562AB333A}"/>
          </ac:picMkLst>
        </pc:picChg>
        <pc:picChg chg="add mod modCrop">
          <ac:chgData name="ishan kollath" userId="69d9cc1d9952f9ad" providerId="LiveId" clId="{2B3193C5-D805-4CEE-A1F7-F794C987B9FF}" dt="2021-01-30T11:59:10.782" v="99" actId="732"/>
          <ac:picMkLst>
            <pc:docMk/>
            <pc:sldMk cId="3841997840" sldId="260"/>
            <ac:picMk id="32" creationId="{A1D17A1B-D40B-49F7-A02D-958629A90BA6}"/>
          </ac:picMkLst>
        </pc:picChg>
      </pc:sldChg>
      <pc:sldChg chg="modSp del mod">
        <pc:chgData name="ishan kollath" userId="69d9cc1d9952f9ad" providerId="LiveId" clId="{2B3193C5-D805-4CEE-A1F7-F794C987B9FF}" dt="2021-01-30T11:57:16.461" v="57" actId="47"/>
        <pc:sldMkLst>
          <pc:docMk/>
          <pc:sldMk cId="1725506364" sldId="261"/>
        </pc:sldMkLst>
        <pc:graphicFrameChg chg="mod">
          <ac:chgData name="ishan kollath" userId="69d9cc1d9952f9ad" providerId="LiveId" clId="{2B3193C5-D805-4CEE-A1F7-F794C987B9FF}" dt="2021-01-30T11:57:16.461" v="57" actId="47"/>
          <ac:graphicFrameMkLst>
            <pc:docMk/>
            <pc:sldMk cId="1725506364" sldId="261"/>
            <ac:graphicFrameMk id="25" creationId="{06121EC5-D027-4C16-9123-F0726AADACB5}"/>
          </ac:graphicFrameMkLst>
        </pc:graphicFrameChg>
        <pc:graphicFrameChg chg="mod">
          <ac:chgData name="ishan kollath" userId="69d9cc1d9952f9ad" providerId="LiveId" clId="{2B3193C5-D805-4CEE-A1F7-F794C987B9FF}" dt="2021-01-30T11:57:16.461" v="57" actId="47"/>
          <ac:graphicFrameMkLst>
            <pc:docMk/>
            <pc:sldMk cId="1725506364" sldId="261"/>
            <ac:graphicFrameMk id="27" creationId="{7703F724-5ACA-4822-8431-18B9FED2F97E}"/>
          </ac:graphicFrameMkLst>
        </pc:graphicFrameChg>
      </pc:sldChg>
      <pc:sldChg chg="del">
        <pc:chgData name="ishan kollath" userId="69d9cc1d9952f9ad" providerId="LiveId" clId="{2B3193C5-D805-4CEE-A1F7-F794C987B9FF}" dt="2021-01-30T11:55:35.505" v="6" actId="47"/>
        <pc:sldMkLst>
          <pc:docMk/>
          <pc:sldMk cId="611767406" sldId="264"/>
        </pc:sldMkLst>
      </pc:sldChg>
      <pc:sldChg chg="del">
        <pc:chgData name="ishan kollath" userId="69d9cc1d9952f9ad" providerId="LiveId" clId="{2B3193C5-D805-4CEE-A1F7-F794C987B9FF}" dt="2021-01-30T11:55:34.718" v="5" actId="47"/>
        <pc:sldMkLst>
          <pc:docMk/>
          <pc:sldMk cId="1360793846" sldId="265"/>
        </pc:sldMkLst>
      </pc:sldChg>
      <pc:sldChg chg="del">
        <pc:chgData name="ishan kollath" userId="69d9cc1d9952f9ad" providerId="LiveId" clId="{2B3193C5-D805-4CEE-A1F7-F794C987B9FF}" dt="2021-01-30T11:55:33.154" v="4" actId="47"/>
        <pc:sldMkLst>
          <pc:docMk/>
          <pc:sldMk cId="3260266283" sldId="266"/>
        </pc:sldMkLst>
      </pc:sldChg>
      <pc:sldChg chg="add del ord">
        <pc:chgData name="ishan kollath" userId="69d9cc1d9952f9ad" providerId="LiveId" clId="{2B3193C5-D805-4CEE-A1F7-F794C987B9FF}" dt="2021-01-30T11:59:13.913" v="100" actId="47"/>
        <pc:sldMkLst>
          <pc:docMk/>
          <pc:sldMk cId="2423456635" sldId="269"/>
        </pc:sldMkLst>
      </pc:sldChg>
      <pc:sldChg chg="addSp delSp modSp add del mod ord addAnim delAnim modAnim">
        <pc:chgData name="ishan kollath" userId="69d9cc1d9952f9ad" providerId="LiveId" clId="{2B3193C5-D805-4CEE-A1F7-F794C987B9FF}" dt="2021-01-30T11:56:48.623" v="52" actId="1076"/>
        <pc:sldMkLst>
          <pc:docMk/>
          <pc:sldMk cId="2194039635" sldId="270"/>
        </pc:sldMkLst>
        <pc:spChg chg="add del">
          <ac:chgData name="ishan kollath" userId="69d9cc1d9952f9ad" providerId="LiveId" clId="{2B3193C5-D805-4CEE-A1F7-F794C987B9FF}" dt="2021-01-30T11:56:33.166" v="49" actId="478"/>
          <ac:spMkLst>
            <pc:docMk/>
            <pc:sldMk cId="2194039635" sldId="270"/>
            <ac:spMk id="2" creationId="{7000B08F-F744-4260-96B5-7DE9C0D30331}"/>
          </ac:spMkLst>
        </pc:spChg>
        <pc:spChg chg="add del mod">
          <ac:chgData name="ishan kollath" userId="69d9cc1d9952f9ad" providerId="LiveId" clId="{2B3193C5-D805-4CEE-A1F7-F794C987B9FF}" dt="2021-01-30T11:56:44.046" v="50" actId="478"/>
          <ac:spMkLst>
            <pc:docMk/>
            <pc:sldMk cId="2194039635" sldId="270"/>
            <ac:spMk id="3" creationId="{553DD555-466E-4BBD-9917-A939B75AF4D3}"/>
          </ac:spMkLst>
        </pc:spChg>
        <pc:spChg chg="del">
          <ac:chgData name="ishan kollath" userId="69d9cc1d9952f9ad" providerId="LiveId" clId="{2B3193C5-D805-4CEE-A1F7-F794C987B9FF}" dt="2021-01-30T11:56:08.969" v="38" actId="478"/>
          <ac:spMkLst>
            <pc:docMk/>
            <pc:sldMk cId="2194039635" sldId="270"/>
            <ac:spMk id="4" creationId="{CBEB8D9F-FB5B-42FA-8F6B-B0067BFACCEB}"/>
          </ac:spMkLst>
        </pc:spChg>
        <pc:spChg chg="add del">
          <ac:chgData name="ishan kollath" userId="69d9cc1d9952f9ad" providerId="LiveId" clId="{2B3193C5-D805-4CEE-A1F7-F794C987B9FF}" dt="2021-01-30T11:56:33.166" v="49" actId="478"/>
          <ac:spMkLst>
            <pc:docMk/>
            <pc:sldMk cId="2194039635" sldId="270"/>
            <ac:spMk id="6" creationId="{413CA06A-763C-4F46-AAEF-E13FB01229E0}"/>
          </ac:spMkLst>
        </pc:spChg>
        <pc:spChg chg="add del">
          <ac:chgData name="ishan kollath" userId="69d9cc1d9952f9ad" providerId="LiveId" clId="{2B3193C5-D805-4CEE-A1F7-F794C987B9FF}" dt="2021-01-30T11:56:33.166" v="49" actId="478"/>
          <ac:spMkLst>
            <pc:docMk/>
            <pc:sldMk cId="2194039635" sldId="270"/>
            <ac:spMk id="7" creationId="{9A115C20-60E8-465F-807C-BE1BAE17B093}"/>
          </ac:spMkLst>
        </pc:spChg>
        <pc:spChg chg="del mod">
          <ac:chgData name="ishan kollath" userId="69d9cc1d9952f9ad" providerId="LiveId" clId="{2B3193C5-D805-4CEE-A1F7-F794C987B9FF}" dt="2021-01-30T11:56:17.113" v="41" actId="478"/>
          <ac:spMkLst>
            <pc:docMk/>
            <pc:sldMk cId="2194039635" sldId="270"/>
            <ac:spMk id="9" creationId="{D9442087-CF4C-4BA4-9C75-621EDE9138C3}"/>
          </ac:spMkLst>
        </pc:spChg>
        <pc:spChg chg="del">
          <ac:chgData name="ishan kollath" userId="69d9cc1d9952f9ad" providerId="LiveId" clId="{2B3193C5-D805-4CEE-A1F7-F794C987B9FF}" dt="2021-01-30T11:56:09.630" v="39" actId="478"/>
          <ac:spMkLst>
            <pc:docMk/>
            <pc:sldMk cId="2194039635" sldId="270"/>
            <ac:spMk id="10" creationId="{5C7983EF-7F73-4649-9512-AB4DB2EEE5E8}"/>
          </ac:spMkLst>
        </pc:spChg>
        <pc:spChg chg="add del mod">
          <ac:chgData name="ishan kollath" userId="69d9cc1d9952f9ad" providerId="LiveId" clId="{2B3193C5-D805-4CEE-A1F7-F794C987B9FF}" dt="2021-01-30T11:56:32.669" v="48"/>
          <ac:spMkLst>
            <pc:docMk/>
            <pc:sldMk cId="2194039635" sldId="270"/>
            <ac:spMk id="12" creationId="{20731F30-6D54-4120-B98A-DE2F61CCD0C5}"/>
          </ac:spMkLst>
        </pc:spChg>
        <pc:spChg chg="add del mod">
          <ac:chgData name="ishan kollath" userId="69d9cc1d9952f9ad" providerId="LiveId" clId="{2B3193C5-D805-4CEE-A1F7-F794C987B9FF}" dt="2021-01-30T11:56:32.669" v="48"/>
          <ac:spMkLst>
            <pc:docMk/>
            <pc:sldMk cId="2194039635" sldId="270"/>
            <ac:spMk id="13" creationId="{F0D07EB9-8053-43EA-BB0F-EB1719AA4584}"/>
          </ac:spMkLst>
        </pc:spChg>
        <pc:spChg chg="add del mod">
          <ac:chgData name="ishan kollath" userId="69d9cc1d9952f9ad" providerId="LiveId" clId="{2B3193C5-D805-4CEE-A1F7-F794C987B9FF}" dt="2021-01-30T11:56:32.669" v="48"/>
          <ac:spMkLst>
            <pc:docMk/>
            <pc:sldMk cId="2194039635" sldId="270"/>
            <ac:spMk id="14" creationId="{E5F97B21-83E1-4D0F-A4D3-C71852EDEDD2}"/>
          </ac:spMkLst>
        </pc:spChg>
        <pc:spChg chg="add mod">
          <ac:chgData name="ishan kollath" userId="69d9cc1d9952f9ad" providerId="LiveId" clId="{2B3193C5-D805-4CEE-A1F7-F794C987B9FF}" dt="2021-01-30T11:56:48.623" v="52" actId="1076"/>
          <ac:spMkLst>
            <pc:docMk/>
            <pc:sldMk cId="2194039635" sldId="270"/>
            <ac:spMk id="16" creationId="{4366F428-D360-40E4-A7B7-EC616148E7AB}"/>
          </ac:spMkLst>
        </pc:spChg>
        <pc:spChg chg="add mod">
          <ac:chgData name="ishan kollath" userId="69d9cc1d9952f9ad" providerId="LiveId" clId="{2B3193C5-D805-4CEE-A1F7-F794C987B9FF}" dt="2021-01-30T11:56:48.623" v="52" actId="1076"/>
          <ac:spMkLst>
            <pc:docMk/>
            <pc:sldMk cId="2194039635" sldId="270"/>
            <ac:spMk id="17" creationId="{FEBFA7BF-1B41-4C6E-A79B-2983A1FA56A5}"/>
          </ac:spMkLst>
        </pc:spChg>
        <pc:spChg chg="add mod">
          <ac:chgData name="ishan kollath" userId="69d9cc1d9952f9ad" providerId="LiveId" clId="{2B3193C5-D805-4CEE-A1F7-F794C987B9FF}" dt="2021-01-30T11:56:48.623" v="52" actId="1076"/>
          <ac:spMkLst>
            <pc:docMk/>
            <pc:sldMk cId="2194039635" sldId="270"/>
            <ac:spMk id="18" creationId="{57D773AC-6AA7-4A1E-9813-2B610CD165E4}"/>
          </ac:spMkLst>
        </pc:spChg>
        <pc:picChg chg="add del">
          <ac:chgData name="ishan kollath" userId="69d9cc1d9952f9ad" providerId="LiveId" clId="{2B3193C5-D805-4CEE-A1F7-F794C987B9FF}" dt="2021-01-30T11:56:33.166" v="49" actId="478"/>
          <ac:picMkLst>
            <pc:docMk/>
            <pc:sldMk cId="2194039635" sldId="270"/>
            <ac:picMk id="5" creationId="{B0A34D82-85B4-40D9-A87B-F2D6CB59ECBE}"/>
          </ac:picMkLst>
        </pc:picChg>
        <pc:picChg chg="add del mod">
          <ac:chgData name="ishan kollath" userId="69d9cc1d9952f9ad" providerId="LiveId" clId="{2B3193C5-D805-4CEE-A1F7-F794C987B9FF}" dt="2021-01-30T11:56:44.046" v="50" actId="478"/>
          <ac:picMkLst>
            <pc:docMk/>
            <pc:sldMk cId="2194039635" sldId="270"/>
            <ac:picMk id="8" creationId="{1100303C-1324-438E-8B62-B1BD03F7BD6C}"/>
          </ac:picMkLst>
        </pc:picChg>
        <pc:picChg chg="add del mod">
          <ac:chgData name="ishan kollath" userId="69d9cc1d9952f9ad" providerId="LiveId" clId="{2B3193C5-D805-4CEE-A1F7-F794C987B9FF}" dt="2021-01-30T11:56:32.669" v="48"/>
          <ac:picMkLst>
            <pc:docMk/>
            <pc:sldMk cId="2194039635" sldId="270"/>
            <ac:picMk id="11" creationId="{CEE8B0DE-4D43-4B3C-9466-4CC238A93ACF}"/>
          </ac:picMkLst>
        </pc:picChg>
        <pc:picChg chg="add mod">
          <ac:chgData name="ishan kollath" userId="69d9cc1d9952f9ad" providerId="LiveId" clId="{2B3193C5-D805-4CEE-A1F7-F794C987B9FF}" dt="2021-01-30T11:56:48.623" v="52" actId="1076"/>
          <ac:picMkLst>
            <pc:docMk/>
            <pc:sldMk cId="2194039635" sldId="270"/>
            <ac:picMk id="15" creationId="{392AACB7-015D-46F7-ACE7-8B14AC5FEF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05799-B7B9-4893-8D90-35B9C4028EAA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1EDCF-1DE0-4906-93B3-8F91F3E1A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6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53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97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3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8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9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40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13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2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98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3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00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5EF09-66B1-4651-B32B-366DB600436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021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file:///C:\Users\ishan\Desktop\1\Folder\Green.png" TargetMode="External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34D82-85B4-40D9-A87B-F2D6CB59E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159"/>
          <a:stretch/>
        </p:blipFill>
        <p:spPr>
          <a:xfrm>
            <a:off x="0" y="0"/>
            <a:ext cx="12192000" cy="9492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CA06A-763C-4F46-AAEF-E13FB01229E0}"/>
              </a:ext>
            </a:extLst>
          </p:cNvPr>
          <p:cNvSpPr/>
          <p:nvPr/>
        </p:nvSpPr>
        <p:spPr>
          <a:xfrm>
            <a:off x="5283200" y="100013"/>
            <a:ext cx="360363" cy="222250"/>
          </a:xfrm>
          <a:prstGeom prst="rect">
            <a:avLst/>
          </a:prstGeom>
          <a:solidFill>
            <a:srgbClr val="75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15C20-60E8-465F-807C-BE1BAE17B093}"/>
              </a:ext>
            </a:extLst>
          </p:cNvPr>
          <p:cNvSpPr/>
          <p:nvPr/>
        </p:nvSpPr>
        <p:spPr>
          <a:xfrm>
            <a:off x="5283199" y="322263"/>
            <a:ext cx="360363" cy="45719"/>
          </a:xfrm>
          <a:prstGeom prst="rect">
            <a:avLst/>
          </a:prstGeom>
          <a:solidFill>
            <a:srgbClr val="B22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00B08F-F744-4260-96B5-7DE9C0D30331}"/>
              </a:ext>
            </a:extLst>
          </p:cNvPr>
          <p:cNvSpPr/>
          <p:nvPr/>
        </p:nvSpPr>
        <p:spPr>
          <a:xfrm>
            <a:off x="1858963" y="49213"/>
            <a:ext cx="249237" cy="211137"/>
          </a:xfrm>
          <a:prstGeom prst="rect">
            <a:avLst/>
          </a:prstGeom>
          <a:solidFill>
            <a:srgbClr val="B32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Game controller">
            <a:extLst>
              <a:ext uri="{FF2B5EF4-FFF2-40B4-BE49-F238E27FC236}">
                <a16:creationId xmlns:a16="http://schemas.microsoft.com/office/drawing/2014/main" id="{392AACB7-015D-46F7-ACE7-8B14AC5FE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8955" y="2134683"/>
            <a:ext cx="2194089" cy="21940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66F428-D360-40E4-A7B7-EC616148E7AB}"/>
              </a:ext>
            </a:extLst>
          </p:cNvPr>
          <p:cNvSpPr txBox="1"/>
          <p:nvPr/>
        </p:nvSpPr>
        <p:spPr>
          <a:xfrm>
            <a:off x="4470878" y="4216620"/>
            <a:ext cx="39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Saving game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BFA7BF-1B41-4C6E-A79B-2983A1FA56A5}"/>
              </a:ext>
            </a:extLst>
          </p:cNvPr>
          <p:cNvSpPr txBox="1"/>
          <p:nvPr/>
        </p:nvSpPr>
        <p:spPr>
          <a:xfrm>
            <a:off x="6690673" y="4236066"/>
            <a:ext cx="39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. . 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D773AC-6AA7-4A1E-9813-2B610CD165E4}"/>
              </a:ext>
            </a:extLst>
          </p:cNvPr>
          <p:cNvSpPr/>
          <p:nvPr/>
        </p:nvSpPr>
        <p:spPr>
          <a:xfrm>
            <a:off x="6690673" y="4718116"/>
            <a:ext cx="2714919" cy="2535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039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100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28000">
                                          <p:cBhvr>
                                            <p:cTn id="6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4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-2.08333E-7 1.85185E-6 L 0.01706 0.16898 " pathEditMode="relative" rAng="0" ptsTypes="AA">
                                          <p:cBhvr>
                                            <p:cTn id="8" dur="50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46" y="8449"/>
                                        </p:animMotion>
                                        <p:animRot by="1500000">
                                          <p:cBhvr>
                                            <p:cTn id="9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0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1" dur="2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12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4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-2.08333E-7 1.85185E-6 L 0.01706 0.16898 " pathEditMode="relative" rAng="0" ptsTypes="AA">
                                          <p:cBhvr>
                                            <p:cTn id="8" dur="50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46" y="8449"/>
                                        </p:animMotion>
                                        <p:animRot by="1500000">
                                          <p:cBhvr>
                                            <p:cTn id="9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0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1" dur="2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12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34D82-85B4-40D9-A87B-F2D6CB59E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159"/>
          <a:stretch/>
        </p:blipFill>
        <p:spPr>
          <a:xfrm>
            <a:off x="0" y="0"/>
            <a:ext cx="12192000" cy="9492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CA06A-763C-4F46-AAEF-E13FB01229E0}"/>
              </a:ext>
            </a:extLst>
          </p:cNvPr>
          <p:cNvSpPr/>
          <p:nvPr/>
        </p:nvSpPr>
        <p:spPr>
          <a:xfrm>
            <a:off x="5283200" y="100013"/>
            <a:ext cx="360363" cy="222250"/>
          </a:xfrm>
          <a:prstGeom prst="rect">
            <a:avLst/>
          </a:prstGeom>
          <a:solidFill>
            <a:srgbClr val="75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15C20-60E8-465F-807C-BE1BAE17B093}"/>
              </a:ext>
            </a:extLst>
          </p:cNvPr>
          <p:cNvSpPr/>
          <p:nvPr/>
        </p:nvSpPr>
        <p:spPr>
          <a:xfrm>
            <a:off x="5283199" y="322263"/>
            <a:ext cx="360363" cy="45719"/>
          </a:xfrm>
          <a:prstGeom prst="rect">
            <a:avLst/>
          </a:prstGeom>
          <a:solidFill>
            <a:srgbClr val="B22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5CA2AC-CAFC-4CAB-BF2E-0A497A607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4"/>
          <a:stretch/>
        </p:blipFill>
        <p:spPr bwMode="auto">
          <a:xfrm>
            <a:off x="2574926" y="787929"/>
            <a:ext cx="4579357" cy="21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706A20-3371-4DDE-AF30-8CE4A39DC40C}"/>
              </a:ext>
            </a:extLst>
          </p:cNvPr>
          <p:cNvSpPr txBox="1"/>
          <p:nvPr/>
        </p:nvSpPr>
        <p:spPr>
          <a:xfrm>
            <a:off x="6736438" y="1667249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Online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48BF6-364D-4B77-B38E-E9EB38AB3333}"/>
              </a:ext>
            </a:extLst>
          </p:cNvPr>
          <p:cNvSpPr txBox="1"/>
          <p:nvPr/>
        </p:nvSpPr>
        <p:spPr>
          <a:xfrm>
            <a:off x="0" y="266226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                             Play                              Steam                             Settings                               Account         </a:t>
            </a:r>
            <a:endParaRPr lang="en-IN" dirty="0"/>
          </a:p>
        </p:txBody>
      </p:sp>
      <p:sp>
        <p:nvSpPr>
          <p:cNvPr id="17" name="Action Button: Blank 16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C22A0212-8799-420C-963D-4D197E43AD5E}"/>
              </a:ext>
            </a:extLst>
          </p:cNvPr>
          <p:cNvSpPr/>
          <p:nvPr/>
        </p:nvSpPr>
        <p:spPr>
          <a:xfrm>
            <a:off x="1126067" y="2590800"/>
            <a:ext cx="1244600" cy="550333"/>
          </a:xfrm>
          <a:prstGeom prst="actionButtonBlank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ction Button: Blank 18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912BBCE7-285C-4876-B4E4-9EF037632F36}"/>
              </a:ext>
            </a:extLst>
          </p:cNvPr>
          <p:cNvSpPr/>
          <p:nvPr/>
        </p:nvSpPr>
        <p:spPr>
          <a:xfrm>
            <a:off x="3115733" y="2581276"/>
            <a:ext cx="1244600" cy="550333"/>
          </a:xfrm>
          <a:prstGeom prst="actionButtonBlank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6B63B5-0501-44EF-A318-AFE7CE536E50}"/>
              </a:ext>
            </a:extLst>
          </p:cNvPr>
          <p:cNvSpPr/>
          <p:nvPr/>
        </p:nvSpPr>
        <p:spPr>
          <a:xfrm>
            <a:off x="546629" y="3732742"/>
            <a:ext cx="2531003" cy="2133598"/>
          </a:xfrm>
          <a:prstGeom prst="rect">
            <a:avLst/>
          </a:prstGeom>
          <a:solidFill>
            <a:schemeClr val="tx2">
              <a:lumMod val="90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ction Button: Blank 19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8EE3BF67-5B50-411F-BF60-04D01C4ED7B3}"/>
              </a:ext>
            </a:extLst>
          </p:cNvPr>
          <p:cNvSpPr/>
          <p:nvPr/>
        </p:nvSpPr>
        <p:spPr>
          <a:xfrm>
            <a:off x="5236632" y="2581276"/>
            <a:ext cx="1244600" cy="550333"/>
          </a:xfrm>
          <a:prstGeom prst="actionButtonBlank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ction Button: Blank 20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703A1FBA-9CEF-4D5E-AD55-AA4345B7C252}"/>
              </a:ext>
            </a:extLst>
          </p:cNvPr>
          <p:cNvSpPr/>
          <p:nvPr/>
        </p:nvSpPr>
        <p:spPr>
          <a:xfrm>
            <a:off x="7357531" y="2590800"/>
            <a:ext cx="1244600" cy="550333"/>
          </a:xfrm>
          <a:prstGeom prst="actionButtonBlank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ction Button: Blank 21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0BFE6B2D-63A3-4701-851C-76C9216E0A23}"/>
              </a:ext>
            </a:extLst>
          </p:cNvPr>
          <p:cNvSpPr/>
          <p:nvPr/>
        </p:nvSpPr>
        <p:spPr>
          <a:xfrm>
            <a:off x="9729209" y="2590800"/>
            <a:ext cx="1244600" cy="550333"/>
          </a:xfrm>
          <a:prstGeom prst="actionButtonBlank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9A58C1-3DD8-4FE9-9FBB-9F8C7103B116}"/>
              </a:ext>
            </a:extLst>
          </p:cNvPr>
          <p:cNvCxnSpPr>
            <a:cxnSpLocks/>
          </p:cNvCxnSpPr>
          <p:nvPr/>
        </p:nvCxnSpPr>
        <p:spPr>
          <a:xfrm>
            <a:off x="-118533" y="3606800"/>
            <a:ext cx="1231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C52B6A1-8687-4DFA-8DF8-8E60DE77F4BC}"/>
              </a:ext>
            </a:extLst>
          </p:cNvPr>
          <p:cNvSpPr/>
          <p:nvPr/>
        </p:nvSpPr>
        <p:spPr>
          <a:xfrm>
            <a:off x="3987800" y="4660556"/>
            <a:ext cx="745066" cy="42702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FA12E-C845-40D2-B1B5-4EB5D510315A}"/>
              </a:ext>
            </a:extLst>
          </p:cNvPr>
          <p:cNvSpPr txBox="1"/>
          <p:nvPr/>
        </p:nvSpPr>
        <p:spPr>
          <a:xfrm>
            <a:off x="865359" y="5211449"/>
            <a:ext cx="189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TRSC25!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5368EC4-FDAB-4912-B273-FC923F24D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DE2A"/>
              </a:clrFrom>
              <a:clrTo>
                <a:srgbClr val="FFDE2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87" y="4080084"/>
            <a:ext cx="893433" cy="8934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ction Button: Blank 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967E037-0684-472D-83B3-C219C444F721}"/>
              </a:ext>
            </a:extLst>
          </p:cNvPr>
          <p:cNvSpPr/>
          <p:nvPr/>
        </p:nvSpPr>
        <p:spPr>
          <a:xfrm>
            <a:off x="3987800" y="4697428"/>
            <a:ext cx="745066" cy="35327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EA6EE8-C951-4649-AA4B-0BFF1104591D}"/>
              </a:ext>
            </a:extLst>
          </p:cNvPr>
          <p:cNvSpPr/>
          <p:nvPr/>
        </p:nvSpPr>
        <p:spPr>
          <a:xfrm>
            <a:off x="584730" y="1904214"/>
            <a:ext cx="11132788" cy="648513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Saving game…..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B52622-85E3-41F0-B16A-6CCB46344E4C}"/>
              </a:ext>
            </a:extLst>
          </p:cNvPr>
          <p:cNvGrpSpPr/>
          <p:nvPr/>
        </p:nvGrpSpPr>
        <p:grpSpPr>
          <a:xfrm>
            <a:off x="11279097" y="958723"/>
            <a:ext cx="758050" cy="758050"/>
            <a:chOff x="11279097" y="958723"/>
            <a:chExt cx="758050" cy="758050"/>
          </a:xfrm>
        </p:grpSpPr>
        <p:pic>
          <p:nvPicPr>
            <p:cNvPr id="9" name="Graphic 8" descr="Syncing cloud">
              <a:extLst>
                <a:ext uri="{FF2B5EF4-FFF2-40B4-BE49-F238E27FC236}">
                  <a16:creationId xmlns:a16="http://schemas.microsoft.com/office/drawing/2014/main" id="{32566C64-C894-4461-B4A9-86E4AE124E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" r="1771" b="62594"/>
            <a:stretch/>
          </p:blipFill>
          <p:spPr>
            <a:xfrm>
              <a:off x="11279097" y="958724"/>
              <a:ext cx="744628" cy="283558"/>
            </a:xfrm>
            <a:prstGeom prst="rect">
              <a:avLst/>
            </a:prstGeom>
          </p:spPr>
        </p:pic>
        <p:pic>
          <p:nvPicPr>
            <p:cNvPr id="26" name="Graphic 25" descr="Syncing cloud">
              <a:extLst>
                <a:ext uri="{FF2B5EF4-FFF2-40B4-BE49-F238E27FC236}">
                  <a16:creationId xmlns:a16="http://schemas.microsoft.com/office/drawing/2014/main" id="{857CC2FC-8291-468C-BE53-1C5CB6741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66272"/>
            <a:stretch/>
          </p:blipFill>
          <p:spPr>
            <a:xfrm>
              <a:off x="11279097" y="958723"/>
              <a:ext cx="255678" cy="758050"/>
            </a:xfrm>
            <a:prstGeom prst="rect">
              <a:avLst/>
            </a:prstGeom>
          </p:spPr>
        </p:pic>
        <p:pic>
          <p:nvPicPr>
            <p:cNvPr id="27" name="Graphic 26" descr="Syncing cloud">
              <a:extLst>
                <a:ext uri="{FF2B5EF4-FFF2-40B4-BE49-F238E27FC236}">
                  <a16:creationId xmlns:a16="http://schemas.microsoft.com/office/drawing/2014/main" id="{59C1897C-A9C0-4AE9-9100-8F9ED2C05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67465"/>
            <a:stretch/>
          </p:blipFill>
          <p:spPr>
            <a:xfrm>
              <a:off x="11279097" y="1470141"/>
              <a:ext cx="758050" cy="246632"/>
            </a:xfrm>
            <a:prstGeom prst="rect">
              <a:avLst/>
            </a:prstGeom>
          </p:spPr>
        </p:pic>
        <p:pic>
          <p:nvPicPr>
            <p:cNvPr id="31" name="Graphic 30" descr="Syncing cloud">
              <a:extLst>
                <a:ext uri="{FF2B5EF4-FFF2-40B4-BE49-F238E27FC236}">
                  <a16:creationId xmlns:a16="http://schemas.microsoft.com/office/drawing/2014/main" id="{8A1853F2-DCAD-459E-8714-FF0562AB3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72680"/>
            <a:stretch/>
          </p:blipFill>
          <p:spPr>
            <a:xfrm>
              <a:off x="11830050" y="958723"/>
              <a:ext cx="207097" cy="758050"/>
            </a:xfrm>
            <a:prstGeom prst="rect">
              <a:avLst/>
            </a:prstGeom>
          </p:spPr>
        </p:pic>
      </p:grpSp>
      <p:pic>
        <p:nvPicPr>
          <p:cNvPr id="32" name="Graphic 31" descr="Syncing cloud">
            <a:extLst>
              <a:ext uri="{FF2B5EF4-FFF2-40B4-BE49-F238E27FC236}">
                <a16:creationId xmlns:a16="http://schemas.microsoft.com/office/drawing/2014/main" id="{A1D17A1B-D40B-49F7-A02D-958629A90B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088" t="38658" r="33184" b="28807"/>
          <a:stretch/>
        </p:blipFill>
        <p:spPr>
          <a:xfrm>
            <a:off x="11529922" y="1251771"/>
            <a:ext cx="255678" cy="246632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AA760E35-CCEB-45F1-BC70-1F932A7418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8923" y="1076249"/>
            <a:ext cx="597675" cy="59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9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34D82-85B4-40D9-A87B-F2D6CB59E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159"/>
          <a:stretch/>
        </p:blipFill>
        <p:spPr>
          <a:xfrm>
            <a:off x="0" y="0"/>
            <a:ext cx="12192000" cy="9492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CA06A-763C-4F46-AAEF-E13FB01229E0}"/>
              </a:ext>
            </a:extLst>
          </p:cNvPr>
          <p:cNvSpPr/>
          <p:nvPr/>
        </p:nvSpPr>
        <p:spPr>
          <a:xfrm>
            <a:off x="5283200" y="100013"/>
            <a:ext cx="360363" cy="222250"/>
          </a:xfrm>
          <a:prstGeom prst="rect">
            <a:avLst/>
          </a:prstGeom>
          <a:solidFill>
            <a:srgbClr val="75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15C20-60E8-465F-807C-BE1BAE17B093}"/>
              </a:ext>
            </a:extLst>
          </p:cNvPr>
          <p:cNvSpPr/>
          <p:nvPr/>
        </p:nvSpPr>
        <p:spPr>
          <a:xfrm>
            <a:off x="5283199" y="322263"/>
            <a:ext cx="360363" cy="45719"/>
          </a:xfrm>
          <a:prstGeom prst="rect">
            <a:avLst/>
          </a:prstGeom>
          <a:solidFill>
            <a:srgbClr val="B22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00B08F-F744-4260-96B5-7DE9C0D30331}"/>
              </a:ext>
            </a:extLst>
          </p:cNvPr>
          <p:cNvSpPr/>
          <p:nvPr/>
        </p:nvSpPr>
        <p:spPr>
          <a:xfrm>
            <a:off x="1858963" y="49213"/>
            <a:ext cx="249237" cy="211137"/>
          </a:xfrm>
          <a:prstGeom prst="rect">
            <a:avLst/>
          </a:prstGeom>
          <a:solidFill>
            <a:srgbClr val="B32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70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34D82-85B4-40D9-A87B-F2D6CB59E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159"/>
          <a:stretch/>
        </p:blipFill>
        <p:spPr>
          <a:xfrm>
            <a:off x="0" y="0"/>
            <a:ext cx="12192000" cy="9492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CA06A-763C-4F46-AAEF-E13FB01229E0}"/>
              </a:ext>
            </a:extLst>
          </p:cNvPr>
          <p:cNvSpPr/>
          <p:nvPr/>
        </p:nvSpPr>
        <p:spPr>
          <a:xfrm>
            <a:off x="5283200" y="100013"/>
            <a:ext cx="360363" cy="222250"/>
          </a:xfrm>
          <a:prstGeom prst="rect">
            <a:avLst/>
          </a:prstGeom>
          <a:solidFill>
            <a:srgbClr val="75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15C20-60E8-465F-807C-BE1BAE17B093}"/>
              </a:ext>
            </a:extLst>
          </p:cNvPr>
          <p:cNvSpPr/>
          <p:nvPr/>
        </p:nvSpPr>
        <p:spPr>
          <a:xfrm>
            <a:off x="5283199" y="322263"/>
            <a:ext cx="360363" cy="45719"/>
          </a:xfrm>
          <a:prstGeom prst="rect">
            <a:avLst/>
          </a:prstGeom>
          <a:solidFill>
            <a:srgbClr val="B22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00B08F-F744-4260-96B5-7DE9C0D30331}"/>
              </a:ext>
            </a:extLst>
          </p:cNvPr>
          <p:cNvSpPr/>
          <p:nvPr/>
        </p:nvSpPr>
        <p:spPr>
          <a:xfrm>
            <a:off x="1858963" y="49213"/>
            <a:ext cx="249237" cy="211137"/>
          </a:xfrm>
          <a:prstGeom prst="rect">
            <a:avLst/>
          </a:prstGeom>
          <a:solidFill>
            <a:srgbClr val="B32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DD555-466E-4BBD-9917-A939B75AF4D3}"/>
              </a:ext>
            </a:extLst>
          </p:cNvPr>
          <p:cNvSpPr txBox="1"/>
          <p:nvPr/>
        </p:nvSpPr>
        <p:spPr>
          <a:xfrm>
            <a:off x="2931734" y="364711"/>
            <a:ext cx="4298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/play=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</a:rPr>
              <a:t>init&amp;username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=TRSC25&amp;auth=done</a:t>
            </a:r>
            <a:endParaRPr lang="en-IN" sz="11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1100303C-1324-438E-8B62-B1BD03F7B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8955" y="2171698"/>
            <a:ext cx="2194089" cy="21940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442087-CF4C-4BA4-9C75-621EDE9138C3}"/>
              </a:ext>
            </a:extLst>
          </p:cNvPr>
          <p:cNvSpPr txBox="1"/>
          <p:nvPr/>
        </p:nvSpPr>
        <p:spPr>
          <a:xfrm>
            <a:off x="4680955" y="4233656"/>
            <a:ext cx="39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Initializing 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983EF-7F73-4649-9512-AB4DB2EEE5E8}"/>
              </a:ext>
            </a:extLst>
          </p:cNvPr>
          <p:cNvSpPr txBox="1"/>
          <p:nvPr/>
        </p:nvSpPr>
        <p:spPr>
          <a:xfrm>
            <a:off x="6426485" y="4233656"/>
            <a:ext cx="39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. . . . . 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B8D9F-FB5B-42FA-8F6B-B0067BFACCEB}"/>
              </a:ext>
            </a:extLst>
          </p:cNvPr>
          <p:cNvSpPr/>
          <p:nvPr/>
        </p:nvSpPr>
        <p:spPr>
          <a:xfrm>
            <a:off x="6457361" y="4685122"/>
            <a:ext cx="2714919" cy="2535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49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100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28000">
                                          <p:cBhvr>
                                            <p:cTn id="6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4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2.08333E-7 -3.7037E-6 L 0.01706 0.16899 " pathEditMode="relative" rAng="0" ptsTypes="AA">
                                          <p:cBhvr>
                                            <p:cTn id="8" dur="50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46" y="8449"/>
                                        </p:animMotion>
                                        <p:animRot by="1500000">
                                          <p:cBhvr>
                                            <p:cTn id="9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0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1" dur="2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12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4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2.08333E-7 -3.7037E-6 L 0.01706 0.16899 " pathEditMode="relative" rAng="0" ptsTypes="AA">
                                          <p:cBhvr>
                                            <p:cTn id="8" dur="50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46" y="8449"/>
                                        </p:animMotion>
                                        <p:animRot by="1500000">
                                          <p:cBhvr>
                                            <p:cTn id="9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0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1" dur="2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12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34D82-85B4-40D9-A87B-F2D6CB59E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159"/>
          <a:stretch/>
        </p:blipFill>
        <p:spPr>
          <a:xfrm>
            <a:off x="0" y="0"/>
            <a:ext cx="12192000" cy="9492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CA06A-763C-4F46-AAEF-E13FB01229E0}"/>
              </a:ext>
            </a:extLst>
          </p:cNvPr>
          <p:cNvSpPr/>
          <p:nvPr/>
        </p:nvSpPr>
        <p:spPr>
          <a:xfrm>
            <a:off x="5283200" y="100013"/>
            <a:ext cx="360363" cy="222250"/>
          </a:xfrm>
          <a:prstGeom prst="rect">
            <a:avLst/>
          </a:prstGeom>
          <a:solidFill>
            <a:srgbClr val="75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15C20-60E8-465F-807C-BE1BAE17B093}"/>
              </a:ext>
            </a:extLst>
          </p:cNvPr>
          <p:cNvSpPr/>
          <p:nvPr/>
        </p:nvSpPr>
        <p:spPr>
          <a:xfrm>
            <a:off x="5283199" y="322263"/>
            <a:ext cx="360363" cy="45719"/>
          </a:xfrm>
          <a:prstGeom prst="rect">
            <a:avLst/>
          </a:prstGeom>
          <a:solidFill>
            <a:srgbClr val="B22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00B08F-F744-4260-96B5-7DE9C0D30331}"/>
              </a:ext>
            </a:extLst>
          </p:cNvPr>
          <p:cNvSpPr/>
          <p:nvPr/>
        </p:nvSpPr>
        <p:spPr>
          <a:xfrm>
            <a:off x="1858963" y="49213"/>
            <a:ext cx="249237" cy="211137"/>
          </a:xfrm>
          <a:prstGeom prst="rect">
            <a:avLst/>
          </a:prstGeom>
          <a:solidFill>
            <a:srgbClr val="B32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DD555-466E-4BBD-9917-A939B75AF4D3}"/>
              </a:ext>
            </a:extLst>
          </p:cNvPr>
          <p:cNvSpPr txBox="1"/>
          <p:nvPr/>
        </p:nvSpPr>
        <p:spPr>
          <a:xfrm>
            <a:off x="2931734" y="364711"/>
            <a:ext cx="4298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/play=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</a:rPr>
              <a:t>init&amp;username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=TRSC25&amp;auth=done</a:t>
            </a:r>
            <a:endParaRPr lang="en-IN" sz="11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1100303C-1324-438E-8B62-B1BD03F7B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8955" y="2171698"/>
            <a:ext cx="2194089" cy="21940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442087-CF4C-4BA4-9C75-621EDE9138C3}"/>
              </a:ext>
            </a:extLst>
          </p:cNvPr>
          <p:cNvSpPr txBox="1"/>
          <p:nvPr/>
        </p:nvSpPr>
        <p:spPr>
          <a:xfrm>
            <a:off x="3796713" y="4233655"/>
            <a:ext cx="39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Entering </a:t>
            </a:r>
            <a:r>
              <a:rPr lang="en-US" sz="3200" dirty="0" err="1"/>
              <a:t>fullscreen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983EF-7F73-4649-9512-AB4DB2EEE5E8}"/>
              </a:ext>
            </a:extLst>
          </p:cNvPr>
          <p:cNvSpPr txBox="1"/>
          <p:nvPr/>
        </p:nvSpPr>
        <p:spPr>
          <a:xfrm>
            <a:off x="6963813" y="4233656"/>
            <a:ext cx="39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. . . . . 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B8D9F-FB5B-42FA-8F6B-B0067BFACCEB}"/>
              </a:ext>
            </a:extLst>
          </p:cNvPr>
          <p:cNvSpPr/>
          <p:nvPr/>
        </p:nvSpPr>
        <p:spPr>
          <a:xfrm>
            <a:off x="6954624" y="4685123"/>
            <a:ext cx="2714919" cy="2535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48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100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28000">
                                          <p:cBhvr>
                                            <p:cTn id="6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4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2.08333E-7 -3.7037E-6 L 0.01706 0.16899 " pathEditMode="relative" rAng="0" ptsTypes="AA">
                                          <p:cBhvr>
                                            <p:cTn id="8" dur="50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46" y="8449"/>
                                        </p:animMotion>
                                        <p:animRot by="1500000">
                                          <p:cBhvr>
                                            <p:cTn id="9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0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1" dur="2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12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4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2.08333E-7 -3.7037E-6 L 0.01706 0.16899 " pathEditMode="relative" rAng="0" ptsTypes="AA">
                                          <p:cBhvr>
                                            <p:cTn id="8" dur="50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46" y="8449"/>
                                        </p:animMotion>
                                        <p:animRot by="1500000">
                                          <p:cBhvr>
                                            <p:cTn id="9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0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1" dur="2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12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1100303C-1324-438E-8B62-B1BD03F7B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8955" y="1748184"/>
            <a:ext cx="2194089" cy="21940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442087-CF4C-4BA4-9C75-621EDE9138C3}"/>
              </a:ext>
            </a:extLst>
          </p:cNvPr>
          <p:cNvSpPr txBox="1"/>
          <p:nvPr/>
        </p:nvSpPr>
        <p:spPr>
          <a:xfrm>
            <a:off x="4489732" y="3810142"/>
            <a:ext cx="39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Starting game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983EF-7F73-4649-9512-AB4DB2EEE5E8}"/>
              </a:ext>
            </a:extLst>
          </p:cNvPr>
          <p:cNvSpPr txBox="1"/>
          <p:nvPr/>
        </p:nvSpPr>
        <p:spPr>
          <a:xfrm>
            <a:off x="6963813" y="3810142"/>
            <a:ext cx="39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. . . . . </a:t>
            </a:r>
            <a:endParaRPr lang="en-IN" sz="3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E2C8ED-CA11-408F-81F6-FA16504CADEC}"/>
              </a:ext>
            </a:extLst>
          </p:cNvPr>
          <p:cNvGrpSpPr/>
          <p:nvPr/>
        </p:nvGrpSpPr>
        <p:grpSpPr>
          <a:xfrm>
            <a:off x="4123655" y="1032103"/>
            <a:ext cx="3944687" cy="698500"/>
            <a:chOff x="4161367" y="825500"/>
            <a:chExt cx="3944687" cy="6985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6E8122-D744-49AC-98E0-652194640510}"/>
                </a:ext>
              </a:extLst>
            </p:cNvPr>
            <p:cNvSpPr/>
            <p:nvPr/>
          </p:nvSpPr>
          <p:spPr>
            <a:xfrm>
              <a:off x="4161367" y="825500"/>
              <a:ext cx="3944687" cy="698500"/>
            </a:xfrm>
            <a:prstGeom prst="rect">
              <a:avLst/>
            </a:prstGeom>
            <a:solidFill>
              <a:schemeClr val="bg1">
                <a:lumMod val="85000"/>
                <a:lumOff val="15000"/>
                <a:alpha val="36000"/>
              </a:schemeClr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72E153-FE62-49C6-959B-FB7345159F7C}"/>
                </a:ext>
              </a:extLst>
            </p:cNvPr>
            <p:cNvSpPr txBox="1"/>
            <p:nvPr/>
          </p:nvSpPr>
          <p:spPr>
            <a:xfrm>
              <a:off x="4627033" y="970559"/>
              <a:ext cx="3156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Press    F11   to exit full screen   </a:t>
              </a:r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EB33B3-E0E6-4091-9F72-BFEA2B3E3BA5}"/>
                </a:ext>
              </a:extLst>
            </p:cNvPr>
            <p:cNvSpPr/>
            <p:nvPr/>
          </p:nvSpPr>
          <p:spPr>
            <a:xfrm>
              <a:off x="5329767" y="927104"/>
              <a:ext cx="503766" cy="474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73E554C-31A9-4B59-AFA6-3B52CF809606}"/>
              </a:ext>
            </a:extLst>
          </p:cNvPr>
          <p:cNvSpPr/>
          <p:nvPr/>
        </p:nvSpPr>
        <p:spPr>
          <a:xfrm>
            <a:off x="6954624" y="4261609"/>
            <a:ext cx="2714919" cy="2535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077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100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28000">
                                          <p:cBhvr>
                                            <p:cTn id="6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4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-2.08333E-7 1.85185E-6 L 0.01706 0.16898 " pathEditMode="relative" rAng="0" ptsTypes="AA">
                                          <p:cBhvr>
                                            <p:cTn id="8" dur="50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46" y="8449"/>
                                        </p:animMotion>
                                        <p:animRot by="1500000">
                                          <p:cBhvr>
                                            <p:cTn id="9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0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1" dur="2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12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0" presetClass="exit" presetSubtype="0" fill="hold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" dur="7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4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-2.08333E-7 1.85185E-6 L 0.01706 0.16898 " pathEditMode="relative" rAng="0" ptsTypes="AA">
                                          <p:cBhvr>
                                            <p:cTn id="8" dur="50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46" y="8449"/>
                                        </p:animMotion>
                                        <p:animRot by="1500000">
                                          <p:cBhvr>
                                            <p:cTn id="9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0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1" dur="2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12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0" presetClass="exit" presetSubtype="0" fill="hold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" dur="7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1359</TotalTime>
  <Words>70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TRSC25</dc:creator>
  <cp:revision>14</cp:revision>
  <dcterms:created xsi:type="dcterms:W3CDTF">2021-01-06T16:35:45Z</dcterms:created>
  <dcterms:modified xsi:type="dcterms:W3CDTF">2021-01-30T12:12:17Z</dcterms:modified>
</cp:coreProperties>
</file>