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9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7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4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5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8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9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0F9B4A-38C2-4FC4-BA3F-B73E4148A35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DF2B9-6BB5-4530-A6DB-D30E7EF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.wikipedia.org/w/index.php?title=C%C3%B4ng_nghi%E1%BB%87p_ph%E1%BA%A7n_m%E1%BB%81m&amp;action=edit&amp;redlink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/>
              <a:t>C# </a:t>
            </a:r>
            <a:r>
              <a:rPr lang="en-US" sz="9600" b="1" dirty="0" err="1" smtClean="0"/>
              <a:t>WinForm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0579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TRUK VI </a:t>
            </a:r>
            <a:r>
              <a:rPr lang="en-US" dirty="0" err="1" smtClean="0"/>
              <a:t>VI</a:t>
            </a:r>
            <a:r>
              <a:rPr lang="en-US" dirty="0" smtClean="0"/>
              <a:t>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 LAYER MODEL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Presentation Layer (GUI</a:t>
            </a:r>
            <a:r>
              <a:rPr lang="en-US" b="1" dirty="0" smtClean="0"/>
              <a:t>):</a:t>
            </a:r>
          </a:p>
          <a:p>
            <a:r>
              <a:rPr lang="en-US" b="1" dirty="0" err="1" smtClean="0"/>
              <a:t>Bussiness</a:t>
            </a:r>
            <a:r>
              <a:rPr lang="en-US" b="1" dirty="0" smtClean="0"/>
              <a:t> </a:t>
            </a:r>
            <a:r>
              <a:rPr lang="en-US" b="1" dirty="0"/>
              <a:t>Layer (BLL) </a:t>
            </a:r>
            <a:endParaRPr lang="en-US" dirty="0"/>
          </a:p>
          <a:p>
            <a:r>
              <a:rPr lang="en-US" b="1" dirty="0"/>
              <a:t>Data Layer (DAL) 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SINGLETON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 </a:t>
            </a:r>
            <a:r>
              <a:rPr lang="vi-VN" dirty="0">
                <a:hlinkClick r:id="rId2" tooltip="Công nghiệp phần mềm (trang chưa được viết)"/>
              </a:rPr>
              <a:t>công nghiệp phần mềm</a:t>
            </a:r>
            <a:r>
              <a:rPr lang="vi-VN" dirty="0"/>
              <a:t>, mô hình Singleton là một mẫu thiết kế phần mềm để hạn chế sự khởi tạo của lớp đối tượng.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Times New Roman</vt:lpstr>
      <vt:lpstr>Organic</vt:lpstr>
      <vt:lpstr>C# WinForm</vt:lpstr>
      <vt:lpstr>3 LAYER MODEL </vt:lpstr>
      <vt:lpstr>SINGLETON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WinForm</dc:title>
  <dc:creator>Windows User</dc:creator>
  <cp:lastModifiedBy>Windows User</cp:lastModifiedBy>
  <cp:revision>3</cp:revision>
  <dcterms:created xsi:type="dcterms:W3CDTF">2018-05-22T23:08:20Z</dcterms:created>
  <dcterms:modified xsi:type="dcterms:W3CDTF">2018-05-22T23:34:28Z</dcterms:modified>
</cp:coreProperties>
</file>