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Amatic SC"/>
      <p:regular r:id="rId29"/>
      <p:bold r:id="rId30"/>
    </p:embeddedFont>
    <p:embeddedFont>
      <p:font typeface="Encode Sans"/>
      <p:regular r:id="rId31"/>
      <p:bold r:id="rId32"/>
    </p:embeddedFont>
    <p:embeddedFont>
      <p:font typeface="Encode Sans Semi Condensed"/>
      <p:regular r:id="rId33"/>
      <p:bold r:id="rId34"/>
    </p:embeddedFont>
    <p:embeddedFont>
      <p:font typeface="Encode Sans Semi Condensed Light"/>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AmaticSC-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EncodeSans-regular.fntdata"/><Relationship Id="rId30" Type="http://schemas.openxmlformats.org/officeDocument/2006/relationships/font" Target="fonts/AmaticSC-bold.fntdata"/><Relationship Id="rId11" Type="http://schemas.openxmlformats.org/officeDocument/2006/relationships/slide" Target="slides/slide7.xml"/><Relationship Id="rId33" Type="http://schemas.openxmlformats.org/officeDocument/2006/relationships/font" Target="fonts/EncodeSansSemiCondensed-regular.fntdata"/><Relationship Id="rId10" Type="http://schemas.openxmlformats.org/officeDocument/2006/relationships/slide" Target="slides/slide6.xml"/><Relationship Id="rId32" Type="http://schemas.openxmlformats.org/officeDocument/2006/relationships/font" Target="fonts/EncodeSans-bold.fntdata"/><Relationship Id="rId13" Type="http://schemas.openxmlformats.org/officeDocument/2006/relationships/slide" Target="slides/slide9.xml"/><Relationship Id="rId35" Type="http://schemas.openxmlformats.org/officeDocument/2006/relationships/font" Target="fonts/EncodeSansSemiCondensedLight-regular.fntdata"/><Relationship Id="rId12" Type="http://schemas.openxmlformats.org/officeDocument/2006/relationships/slide" Target="slides/slide8.xml"/><Relationship Id="rId34" Type="http://schemas.openxmlformats.org/officeDocument/2006/relationships/font" Target="fonts/EncodeSansSemiCondensed-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EncodeSansSemiCondensedLight-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7" name="Shape 1567"/>
        <p:cNvGrpSpPr/>
        <p:nvPr/>
      </p:nvGrpSpPr>
      <p:grpSpPr>
        <a:xfrm>
          <a:off x="0" y="0"/>
          <a:ext cx="0" cy="0"/>
          <a:chOff x="0" y="0"/>
          <a:chExt cx="0" cy="0"/>
        </a:xfrm>
      </p:grpSpPr>
      <p:sp>
        <p:nvSpPr>
          <p:cNvPr id="1568" name="Google Shape;1568;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9" name="Google Shape;1569;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3" name="Shape 1633"/>
        <p:cNvGrpSpPr/>
        <p:nvPr/>
      </p:nvGrpSpPr>
      <p:grpSpPr>
        <a:xfrm>
          <a:off x="0" y="0"/>
          <a:ext cx="0" cy="0"/>
          <a:chOff x="0" y="0"/>
          <a:chExt cx="0" cy="0"/>
        </a:xfrm>
      </p:grpSpPr>
      <p:sp>
        <p:nvSpPr>
          <p:cNvPr id="1634" name="Google Shape;1634;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5" name="Google Shape;1635;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1" name="Shape 1641"/>
        <p:cNvGrpSpPr/>
        <p:nvPr/>
      </p:nvGrpSpPr>
      <p:grpSpPr>
        <a:xfrm>
          <a:off x="0" y="0"/>
          <a:ext cx="0" cy="0"/>
          <a:chOff x="0" y="0"/>
          <a:chExt cx="0" cy="0"/>
        </a:xfrm>
      </p:grpSpPr>
      <p:sp>
        <p:nvSpPr>
          <p:cNvPr id="1642" name="Google Shape;1642;g35f391192_0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3" name="Google Shape;1643;g35f391192_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7" name="Shape 1647"/>
        <p:cNvGrpSpPr/>
        <p:nvPr/>
      </p:nvGrpSpPr>
      <p:grpSpPr>
        <a:xfrm>
          <a:off x="0" y="0"/>
          <a:ext cx="0" cy="0"/>
          <a:chOff x="0" y="0"/>
          <a:chExt cx="0" cy="0"/>
        </a:xfrm>
      </p:grpSpPr>
      <p:sp>
        <p:nvSpPr>
          <p:cNvPr id="1648" name="Google Shape;1648;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9" name="Google Shape;1649;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3" name="Shape 1653"/>
        <p:cNvGrpSpPr/>
        <p:nvPr/>
      </p:nvGrpSpPr>
      <p:grpSpPr>
        <a:xfrm>
          <a:off x="0" y="0"/>
          <a:ext cx="0" cy="0"/>
          <a:chOff x="0" y="0"/>
          <a:chExt cx="0" cy="0"/>
        </a:xfrm>
      </p:grpSpPr>
      <p:sp>
        <p:nvSpPr>
          <p:cNvPr id="1654" name="Google Shape;1654;g35f391192_0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5" name="Google Shape;1655;g35f391192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9" name="Shape 1659"/>
        <p:cNvGrpSpPr/>
        <p:nvPr/>
      </p:nvGrpSpPr>
      <p:grpSpPr>
        <a:xfrm>
          <a:off x="0" y="0"/>
          <a:ext cx="0" cy="0"/>
          <a:chOff x="0" y="0"/>
          <a:chExt cx="0" cy="0"/>
        </a:xfrm>
      </p:grpSpPr>
      <p:sp>
        <p:nvSpPr>
          <p:cNvPr id="1660" name="Google Shape;1660;g35ed75ccf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1" name="Google Shape;1661;g35ed75ccf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6" name="Shape 1666"/>
        <p:cNvGrpSpPr/>
        <p:nvPr/>
      </p:nvGrpSpPr>
      <p:grpSpPr>
        <a:xfrm>
          <a:off x="0" y="0"/>
          <a:ext cx="0" cy="0"/>
          <a:chOff x="0" y="0"/>
          <a:chExt cx="0" cy="0"/>
        </a:xfrm>
      </p:grpSpPr>
      <p:sp>
        <p:nvSpPr>
          <p:cNvPr id="1667" name="Google Shape;1667;g35ed75ccf_0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8" name="Google Shape;1668;g35ed75ccf_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1" name="Shape 1671"/>
        <p:cNvGrpSpPr/>
        <p:nvPr/>
      </p:nvGrpSpPr>
      <p:grpSpPr>
        <a:xfrm>
          <a:off x="0" y="0"/>
          <a:ext cx="0" cy="0"/>
          <a:chOff x="0" y="0"/>
          <a:chExt cx="0" cy="0"/>
        </a:xfrm>
      </p:grpSpPr>
      <p:sp>
        <p:nvSpPr>
          <p:cNvPr id="1672" name="Google Shape;1672;g35ed75ccf_0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3" name="Google Shape;1673;g35ed75ccf_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6" name="Shape 1676"/>
        <p:cNvGrpSpPr/>
        <p:nvPr/>
      </p:nvGrpSpPr>
      <p:grpSpPr>
        <a:xfrm>
          <a:off x="0" y="0"/>
          <a:ext cx="0" cy="0"/>
          <a:chOff x="0" y="0"/>
          <a:chExt cx="0" cy="0"/>
        </a:xfrm>
      </p:grpSpPr>
      <p:sp>
        <p:nvSpPr>
          <p:cNvPr id="1677" name="Google Shape;1677;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8" name="Google Shape;1678;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1" name="Shape 1681"/>
        <p:cNvGrpSpPr/>
        <p:nvPr/>
      </p:nvGrpSpPr>
      <p:grpSpPr>
        <a:xfrm>
          <a:off x="0" y="0"/>
          <a:ext cx="0" cy="0"/>
          <a:chOff x="0" y="0"/>
          <a:chExt cx="0" cy="0"/>
        </a:xfrm>
      </p:grpSpPr>
      <p:sp>
        <p:nvSpPr>
          <p:cNvPr id="1682" name="Google Shape;1682;g35ed75ccf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3" name="Google Shape;1683;g35ed75ccf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6" name="Shape 1686"/>
        <p:cNvGrpSpPr/>
        <p:nvPr/>
      </p:nvGrpSpPr>
      <p:grpSpPr>
        <a:xfrm>
          <a:off x="0" y="0"/>
          <a:ext cx="0" cy="0"/>
          <a:chOff x="0" y="0"/>
          <a:chExt cx="0" cy="0"/>
        </a:xfrm>
      </p:grpSpPr>
      <p:sp>
        <p:nvSpPr>
          <p:cNvPr id="1687" name="Google Shape;1687;g35ed75ccf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8" name="Google Shape;1688;g35ed75ccf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2" name="Shape 1572"/>
        <p:cNvGrpSpPr/>
        <p:nvPr/>
      </p:nvGrpSpPr>
      <p:grpSpPr>
        <a:xfrm>
          <a:off x="0" y="0"/>
          <a:ext cx="0" cy="0"/>
          <a:chOff x="0" y="0"/>
          <a:chExt cx="0" cy="0"/>
        </a:xfrm>
      </p:grpSpPr>
      <p:sp>
        <p:nvSpPr>
          <p:cNvPr id="1573" name="Google Shape;1573;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4" name="Google Shape;1574;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0" name="Shape 1690"/>
        <p:cNvGrpSpPr/>
        <p:nvPr/>
      </p:nvGrpSpPr>
      <p:grpSpPr>
        <a:xfrm>
          <a:off x="0" y="0"/>
          <a:ext cx="0" cy="0"/>
          <a:chOff x="0" y="0"/>
          <a:chExt cx="0" cy="0"/>
        </a:xfrm>
      </p:grpSpPr>
      <p:sp>
        <p:nvSpPr>
          <p:cNvPr id="1691" name="Google Shape;1691;g35ed75ccf_0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2" name="Google Shape;1692;g35ed75ccf_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5" name="Shape 1695"/>
        <p:cNvGrpSpPr/>
        <p:nvPr/>
      </p:nvGrpSpPr>
      <p:grpSpPr>
        <a:xfrm>
          <a:off x="0" y="0"/>
          <a:ext cx="0" cy="0"/>
          <a:chOff x="0" y="0"/>
          <a:chExt cx="0" cy="0"/>
        </a:xfrm>
      </p:grpSpPr>
      <p:sp>
        <p:nvSpPr>
          <p:cNvPr id="1696" name="Google Shape;1696;g35ed75ccf_0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7" name="Google Shape;1697;g35ed75ccf_0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0" name="Shape 1700"/>
        <p:cNvGrpSpPr/>
        <p:nvPr/>
      </p:nvGrpSpPr>
      <p:grpSpPr>
        <a:xfrm>
          <a:off x="0" y="0"/>
          <a:ext cx="0" cy="0"/>
          <a:chOff x="0" y="0"/>
          <a:chExt cx="0" cy="0"/>
        </a:xfrm>
      </p:grpSpPr>
      <p:sp>
        <p:nvSpPr>
          <p:cNvPr id="1701" name="Google Shape;1701;g35ed75ccf_0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2" name="Google Shape;1702;g35ed75ccf_0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5" name="Shape 1705"/>
        <p:cNvGrpSpPr/>
        <p:nvPr/>
      </p:nvGrpSpPr>
      <p:grpSpPr>
        <a:xfrm>
          <a:off x="0" y="0"/>
          <a:ext cx="0" cy="0"/>
          <a:chOff x="0" y="0"/>
          <a:chExt cx="0" cy="0"/>
        </a:xfrm>
      </p:grpSpPr>
      <p:sp>
        <p:nvSpPr>
          <p:cNvPr id="1706" name="Google Shape;1706;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7" name="Google Shape;1707;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2" name="Shape 1712"/>
        <p:cNvGrpSpPr/>
        <p:nvPr/>
      </p:nvGrpSpPr>
      <p:grpSpPr>
        <a:xfrm>
          <a:off x="0" y="0"/>
          <a:ext cx="0" cy="0"/>
          <a:chOff x="0" y="0"/>
          <a:chExt cx="0" cy="0"/>
        </a:xfrm>
      </p:grpSpPr>
      <p:sp>
        <p:nvSpPr>
          <p:cNvPr id="1713" name="Google Shape;1713;gb2f7c811ed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4" name="Google Shape;1714;gb2f7c811e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0" name="Shape 1580"/>
        <p:cNvGrpSpPr/>
        <p:nvPr/>
      </p:nvGrpSpPr>
      <p:grpSpPr>
        <a:xfrm>
          <a:off x="0" y="0"/>
          <a:ext cx="0" cy="0"/>
          <a:chOff x="0" y="0"/>
          <a:chExt cx="0" cy="0"/>
        </a:xfrm>
      </p:grpSpPr>
      <p:sp>
        <p:nvSpPr>
          <p:cNvPr id="1581" name="Google Shape;1581;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2" name="Google Shape;1582;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7" name="Shape 1587"/>
        <p:cNvGrpSpPr/>
        <p:nvPr/>
      </p:nvGrpSpPr>
      <p:grpSpPr>
        <a:xfrm>
          <a:off x="0" y="0"/>
          <a:ext cx="0" cy="0"/>
          <a:chOff x="0" y="0"/>
          <a:chExt cx="0" cy="0"/>
        </a:xfrm>
      </p:grpSpPr>
      <p:sp>
        <p:nvSpPr>
          <p:cNvPr id="1588" name="Google Shape;1588;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9" name="Google Shape;1589;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4" name="Shape 1594"/>
        <p:cNvGrpSpPr/>
        <p:nvPr/>
      </p:nvGrpSpPr>
      <p:grpSpPr>
        <a:xfrm>
          <a:off x="0" y="0"/>
          <a:ext cx="0" cy="0"/>
          <a:chOff x="0" y="0"/>
          <a:chExt cx="0" cy="0"/>
        </a:xfrm>
      </p:grpSpPr>
      <p:sp>
        <p:nvSpPr>
          <p:cNvPr id="1595" name="Google Shape;1595;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6" name="Google Shape;1596;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0" name="Shape 1600"/>
        <p:cNvGrpSpPr/>
        <p:nvPr/>
      </p:nvGrpSpPr>
      <p:grpSpPr>
        <a:xfrm>
          <a:off x="0" y="0"/>
          <a:ext cx="0" cy="0"/>
          <a:chOff x="0" y="0"/>
          <a:chExt cx="0" cy="0"/>
        </a:xfrm>
      </p:grpSpPr>
      <p:sp>
        <p:nvSpPr>
          <p:cNvPr id="1601" name="Google Shape;1601;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2" name="Google Shape;160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7" name="Shape 1607"/>
        <p:cNvGrpSpPr/>
        <p:nvPr/>
      </p:nvGrpSpPr>
      <p:grpSpPr>
        <a:xfrm>
          <a:off x="0" y="0"/>
          <a:ext cx="0" cy="0"/>
          <a:chOff x="0" y="0"/>
          <a:chExt cx="0" cy="0"/>
        </a:xfrm>
      </p:grpSpPr>
      <p:sp>
        <p:nvSpPr>
          <p:cNvPr id="1608" name="Google Shape;1608;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9" name="Google Shape;1609;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7" name="Shape 1617"/>
        <p:cNvGrpSpPr/>
        <p:nvPr/>
      </p:nvGrpSpPr>
      <p:grpSpPr>
        <a:xfrm>
          <a:off x="0" y="0"/>
          <a:ext cx="0" cy="0"/>
          <a:chOff x="0" y="0"/>
          <a:chExt cx="0" cy="0"/>
        </a:xfrm>
      </p:grpSpPr>
      <p:sp>
        <p:nvSpPr>
          <p:cNvPr id="1618" name="Google Shape;1618;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9" name="Google Shape;1619;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5" name="Shape 1625"/>
        <p:cNvGrpSpPr/>
        <p:nvPr/>
      </p:nvGrpSpPr>
      <p:grpSpPr>
        <a:xfrm>
          <a:off x="0" y="0"/>
          <a:ext cx="0" cy="0"/>
          <a:chOff x="0" y="0"/>
          <a:chExt cx="0" cy="0"/>
        </a:xfrm>
      </p:grpSpPr>
      <p:sp>
        <p:nvSpPr>
          <p:cNvPr id="1626" name="Google Shape;1626;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7" name="Google Shape;1627;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2"/>
        </a:solidFill>
      </p:bgPr>
    </p:bg>
    <p:spTree>
      <p:nvGrpSpPr>
        <p:cNvPr id="9" name="Shape 9"/>
        <p:cNvGrpSpPr/>
        <p:nvPr/>
      </p:nvGrpSpPr>
      <p:grpSpPr>
        <a:xfrm>
          <a:off x="0" y="0"/>
          <a:ext cx="0" cy="0"/>
          <a:chOff x="0" y="0"/>
          <a:chExt cx="0" cy="0"/>
        </a:xfrm>
      </p:grpSpPr>
      <p:grpSp>
        <p:nvGrpSpPr>
          <p:cNvPr id="10" name="Google Shape;10;p2"/>
          <p:cNvGrpSpPr/>
          <p:nvPr/>
        </p:nvGrpSpPr>
        <p:grpSpPr>
          <a:xfrm>
            <a:off x="561639" y="0"/>
            <a:ext cx="406192" cy="3254913"/>
            <a:chOff x="6176324" y="51530"/>
            <a:chExt cx="466512" cy="3738701"/>
          </a:xfrm>
        </p:grpSpPr>
        <p:sp>
          <p:nvSpPr>
            <p:cNvPr id="11" name="Google Shape;11;p2"/>
            <p:cNvSpPr/>
            <p:nvPr/>
          </p:nvSpPr>
          <p:spPr>
            <a:xfrm>
              <a:off x="6176324" y="2971595"/>
              <a:ext cx="466512" cy="818636"/>
            </a:xfrm>
            <a:custGeom>
              <a:rect b="b" l="l" r="r" t="t"/>
              <a:pathLst>
                <a:path extrusionOk="0" h="818636" w="466512">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rgbClr val="001F6E">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p:nvPr/>
          </p:nvSpPr>
          <p:spPr>
            <a:xfrm>
              <a:off x="6400725" y="51530"/>
              <a:ext cx="17700" cy="2923500"/>
            </a:xfrm>
            <a:prstGeom prst="rect">
              <a:avLst/>
            </a:prstGeom>
            <a:solidFill>
              <a:srgbClr val="001F6E">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 name="Google Shape;13;p2"/>
          <p:cNvGrpSpPr/>
          <p:nvPr/>
        </p:nvGrpSpPr>
        <p:grpSpPr>
          <a:xfrm>
            <a:off x="7060395" y="1"/>
            <a:ext cx="514087" cy="1914307"/>
            <a:chOff x="4897958" y="1976913"/>
            <a:chExt cx="514087" cy="1914307"/>
          </a:xfrm>
        </p:grpSpPr>
        <p:sp>
          <p:nvSpPr>
            <p:cNvPr id="14" name="Google Shape;14;p2"/>
            <p:cNvSpPr/>
            <p:nvPr/>
          </p:nvSpPr>
          <p:spPr>
            <a:xfrm>
              <a:off x="4897958" y="2971595"/>
              <a:ext cx="514087" cy="919625"/>
            </a:xfrm>
            <a:custGeom>
              <a:rect b="b" l="l" r="r" t="t"/>
              <a:pathLst>
                <a:path extrusionOk="0" h="919625" w="514087">
                  <a:moveTo>
                    <a:pt x="503440" y="612940"/>
                  </a:moveTo>
                  <a:cubicBezTo>
                    <a:pt x="488835" y="497878"/>
                    <a:pt x="385076" y="411391"/>
                    <a:pt x="386663" y="292519"/>
                  </a:cubicBezTo>
                  <a:cubicBezTo>
                    <a:pt x="400316" y="294106"/>
                    <a:pt x="377964" y="247751"/>
                    <a:pt x="368312" y="237972"/>
                  </a:cubicBezTo>
                  <a:cubicBezTo>
                    <a:pt x="360247" y="200825"/>
                    <a:pt x="403681" y="12865"/>
                    <a:pt x="343674" y="33820"/>
                  </a:cubicBezTo>
                  <a:cubicBezTo>
                    <a:pt x="345134" y="-16980"/>
                    <a:pt x="171017" y="-6630"/>
                    <a:pt x="171208" y="38837"/>
                  </a:cubicBezTo>
                  <a:cubicBezTo>
                    <a:pt x="161746" y="39408"/>
                    <a:pt x="145808" y="36233"/>
                    <a:pt x="145808" y="50139"/>
                  </a:cubicBezTo>
                  <a:cubicBezTo>
                    <a:pt x="145808" y="112369"/>
                    <a:pt x="144919" y="174028"/>
                    <a:pt x="145236" y="236068"/>
                  </a:cubicBezTo>
                  <a:cubicBezTo>
                    <a:pt x="131203" y="242418"/>
                    <a:pt x="99262" y="286359"/>
                    <a:pt x="127456" y="301345"/>
                  </a:cubicBezTo>
                  <a:cubicBezTo>
                    <a:pt x="139839" y="437108"/>
                    <a:pt x="-22340" y="548995"/>
                    <a:pt x="2615" y="706349"/>
                  </a:cubicBezTo>
                  <a:cubicBezTo>
                    <a:pt x="55892" y="1056297"/>
                    <a:pt x="596023" y="940409"/>
                    <a:pt x="503440" y="612940"/>
                  </a:cubicBezTo>
                  <a:close/>
                </a:path>
              </a:pathLst>
            </a:custGeom>
            <a:solidFill>
              <a:srgbClr val="001F6E">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5157463" y="1976913"/>
              <a:ext cx="17700" cy="998100"/>
            </a:xfrm>
            <a:prstGeom prst="rect">
              <a:avLst/>
            </a:prstGeom>
            <a:solidFill>
              <a:srgbClr val="001F6E">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 name="Google Shape;16;p2"/>
          <p:cNvGrpSpPr/>
          <p:nvPr/>
        </p:nvGrpSpPr>
        <p:grpSpPr>
          <a:xfrm>
            <a:off x="3332641" y="-8"/>
            <a:ext cx="406190" cy="1834361"/>
            <a:chOff x="5578966" y="2128142"/>
            <a:chExt cx="406190" cy="1834361"/>
          </a:xfrm>
        </p:grpSpPr>
        <p:sp>
          <p:nvSpPr>
            <p:cNvPr id="17" name="Google Shape;17;p2"/>
            <p:cNvSpPr/>
            <p:nvPr/>
          </p:nvSpPr>
          <p:spPr>
            <a:xfrm>
              <a:off x="5578966" y="2971595"/>
              <a:ext cx="406190" cy="990908"/>
            </a:xfrm>
            <a:custGeom>
              <a:rect b="b" l="l" r="r" t="t"/>
              <a:pathLst>
                <a:path extrusionOk="0" h="990908" w="40619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rgbClr val="001F6E">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a:off x="5774600" y="2128142"/>
              <a:ext cx="17700" cy="846900"/>
            </a:xfrm>
            <a:prstGeom prst="rect">
              <a:avLst/>
            </a:prstGeom>
            <a:solidFill>
              <a:srgbClr val="001F6E">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2"/>
          <p:cNvGrpSpPr/>
          <p:nvPr/>
        </p:nvGrpSpPr>
        <p:grpSpPr>
          <a:xfrm>
            <a:off x="4925761" y="-4"/>
            <a:ext cx="466512" cy="2651935"/>
            <a:chOff x="6176324" y="1138296"/>
            <a:chExt cx="466512" cy="2651935"/>
          </a:xfrm>
        </p:grpSpPr>
        <p:sp>
          <p:nvSpPr>
            <p:cNvPr id="20" name="Google Shape;20;p2"/>
            <p:cNvSpPr/>
            <p:nvPr/>
          </p:nvSpPr>
          <p:spPr>
            <a:xfrm>
              <a:off x="6176324" y="2971595"/>
              <a:ext cx="466512" cy="818636"/>
            </a:xfrm>
            <a:custGeom>
              <a:rect b="b" l="l" r="r" t="t"/>
              <a:pathLst>
                <a:path extrusionOk="0" h="818636" w="466512">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rgbClr val="001F6E">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 name="Google Shape;21;p2"/>
            <p:cNvSpPr/>
            <p:nvPr/>
          </p:nvSpPr>
          <p:spPr>
            <a:xfrm>
              <a:off x="6400713" y="1138296"/>
              <a:ext cx="17700" cy="1836600"/>
            </a:xfrm>
            <a:prstGeom prst="rect">
              <a:avLst/>
            </a:prstGeom>
            <a:solidFill>
              <a:srgbClr val="001F6E">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1172323" y="1"/>
            <a:ext cx="476555" cy="1769343"/>
            <a:chOff x="6798998" y="1831963"/>
            <a:chExt cx="476555" cy="1769343"/>
          </a:xfrm>
        </p:grpSpPr>
        <p:sp>
          <p:nvSpPr>
            <p:cNvPr id="23" name="Google Shape;23;p2"/>
            <p:cNvSpPr/>
            <p:nvPr/>
          </p:nvSpPr>
          <p:spPr>
            <a:xfrm>
              <a:off x="6798998" y="2971595"/>
              <a:ext cx="476555" cy="629711"/>
            </a:xfrm>
            <a:custGeom>
              <a:rect b="b" l="l" r="r" t="t"/>
              <a:pathLst>
                <a:path extrusionOk="0" h="629711" w="476555">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rgbClr val="001F6E">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2"/>
            <p:cNvSpPr/>
            <p:nvPr/>
          </p:nvSpPr>
          <p:spPr>
            <a:xfrm>
              <a:off x="7026850" y="1831963"/>
              <a:ext cx="17700" cy="1143000"/>
            </a:xfrm>
            <a:prstGeom prst="rect">
              <a:avLst/>
            </a:prstGeom>
            <a:solidFill>
              <a:srgbClr val="001F6E">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8514939" y="0"/>
            <a:ext cx="170472" cy="2234029"/>
            <a:chOff x="7576714" y="1094963"/>
            <a:chExt cx="170472" cy="2234029"/>
          </a:xfrm>
        </p:grpSpPr>
        <p:sp>
          <p:nvSpPr>
            <p:cNvPr id="26" name="Google Shape;26;p2"/>
            <p:cNvSpPr/>
            <p:nvPr/>
          </p:nvSpPr>
          <p:spPr>
            <a:xfrm>
              <a:off x="7576714" y="2971595"/>
              <a:ext cx="170472" cy="357397"/>
            </a:xfrm>
            <a:custGeom>
              <a:rect b="b" l="l" r="r" t="t"/>
              <a:pathLst>
                <a:path extrusionOk="0" h="357397" w="170472">
                  <a:moveTo>
                    <a:pt x="127257" y="26425"/>
                  </a:moveTo>
                  <a:cubicBezTo>
                    <a:pt x="134369" y="-8309"/>
                    <a:pt x="34039" y="-8500"/>
                    <a:pt x="34611" y="24075"/>
                  </a:cubicBezTo>
                  <a:cubicBezTo>
                    <a:pt x="7052" y="26044"/>
                    <a:pt x="27879" y="109610"/>
                    <a:pt x="21911" y="127835"/>
                  </a:cubicBezTo>
                  <a:cubicBezTo>
                    <a:pt x="-89214" y="468004"/>
                    <a:pt x="264544" y="398789"/>
                    <a:pt x="145736" y="124596"/>
                  </a:cubicBezTo>
                  <a:cubicBezTo>
                    <a:pt x="152086" y="122247"/>
                    <a:pt x="157864" y="17281"/>
                    <a:pt x="127257" y="26425"/>
                  </a:cubicBezTo>
                  <a:close/>
                </a:path>
              </a:pathLst>
            </a:custGeom>
            <a:solidFill>
              <a:srgbClr val="001F6E">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2"/>
            <p:cNvSpPr/>
            <p:nvPr/>
          </p:nvSpPr>
          <p:spPr>
            <a:xfrm>
              <a:off x="7652975" y="1094963"/>
              <a:ext cx="17700" cy="1880100"/>
            </a:xfrm>
            <a:prstGeom prst="rect">
              <a:avLst/>
            </a:prstGeom>
            <a:solidFill>
              <a:srgbClr val="001F6E">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295272" y="0"/>
            <a:ext cx="288375" cy="2884716"/>
            <a:chOff x="7883572" y="937188"/>
            <a:chExt cx="288375" cy="2884716"/>
          </a:xfrm>
        </p:grpSpPr>
        <p:sp>
          <p:nvSpPr>
            <p:cNvPr id="29" name="Google Shape;29;p2"/>
            <p:cNvSpPr/>
            <p:nvPr/>
          </p:nvSpPr>
          <p:spPr>
            <a:xfrm>
              <a:off x="7883572" y="2971595"/>
              <a:ext cx="288375" cy="850309"/>
            </a:xfrm>
            <a:custGeom>
              <a:rect b="b" l="l" r="r" t="t"/>
              <a:pathLst>
                <a:path extrusionOk="0" h="850309" w="288375">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rgbClr val="001F6E">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2"/>
            <p:cNvSpPr/>
            <p:nvPr/>
          </p:nvSpPr>
          <p:spPr>
            <a:xfrm>
              <a:off x="8024900" y="937188"/>
              <a:ext cx="17700" cy="2037900"/>
            </a:xfrm>
            <a:prstGeom prst="rect">
              <a:avLst/>
            </a:prstGeom>
            <a:solidFill>
              <a:srgbClr val="001F6E">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 name="Google Shape;31;p2"/>
          <p:cNvGrpSpPr/>
          <p:nvPr/>
        </p:nvGrpSpPr>
        <p:grpSpPr>
          <a:xfrm>
            <a:off x="1140646" y="293240"/>
            <a:ext cx="157798" cy="180711"/>
            <a:chOff x="3462796" y="2555878"/>
            <a:chExt cx="157798" cy="180711"/>
          </a:xfrm>
        </p:grpSpPr>
        <p:sp>
          <p:nvSpPr>
            <p:cNvPr id="32" name="Google Shape;32;p2"/>
            <p:cNvSpPr/>
            <p:nvPr/>
          </p:nvSpPr>
          <p:spPr>
            <a:xfrm>
              <a:off x="3528860" y="2555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2"/>
            <p:cNvSpPr/>
            <p:nvPr/>
          </p:nvSpPr>
          <p:spPr>
            <a:xfrm>
              <a:off x="3528860" y="2682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2"/>
            <p:cNvSpPr/>
            <p:nvPr/>
          </p:nvSpPr>
          <p:spPr>
            <a:xfrm>
              <a:off x="3571315" y="2597137"/>
              <a:ext cx="47570" cy="33554"/>
            </a:xfrm>
            <a:custGeom>
              <a:rect b="b" l="l" r="r" t="t"/>
              <a:pathLst>
                <a:path extrusionOk="0" h="33554" w="4757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2"/>
            <p:cNvSpPr/>
            <p:nvPr/>
          </p:nvSpPr>
          <p:spPr>
            <a:xfrm>
              <a:off x="3572203" y="2660050"/>
              <a:ext cx="48391" cy="35006"/>
            </a:xfrm>
            <a:custGeom>
              <a:rect b="b" l="l" r="r" t="t"/>
              <a:pathLst>
                <a:path extrusionOk="0" h="35006" w="48391">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2"/>
            <p:cNvSpPr/>
            <p:nvPr/>
          </p:nvSpPr>
          <p:spPr>
            <a:xfrm>
              <a:off x="3466564" y="2662661"/>
              <a:ext cx="42019" cy="33548"/>
            </a:xfrm>
            <a:custGeom>
              <a:rect b="b" l="l" r="r" t="t"/>
              <a:pathLst>
                <a:path extrusionOk="0" h="33548" w="42019">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 name="Google Shape;37;p2"/>
            <p:cNvSpPr/>
            <p:nvPr/>
          </p:nvSpPr>
          <p:spPr>
            <a:xfrm>
              <a:off x="3462796" y="2597064"/>
              <a:ext cx="40843" cy="33781"/>
            </a:xfrm>
            <a:custGeom>
              <a:rect b="b" l="l" r="r" t="t"/>
              <a:pathLst>
                <a:path extrusionOk="0" h="33781" w="40843">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8" name="Google Shape;38;p2"/>
          <p:cNvGrpSpPr/>
          <p:nvPr/>
        </p:nvGrpSpPr>
        <p:grpSpPr>
          <a:xfrm>
            <a:off x="4022411" y="1914288"/>
            <a:ext cx="180404" cy="190055"/>
            <a:chOff x="3770248" y="2527300"/>
            <a:chExt cx="180404" cy="190055"/>
          </a:xfrm>
        </p:grpSpPr>
        <p:sp>
          <p:nvSpPr>
            <p:cNvPr id="39" name="Google Shape;39;p2"/>
            <p:cNvSpPr/>
            <p:nvPr/>
          </p:nvSpPr>
          <p:spPr>
            <a:xfrm>
              <a:off x="3775135" y="2655951"/>
              <a:ext cx="51441" cy="61404"/>
            </a:xfrm>
            <a:custGeom>
              <a:rect b="b" l="l" r="r" t="t"/>
              <a:pathLst>
                <a:path extrusionOk="0" h="61404" w="51441">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2"/>
            <p:cNvSpPr/>
            <p:nvPr/>
          </p:nvSpPr>
          <p:spPr>
            <a:xfrm>
              <a:off x="3894324" y="2527300"/>
              <a:ext cx="51441" cy="61341"/>
            </a:xfrm>
            <a:custGeom>
              <a:rect b="b" l="l" r="r" t="t"/>
              <a:pathLst>
                <a:path extrusionOk="0" h="61341" w="51441">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2"/>
            <p:cNvSpPr/>
            <p:nvPr/>
          </p:nvSpPr>
          <p:spPr>
            <a:xfrm>
              <a:off x="3770248" y="2531866"/>
              <a:ext cx="58420" cy="54430"/>
            </a:xfrm>
            <a:custGeom>
              <a:rect b="b" l="l" r="r" t="t"/>
              <a:pathLst>
                <a:path extrusionOk="0" h="54430" w="5842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2"/>
            <p:cNvSpPr/>
            <p:nvPr/>
          </p:nvSpPr>
          <p:spPr>
            <a:xfrm>
              <a:off x="3892168" y="2658113"/>
              <a:ext cx="58484" cy="54484"/>
            </a:xfrm>
            <a:custGeom>
              <a:rect b="b" l="l" r="r" t="t"/>
              <a:pathLst>
                <a:path extrusionOk="0" h="54484" w="58484">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3" name="Google Shape;43;p2"/>
          <p:cNvGrpSpPr/>
          <p:nvPr/>
        </p:nvGrpSpPr>
        <p:grpSpPr>
          <a:xfrm>
            <a:off x="7394864" y="516070"/>
            <a:ext cx="214463" cy="245604"/>
            <a:chOff x="3462796" y="2555878"/>
            <a:chExt cx="157798" cy="180711"/>
          </a:xfrm>
        </p:grpSpPr>
        <p:sp>
          <p:nvSpPr>
            <p:cNvPr id="44" name="Google Shape;44;p2"/>
            <p:cNvSpPr/>
            <p:nvPr/>
          </p:nvSpPr>
          <p:spPr>
            <a:xfrm>
              <a:off x="3528860" y="2555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rgbClr val="FFF2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2"/>
            <p:cNvSpPr/>
            <p:nvPr/>
          </p:nvSpPr>
          <p:spPr>
            <a:xfrm>
              <a:off x="3528860" y="2682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rgbClr val="FFF2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 name="Google Shape;46;p2"/>
            <p:cNvSpPr/>
            <p:nvPr/>
          </p:nvSpPr>
          <p:spPr>
            <a:xfrm>
              <a:off x="3571315" y="2597137"/>
              <a:ext cx="47570" cy="33554"/>
            </a:xfrm>
            <a:custGeom>
              <a:rect b="b" l="l" r="r" t="t"/>
              <a:pathLst>
                <a:path extrusionOk="0" h="33554" w="47570">
                  <a:moveTo>
                    <a:pt x="47423" y="3886"/>
                  </a:moveTo>
                  <a:cubicBezTo>
                    <a:pt x="36183" y="-9449"/>
                    <a:pt x="10910" y="15189"/>
                    <a:pt x="306" y="22936"/>
                  </a:cubicBezTo>
                  <a:cubicBezTo>
                    <a:pt x="-4584" y="50305"/>
                    <a:pt x="50788" y="17729"/>
                    <a:pt x="47423" y="3886"/>
                  </a:cubicBezTo>
                  <a:close/>
                </a:path>
              </a:pathLst>
            </a:custGeom>
            <a:solidFill>
              <a:srgbClr val="FFF2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 name="Google Shape;47;p2"/>
            <p:cNvSpPr/>
            <p:nvPr/>
          </p:nvSpPr>
          <p:spPr>
            <a:xfrm>
              <a:off x="3572203" y="2660050"/>
              <a:ext cx="48391" cy="35006"/>
            </a:xfrm>
            <a:custGeom>
              <a:rect b="b" l="l" r="r" t="t"/>
              <a:pathLst>
                <a:path extrusionOk="0" h="35006" w="48391">
                  <a:moveTo>
                    <a:pt x="45900" y="20221"/>
                  </a:moveTo>
                  <a:cubicBezTo>
                    <a:pt x="32120" y="15713"/>
                    <a:pt x="14849" y="-8608"/>
                    <a:pt x="1450" y="3203"/>
                  </a:cubicBezTo>
                  <a:cubicBezTo>
                    <a:pt x="-11123" y="21047"/>
                    <a:pt x="62664" y="54384"/>
                    <a:pt x="45900" y="20221"/>
                  </a:cubicBezTo>
                  <a:close/>
                </a:path>
              </a:pathLst>
            </a:custGeom>
            <a:solidFill>
              <a:srgbClr val="FFF2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 name="Google Shape;48;p2"/>
            <p:cNvSpPr/>
            <p:nvPr/>
          </p:nvSpPr>
          <p:spPr>
            <a:xfrm>
              <a:off x="3466564" y="2662661"/>
              <a:ext cx="42019" cy="33548"/>
            </a:xfrm>
            <a:custGeom>
              <a:rect b="b" l="l" r="r" t="t"/>
              <a:pathLst>
                <a:path extrusionOk="0" h="33548" w="42019">
                  <a:moveTo>
                    <a:pt x="41239" y="1798"/>
                  </a:moveTo>
                  <a:cubicBezTo>
                    <a:pt x="31397" y="-7981"/>
                    <a:pt x="-17625" y="24912"/>
                    <a:pt x="6695" y="33548"/>
                  </a:cubicBezTo>
                  <a:cubicBezTo>
                    <a:pt x="17935" y="27452"/>
                    <a:pt x="47145" y="17991"/>
                    <a:pt x="41239" y="1798"/>
                  </a:cubicBezTo>
                  <a:close/>
                </a:path>
              </a:pathLst>
            </a:custGeom>
            <a:solidFill>
              <a:srgbClr val="FFF2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 name="Google Shape;49;p2"/>
            <p:cNvSpPr/>
            <p:nvPr/>
          </p:nvSpPr>
          <p:spPr>
            <a:xfrm>
              <a:off x="3462796" y="2597064"/>
              <a:ext cx="40843" cy="33781"/>
            </a:xfrm>
            <a:custGeom>
              <a:rect b="b" l="l" r="r" t="t"/>
              <a:pathLst>
                <a:path extrusionOk="0" h="33781" w="40843">
                  <a:moveTo>
                    <a:pt x="38339" y="18755"/>
                  </a:moveTo>
                  <a:cubicBezTo>
                    <a:pt x="27163" y="13865"/>
                    <a:pt x="13447" y="-8614"/>
                    <a:pt x="1509" y="3578"/>
                  </a:cubicBezTo>
                  <a:cubicBezTo>
                    <a:pt x="-10556" y="21676"/>
                    <a:pt x="54151" y="52346"/>
                    <a:pt x="38339" y="18755"/>
                  </a:cubicBezTo>
                  <a:close/>
                </a:path>
              </a:pathLst>
            </a:custGeom>
            <a:solidFill>
              <a:srgbClr val="FFF2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0" name="Google Shape;50;p2"/>
          <p:cNvGrpSpPr/>
          <p:nvPr/>
        </p:nvGrpSpPr>
        <p:grpSpPr>
          <a:xfrm>
            <a:off x="5968644" y="2524138"/>
            <a:ext cx="245187" cy="258304"/>
            <a:chOff x="3770248" y="2527300"/>
            <a:chExt cx="180404" cy="190055"/>
          </a:xfrm>
        </p:grpSpPr>
        <p:sp>
          <p:nvSpPr>
            <p:cNvPr id="51" name="Google Shape;51;p2"/>
            <p:cNvSpPr/>
            <p:nvPr/>
          </p:nvSpPr>
          <p:spPr>
            <a:xfrm>
              <a:off x="3775135" y="2655951"/>
              <a:ext cx="51441" cy="61404"/>
            </a:xfrm>
            <a:custGeom>
              <a:rect b="b" l="l" r="r" t="t"/>
              <a:pathLst>
                <a:path extrusionOk="0" h="61404" w="51441">
                  <a:moveTo>
                    <a:pt x="50930" y="0"/>
                  </a:moveTo>
                  <a:cubicBezTo>
                    <a:pt x="32959" y="889"/>
                    <a:pt x="-4823" y="43497"/>
                    <a:pt x="511" y="61404"/>
                  </a:cubicBezTo>
                  <a:cubicBezTo>
                    <a:pt x="18545" y="60579"/>
                    <a:pt x="56264" y="17970"/>
                    <a:pt x="50930" y="0"/>
                  </a:cubicBezTo>
                  <a:close/>
                </a:path>
              </a:pathLst>
            </a:custGeom>
            <a:solidFill>
              <a:srgbClr val="FFF2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 name="Google Shape;52;p2"/>
            <p:cNvSpPr/>
            <p:nvPr/>
          </p:nvSpPr>
          <p:spPr>
            <a:xfrm>
              <a:off x="3894324" y="2527300"/>
              <a:ext cx="51441" cy="61341"/>
            </a:xfrm>
            <a:custGeom>
              <a:rect b="b" l="l" r="r" t="t"/>
              <a:pathLst>
                <a:path extrusionOk="0" h="61341" w="51441">
                  <a:moveTo>
                    <a:pt x="50931" y="0"/>
                  </a:moveTo>
                  <a:cubicBezTo>
                    <a:pt x="32897" y="826"/>
                    <a:pt x="-4822" y="43434"/>
                    <a:pt x="512" y="61341"/>
                  </a:cubicBezTo>
                  <a:cubicBezTo>
                    <a:pt x="18482" y="60325"/>
                    <a:pt x="56265" y="17717"/>
                    <a:pt x="50931" y="0"/>
                  </a:cubicBezTo>
                  <a:close/>
                </a:path>
              </a:pathLst>
            </a:custGeom>
            <a:solidFill>
              <a:srgbClr val="FFF2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2"/>
            <p:cNvSpPr/>
            <p:nvPr/>
          </p:nvSpPr>
          <p:spPr>
            <a:xfrm>
              <a:off x="3770248" y="2531866"/>
              <a:ext cx="58420" cy="54430"/>
            </a:xfrm>
            <a:custGeom>
              <a:rect b="b" l="l" r="r" t="t"/>
              <a:pathLst>
                <a:path extrusionOk="0" h="54430" w="58420">
                  <a:moveTo>
                    <a:pt x="58421" y="54107"/>
                  </a:moveTo>
                  <a:cubicBezTo>
                    <a:pt x="58421" y="36137"/>
                    <a:pt x="18225" y="-3995"/>
                    <a:pt x="1" y="323"/>
                  </a:cubicBezTo>
                  <a:cubicBezTo>
                    <a:pt x="-190" y="18357"/>
                    <a:pt x="40260" y="58425"/>
                    <a:pt x="58421" y="54107"/>
                  </a:cubicBezTo>
                  <a:close/>
                </a:path>
              </a:pathLst>
            </a:custGeom>
            <a:solidFill>
              <a:srgbClr val="FFF2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2"/>
            <p:cNvSpPr/>
            <p:nvPr/>
          </p:nvSpPr>
          <p:spPr>
            <a:xfrm>
              <a:off x="3892168" y="2658113"/>
              <a:ext cx="58484" cy="54484"/>
            </a:xfrm>
            <a:custGeom>
              <a:rect b="b" l="l" r="r" t="t"/>
              <a:pathLst>
                <a:path extrusionOk="0" h="54484" w="58484">
                  <a:moveTo>
                    <a:pt x="58484" y="54162"/>
                  </a:moveTo>
                  <a:cubicBezTo>
                    <a:pt x="58484" y="36128"/>
                    <a:pt x="18225" y="-3940"/>
                    <a:pt x="1" y="314"/>
                  </a:cubicBezTo>
                  <a:cubicBezTo>
                    <a:pt x="-190" y="18348"/>
                    <a:pt x="40260" y="58480"/>
                    <a:pt x="58484" y="54162"/>
                  </a:cubicBezTo>
                  <a:close/>
                </a:path>
              </a:pathLst>
            </a:custGeom>
            <a:solidFill>
              <a:srgbClr val="FFF2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5" name="Google Shape;55;p2"/>
          <p:cNvGrpSpPr/>
          <p:nvPr/>
        </p:nvGrpSpPr>
        <p:grpSpPr>
          <a:xfrm rot="5400000">
            <a:off x="5717697" y="1234087"/>
            <a:ext cx="214448" cy="245568"/>
            <a:chOff x="3462796" y="2555878"/>
            <a:chExt cx="157798" cy="180711"/>
          </a:xfrm>
        </p:grpSpPr>
        <p:sp>
          <p:nvSpPr>
            <p:cNvPr id="56" name="Google Shape;56;p2"/>
            <p:cNvSpPr/>
            <p:nvPr/>
          </p:nvSpPr>
          <p:spPr>
            <a:xfrm>
              <a:off x="3528860" y="2555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2"/>
            <p:cNvSpPr/>
            <p:nvPr/>
          </p:nvSpPr>
          <p:spPr>
            <a:xfrm>
              <a:off x="3528860" y="2682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2"/>
            <p:cNvSpPr/>
            <p:nvPr/>
          </p:nvSpPr>
          <p:spPr>
            <a:xfrm>
              <a:off x="3571315" y="2597137"/>
              <a:ext cx="47570" cy="33554"/>
            </a:xfrm>
            <a:custGeom>
              <a:rect b="b" l="l" r="r" t="t"/>
              <a:pathLst>
                <a:path extrusionOk="0" h="33554" w="4757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 name="Google Shape;59;p2"/>
            <p:cNvSpPr/>
            <p:nvPr/>
          </p:nvSpPr>
          <p:spPr>
            <a:xfrm>
              <a:off x="3572203" y="2660050"/>
              <a:ext cx="48391" cy="35006"/>
            </a:xfrm>
            <a:custGeom>
              <a:rect b="b" l="l" r="r" t="t"/>
              <a:pathLst>
                <a:path extrusionOk="0" h="35006" w="48391">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 name="Google Shape;60;p2"/>
            <p:cNvSpPr/>
            <p:nvPr/>
          </p:nvSpPr>
          <p:spPr>
            <a:xfrm>
              <a:off x="3466564" y="2662661"/>
              <a:ext cx="42019" cy="33548"/>
            </a:xfrm>
            <a:custGeom>
              <a:rect b="b" l="l" r="r" t="t"/>
              <a:pathLst>
                <a:path extrusionOk="0" h="33548" w="42019">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2"/>
            <p:cNvSpPr/>
            <p:nvPr/>
          </p:nvSpPr>
          <p:spPr>
            <a:xfrm>
              <a:off x="3462796" y="2597064"/>
              <a:ext cx="40843" cy="33781"/>
            </a:xfrm>
            <a:custGeom>
              <a:rect b="b" l="l" r="r" t="t"/>
              <a:pathLst>
                <a:path extrusionOk="0" h="33781" w="40843">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2" name="Google Shape;62;p2"/>
          <p:cNvGrpSpPr/>
          <p:nvPr/>
        </p:nvGrpSpPr>
        <p:grpSpPr>
          <a:xfrm>
            <a:off x="338248" y="3028088"/>
            <a:ext cx="180404" cy="190055"/>
            <a:chOff x="3770248" y="2527300"/>
            <a:chExt cx="180404" cy="190055"/>
          </a:xfrm>
        </p:grpSpPr>
        <p:sp>
          <p:nvSpPr>
            <p:cNvPr id="63" name="Google Shape;63;p2"/>
            <p:cNvSpPr/>
            <p:nvPr/>
          </p:nvSpPr>
          <p:spPr>
            <a:xfrm>
              <a:off x="3775135" y="2655951"/>
              <a:ext cx="51441" cy="61404"/>
            </a:xfrm>
            <a:custGeom>
              <a:rect b="b" l="l" r="r" t="t"/>
              <a:pathLst>
                <a:path extrusionOk="0" h="61404" w="51441">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2"/>
            <p:cNvSpPr/>
            <p:nvPr/>
          </p:nvSpPr>
          <p:spPr>
            <a:xfrm>
              <a:off x="3894324" y="2527300"/>
              <a:ext cx="51441" cy="61341"/>
            </a:xfrm>
            <a:custGeom>
              <a:rect b="b" l="l" r="r" t="t"/>
              <a:pathLst>
                <a:path extrusionOk="0" h="61341" w="51441">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2"/>
            <p:cNvSpPr/>
            <p:nvPr/>
          </p:nvSpPr>
          <p:spPr>
            <a:xfrm>
              <a:off x="3770248" y="2531866"/>
              <a:ext cx="58420" cy="54430"/>
            </a:xfrm>
            <a:custGeom>
              <a:rect b="b" l="l" r="r" t="t"/>
              <a:pathLst>
                <a:path extrusionOk="0" h="54430" w="5842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2"/>
            <p:cNvSpPr/>
            <p:nvPr/>
          </p:nvSpPr>
          <p:spPr>
            <a:xfrm>
              <a:off x="3892168" y="2658113"/>
              <a:ext cx="58484" cy="54484"/>
            </a:xfrm>
            <a:custGeom>
              <a:rect b="b" l="l" r="r" t="t"/>
              <a:pathLst>
                <a:path extrusionOk="0" h="54484" w="58484">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7" name="Google Shape;67;p2"/>
          <p:cNvSpPr txBox="1"/>
          <p:nvPr>
            <p:ph type="ctrTitle"/>
          </p:nvPr>
        </p:nvSpPr>
        <p:spPr>
          <a:xfrm>
            <a:off x="855300" y="3382225"/>
            <a:ext cx="7433400" cy="810300"/>
          </a:xfrm>
          <a:prstGeom prst="rect">
            <a:avLst/>
          </a:prstGeom>
          <a:effectLst>
            <a:outerShdw rotWithShape="0" algn="bl" dir="5400000" dist="19050">
              <a:schemeClr val="dk1">
                <a:alpha val="20000"/>
              </a:schemeClr>
            </a:outerShdw>
          </a:effectLst>
        </p:spPr>
        <p:txBody>
          <a:bodyPr anchorCtr="0" anchor="t" bIns="0" lIns="0" spcFirstLastPara="1" rIns="0" wrap="square" tIns="0">
            <a:noAutofit/>
          </a:bodyPr>
          <a:lstStyle>
            <a:lvl1pPr lvl="0" rtl="0" algn="ctr">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1pPr>
            <a:lvl2pPr lvl="1" rtl="0" algn="ctr">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2pPr>
            <a:lvl3pPr lvl="2" rtl="0" algn="ctr">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3pPr>
            <a:lvl4pPr lvl="3" rtl="0" algn="ctr">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4pPr>
            <a:lvl5pPr lvl="4" rtl="0" algn="ctr">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5pPr>
            <a:lvl6pPr lvl="5" rtl="0" algn="ctr">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6pPr>
            <a:lvl7pPr lvl="6" rtl="0" algn="ctr">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7pPr>
            <a:lvl8pPr lvl="7" rtl="0" algn="ctr">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8pPr>
            <a:lvl9pPr lvl="8" rtl="0" algn="ctr">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9pPr>
          </a:lstStyle>
          <a:p/>
        </p:txBody>
      </p:sp>
      <p:grpSp>
        <p:nvGrpSpPr>
          <p:cNvPr id="68" name="Google Shape;68;p2"/>
          <p:cNvGrpSpPr/>
          <p:nvPr/>
        </p:nvGrpSpPr>
        <p:grpSpPr>
          <a:xfrm rot="-2700000">
            <a:off x="8555730" y="2841622"/>
            <a:ext cx="180402" cy="190053"/>
            <a:chOff x="3770248" y="2527300"/>
            <a:chExt cx="180404" cy="190055"/>
          </a:xfrm>
        </p:grpSpPr>
        <p:sp>
          <p:nvSpPr>
            <p:cNvPr id="69" name="Google Shape;69;p2"/>
            <p:cNvSpPr/>
            <p:nvPr/>
          </p:nvSpPr>
          <p:spPr>
            <a:xfrm>
              <a:off x="3775135" y="2655951"/>
              <a:ext cx="51441" cy="61404"/>
            </a:xfrm>
            <a:custGeom>
              <a:rect b="b" l="l" r="r" t="t"/>
              <a:pathLst>
                <a:path extrusionOk="0" h="61404" w="51441">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2"/>
            <p:cNvSpPr/>
            <p:nvPr/>
          </p:nvSpPr>
          <p:spPr>
            <a:xfrm>
              <a:off x="3894324" y="2527300"/>
              <a:ext cx="51441" cy="61341"/>
            </a:xfrm>
            <a:custGeom>
              <a:rect b="b" l="l" r="r" t="t"/>
              <a:pathLst>
                <a:path extrusionOk="0" h="61341" w="51441">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2"/>
            <p:cNvSpPr/>
            <p:nvPr/>
          </p:nvSpPr>
          <p:spPr>
            <a:xfrm>
              <a:off x="3770248" y="2531866"/>
              <a:ext cx="58420" cy="54430"/>
            </a:xfrm>
            <a:custGeom>
              <a:rect b="b" l="l" r="r" t="t"/>
              <a:pathLst>
                <a:path extrusionOk="0" h="54430" w="5842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2"/>
            <p:cNvSpPr/>
            <p:nvPr/>
          </p:nvSpPr>
          <p:spPr>
            <a:xfrm>
              <a:off x="3892168" y="2658113"/>
              <a:ext cx="58484" cy="54484"/>
            </a:xfrm>
            <a:custGeom>
              <a:rect b="b" l="l" r="r" t="t"/>
              <a:pathLst>
                <a:path extrusionOk="0" h="54484" w="58484">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3" name="Google Shape;73;p2"/>
          <p:cNvGrpSpPr/>
          <p:nvPr/>
        </p:nvGrpSpPr>
        <p:grpSpPr>
          <a:xfrm>
            <a:off x="2484475" y="3"/>
            <a:ext cx="1046700" cy="3098822"/>
            <a:chOff x="2484475" y="3"/>
            <a:chExt cx="1046700" cy="3098822"/>
          </a:xfrm>
        </p:grpSpPr>
        <p:sp>
          <p:nvSpPr>
            <p:cNvPr id="74" name="Google Shape;74;p2"/>
            <p:cNvSpPr/>
            <p:nvPr/>
          </p:nvSpPr>
          <p:spPr>
            <a:xfrm>
              <a:off x="2484475" y="2052125"/>
              <a:ext cx="1046700" cy="1046700"/>
            </a:xfrm>
            <a:prstGeom prst="ellipse">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2643144" y="2210793"/>
              <a:ext cx="729300" cy="729300"/>
            </a:xfrm>
            <a:prstGeom prst="ellipse">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 name="Google Shape;76;p2"/>
            <p:cNvGrpSpPr/>
            <p:nvPr/>
          </p:nvGrpSpPr>
          <p:grpSpPr>
            <a:xfrm>
              <a:off x="2769703" y="3"/>
              <a:ext cx="510180" cy="2812953"/>
              <a:chOff x="1818382" y="1216859"/>
              <a:chExt cx="466728" cy="2573372"/>
            </a:xfrm>
          </p:grpSpPr>
          <p:grpSp>
            <p:nvGrpSpPr>
              <p:cNvPr id="77" name="Google Shape;77;p2"/>
              <p:cNvGrpSpPr/>
              <p:nvPr/>
            </p:nvGrpSpPr>
            <p:grpSpPr>
              <a:xfrm>
                <a:off x="1818382" y="2971595"/>
                <a:ext cx="466728" cy="818636"/>
                <a:chOff x="1818382" y="2942618"/>
                <a:chExt cx="466728" cy="818636"/>
              </a:xfrm>
            </p:grpSpPr>
            <p:sp>
              <p:nvSpPr>
                <p:cNvPr id="78" name="Google Shape;78;p2"/>
                <p:cNvSpPr/>
                <p:nvPr/>
              </p:nvSpPr>
              <p:spPr>
                <a:xfrm>
                  <a:off x="1951772" y="2948396"/>
                  <a:ext cx="202080" cy="208143"/>
                </a:xfrm>
                <a:custGeom>
                  <a:rect b="b" l="l" r="r" t="t"/>
                  <a:pathLst>
                    <a:path extrusionOk="0" h="208143" w="20208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2"/>
                <p:cNvSpPr/>
                <p:nvPr/>
              </p:nvSpPr>
              <p:spPr>
                <a:xfrm>
                  <a:off x="1833104" y="3156294"/>
                  <a:ext cx="444195" cy="592827"/>
                </a:xfrm>
                <a:custGeom>
                  <a:rect b="b" l="l" r="r" t="t"/>
                  <a:pathLst>
                    <a:path extrusionOk="0" h="592827" w="444195">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2"/>
                <p:cNvSpPr/>
                <p:nvPr/>
              </p:nvSpPr>
              <p:spPr>
                <a:xfrm>
                  <a:off x="1818382" y="2942618"/>
                  <a:ext cx="466728" cy="818636"/>
                </a:xfrm>
                <a:custGeom>
                  <a:rect b="b" l="l" r="r" t="t"/>
                  <a:pathLst>
                    <a:path extrusionOk="0" h="818636" w="466728">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1" name="Google Shape;81;p2"/>
              <p:cNvSpPr/>
              <p:nvPr/>
            </p:nvSpPr>
            <p:spPr>
              <a:xfrm>
                <a:off x="2046058" y="1216859"/>
                <a:ext cx="17700" cy="1761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2"/>
            <p:cNvSpPr/>
            <p:nvPr/>
          </p:nvSpPr>
          <p:spPr>
            <a:xfrm>
              <a:off x="2848289" y="2564652"/>
              <a:ext cx="130735" cy="158472"/>
            </a:xfrm>
            <a:custGeom>
              <a:rect b="b" l="l" r="r" t="t"/>
              <a:pathLst>
                <a:path extrusionOk="0" h="5799" w="4784">
                  <a:moveTo>
                    <a:pt x="0" y="0"/>
                  </a:moveTo>
                  <a:cubicBezTo>
                    <a:pt x="0" y="2506"/>
                    <a:pt x="2375" y="5110"/>
                    <a:pt x="4784" y="5799"/>
                  </a:cubicBezTo>
                </a:path>
              </a:pathLst>
            </a:custGeom>
            <a:noFill/>
            <a:ln cap="rnd" cmpd="sng" w="38100">
              <a:solidFill>
                <a:schemeClr val="lt1"/>
              </a:solidFill>
              <a:prstDash val="solid"/>
              <a:round/>
              <a:headEnd len="med" w="med" type="none"/>
              <a:tailEnd len="med" w="med" type="none"/>
            </a:ln>
          </p:spPr>
        </p:sp>
      </p:grpSp>
      <p:grpSp>
        <p:nvGrpSpPr>
          <p:cNvPr id="83" name="Google Shape;83;p2"/>
          <p:cNvGrpSpPr/>
          <p:nvPr/>
        </p:nvGrpSpPr>
        <p:grpSpPr>
          <a:xfrm>
            <a:off x="3961868" y="-4"/>
            <a:ext cx="905291" cy="1913714"/>
            <a:chOff x="3961868" y="-4"/>
            <a:chExt cx="905291" cy="1913714"/>
          </a:xfrm>
        </p:grpSpPr>
        <p:grpSp>
          <p:nvGrpSpPr>
            <p:cNvPr id="84" name="Google Shape;84;p2"/>
            <p:cNvGrpSpPr/>
            <p:nvPr/>
          </p:nvGrpSpPr>
          <p:grpSpPr>
            <a:xfrm>
              <a:off x="3961868" y="1008419"/>
              <a:ext cx="905291" cy="905291"/>
              <a:chOff x="764100" y="3623300"/>
              <a:chExt cx="1046700" cy="1046700"/>
            </a:xfrm>
          </p:grpSpPr>
          <p:sp>
            <p:nvSpPr>
              <p:cNvPr id="85" name="Google Shape;85;p2"/>
              <p:cNvSpPr/>
              <p:nvPr/>
            </p:nvSpPr>
            <p:spPr>
              <a:xfrm>
                <a:off x="764100" y="3623300"/>
                <a:ext cx="1046700" cy="1046700"/>
              </a:xfrm>
              <a:prstGeom prst="ellipse">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922769" y="3781968"/>
                <a:ext cx="729300" cy="729300"/>
              </a:xfrm>
              <a:prstGeom prst="ellipse">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2"/>
            <p:cNvGrpSpPr/>
            <p:nvPr/>
          </p:nvGrpSpPr>
          <p:grpSpPr>
            <a:xfrm>
              <a:off x="4155315" y="-4"/>
              <a:ext cx="522826" cy="1721098"/>
              <a:chOff x="2447534" y="2035293"/>
              <a:chExt cx="478297" cy="1574511"/>
            </a:xfrm>
          </p:grpSpPr>
          <p:grpSp>
            <p:nvGrpSpPr>
              <p:cNvPr id="88" name="Google Shape;88;p2"/>
              <p:cNvGrpSpPr/>
              <p:nvPr/>
            </p:nvGrpSpPr>
            <p:grpSpPr>
              <a:xfrm>
                <a:off x="2447534" y="2035293"/>
                <a:ext cx="478297" cy="1574511"/>
                <a:chOff x="2447534" y="2035293"/>
                <a:chExt cx="478297" cy="1574511"/>
              </a:xfrm>
            </p:grpSpPr>
            <p:grpSp>
              <p:nvGrpSpPr>
                <p:cNvPr id="89" name="Google Shape;89;p2"/>
                <p:cNvGrpSpPr/>
                <p:nvPr/>
              </p:nvGrpSpPr>
              <p:grpSpPr>
                <a:xfrm>
                  <a:off x="2447534" y="2971595"/>
                  <a:ext cx="478297" cy="638209"/>
                  <a:chOff x="2447534" y="3081786"/>
                  <a:chExt cx="478297" cy="638209"/>
                </a:xfrm>
              </p:grpSpPr>
              <p:sp>
                <p:nvSpPr>
                  <p:cNvPr id="90" name="Google Shape;90;p2"/>
                  <p:cNvSpPr/>
                  <p:nvPr/>
                </p:nvSpPr>
                <p:spPr>
                  <a:xfrm>
                    <a:off x="2591014" y="3097533"/>
                    <a:ext cx="179593" cy="168416"/>
                  </a:xfrm>
                  <a:custGeom>
                    <a:rect b="b" l="l" r="r" t="t"/>
                    <a:pathLst>
                      <a:path extrusionOk="0" h="168416" w="179593">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2"/>
                  <p:cNvSpPr/>
                  <p:nvPr/>
                </p:nvSpPr>
                <p:spPr>
                  <a:xfrm>
                    <a:off x="2458233" y="3250561"/>
                    <a:ext cx="453667" cy="462047"/>
                  </a:xfrm>
                  <a:custGeom>
                    <a:rect b="b" l="l" r="r" t="t"/>
                    <a:pathLst>
                      <a:path extrusionOk="0" h="462047" w="453667">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2"/>
                  <p:cNvSpPr/>
                  <p:nvPr/>
                </p:nvSpPr>
                <p:spPr>
                  <a:xfrm>
                    <a:off x="2447534" y="3081786"/>
                    <a:ext cx="478297" cy="638209"/>
                  </a:xfrm>
                  <a:custGeom>
                    <a:rect b="b" l="l" r="r" t="t"/>
                    <a:pathLst>
                      <a:path extrusionOk="0" h="638209" w="478297">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3" name="Google Shape;93;p2"/>
                <p:cNvSpPr/>
                <p:nvPr/>
              </p:nvSpPr>
              <p:spPr>
                <a:xfrm>
                  <a:off x="2675610" y="2035293"/>
                  <a:ext cx="17700" cy="942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2"/>
              <p:cNvSpPr/>
              <p:nvPr/>
            </p:nvSpPr>
            <p:spPr>
              <a:xfrm>
                <a:off x="2546350" y="3472450"/>
                <a:ext cx="97850" cy="61625"/>
              </a:xfrm>
              <a:custGeom>
                <a:rect b="b" l="l" r="r" t="t"/>
                <a:pathLst>
                  <a:path extrusionOk="0" h="2465" w="3914">
                    <a:moveTo>
                      <a:pt x="0" y="0"/>
                    </a:moveTo>
                    <a:cubicBezTo>
                      <a:pt x="946" y="1217"/>
                      <a:pt x="2412" y="2117"/>
                      <a:pt x="3914" y="2465"/>
                    </a:cubicBezTo>
                  </a:path>
                </a:pathLst>
              </a:custGeom>
              <a:noFill/>
              <a:ln cap="rnd" cmpd="sng" w="38100">
                <a:solidFill>
                  <a:schemeClr val="lt1"/>
                </a:solidFill>
                <a:prstDash val="solid"/>
                <a:round/>
                <a:headEnd len="med" w="med" type="none"/>
                <a:tailEnd len="med" w="med" type="none"/>
              </a:ln>
            </p:spPr>
          </p:sp>
          <p:sp>
            <p:nvSpPr>
              <p:cNvPr id="95" name="Google Shape;95;p2"/>
              <p:cNvSpPr/>
              <p:nvPr/>
            </p:nvSpPr>
            <p:spPr>
              <a:xfrm>
                <a:off x="2515525" y="3392700"/>
                <a:ext cx="9075" cy="19950"/>
              </a:xfrm>
              <a:custGeom>
                <a:rect b="b" l="l" r="r" t="t"/>
                <a:pathLst>
                  <a:path extrusionOk="0" h="798" w="363">
                    <a:moveTo>
                      <a:pt x="0" y="0"/>
                    </a:moveTo>
                    <a:cubicBezTo>
                      <a:pt x="182" y="399"/>
                      <a:pt x="182" y="399"/>
                      <a:pt x="363" y="798"/>
                    </a:cubicBezTo>
                  </a:path>
                </a:pathLst>
              </a:custGeom>
              <a:noFill/>
              <a:ln cap="rnd" cmpd="sng" w="38100">
                <a:solidFill>
                  <a:schemeClr val="lt1"/>
                </a:solidFill>
                <a:prstDash val="solid"/>
                <a:round/>
                <a:headEnd len="med" w="med" type="none"/>
                <a:tailEnd len="med" w="med" type="none"/>
              </a:ln>
            </p:spPr>
          </p:sp>
        </p:grpSp>
      </p:grpSp>
      <p:grpSp>
        <p:nvGrpSpPr>
          <p:cNvPr id="96" name="Google Shape;96;p2"/>
          <p:cNvGrpSpPr/>
          <p:nvPr/>
        </p:nvGrpSpPr>
        <p:grpSpPr>
          <a:xfrm>
            <a:off x="5194218" y="4"/>
            <a:ext cx="522827" cy="1415951"/>
            <a:chOff x="5194218" y="4"/>
            <a:chExt cx="522827" cy="1415951"/>
          </a:xfrm>
        </p:grpSpPr>
        <p:grpSp>
          <p:nvGrpSpPr>
            <p:cNvPr id="97" name="Google Shape;97;p2"/>
            <p:cNvGrpSpPr/>
            <p:nvPr/>
          </p:nvGrpSpPr>
          <p:grpSpPr>
            <a:xfrm>
              <a:off x="5194218" y="893129"/>
              <a:ext cx="522827" cy="522827"/>
              <a:chOff x="764100" y="3623300"/>
              <a:chExt cx="1046700" cy="1046700"/>
            </a:xfrm>
          </p:grpSpPr>
          <p:sp>
            <p:nvSpPr>
              <p:cNvPr id="98" name="Google Shape;98;p2"/>
              <p:cNvSpPr/>
              <p:nvPr/>
            </p:nvSpPr>
            <p:spPr>
              <a:xfrm>
                <a:off x="764100" y="3623300"/>
                <a:ext cx="1046700" cy="1046700"/>
              </a:xfrm>
              <a:prstGeom prst="ellipse">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922769" y="3781968"/>
                <a:ext cx="729300" cy="729300"/>
              </a:xfrm>
              <a:prstGeom prst="ellipse">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 name="Google Shape;100;p2"/>
            <p:cNvGrpSpPr/>
            <p:nvPr/>
          </p:nvGrpSpPr>
          <p:grpSpPr>
            <a:xfrm>
              <a:off x="5371921" y="4"/>
              <a:ext cx="182209" cy="1277751"/>
              <a:chOff x="3305183" y="2153669"/>
              <a:chExt cx="166690" cy="1168924"/>
            </a:xfrm>
          </p:grpSpPr>
          <p:grpSp>
            <p:nvGrpSpPr>
              <p:cNvPr id="101" name="Google Shape;101;p2"/>
              <p:cNvGrpSpPr/>
              <p:nvPr/>
            </p:nvGrpSpPr>
            <p:grpSpPr>
              <a:xfrm>
                <a:off x="3305183" y="2153669"/>
                <a:ext cx="166690" cy="1168924"/>
                <a:chOff x="3305183" y="2153669"/>
                <a:chExt cx="166690" cy="1168924"/>
              </a:xfrm>
            </p:grpSpPr>
            <p:grpSp>
              <p:nvGrpSpPr>
                <p:cNvPr id="102" name="Google Shape;102;p2"/>
                <p:cNvGrpSpPr/>
                <p:nvPr/>
              </p:nvGrpSpPr>
              <p:grpSpPr>
                <a:xfrm>
                  <a:off x="3305183" y="2971595"/>
                  <a:ext cx="166690" cy="350998"/>
                  <a:chOff x="3305183" y="3146560"/>
                  <a:chExt cx="166690" cy="350998"/>
                </a:xfrm>
              </p:grpSpPr>
              <p:sp>
                <p:nvSpPr>
                  <p:cNvPr id="103" name="Google Shape;103;p2"/>
                  <p:cNvSpPr/>
                  <p:nvPr/>
                </p:nvSpPr>
                <p:spPr>
                  <a:xfrm>
                    <a:off x="3324821" y="3152836"/>
                    <a:ext cx="119489" cy="117177"/>
                  </a:xfrm>
                  <a:custGeom>
                    <a:rect b="b" l="l" r="r" t="t"/>
                    <a:pathLst>
                      <a:path extrusionOk="0" h="117177" w="119489">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2"/>
                  <p:cNvSpPr/>
                  <p:nvPr/>
                </p:nvSpPr>
                <p:spPr>
                  <a:xfrm>
                    <a:off x="3312763" y="3270014"/>
                    <a:ext cx="150661" cy="221107"/>
                  </a:xfrm>
                  <a:custGeom>
                    <a:rect b="b" l="l" r="r" t="t"/>
                    <a:pathLst>
                      <a:path extrusionOk="0" h="221107" w="150661">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2"/>
                  <p:cNvSpPr/>
                  <p:nvPr/>
                </p:nvSpPr>
                <p:spPr>
                  <a:xfrm>
                    <a:off x="3305183" y="3146560"/>
                    <a:ext cx="166690" cy="350998"/>
                  </a:xfrm>
                  <a:custGeom>
                    <a:rect b="b" l="l" r="r" t="t"/>
                    <a:pathLst>
                      <a:path extrusionOk="0" h="350998" w="16669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6" name="Google Shape;106;p2"/>
                <p:cNvSpPr/>
                <p:nvPr/>
              </p:nvSpPr>
              <p:spPr>
                <a:xfrm>
                  <a:off x="3375902" y="2153669"/>
                  <a:ext cx="17700" cy="824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2"/>
              <p:cNvSpPr/>
              <p:nvPr/>
            </p:nvSpPr>
            <p:spPr>
              <a:xfrm>
                <a:off x="3352825" y="3244100"/>
                <a:ext cx="27200" cy="29000"/>
              </a:xfrm>
              <a:custGeom>
                <a:rect b="b" l="l" r="r" t="t"/>
                <a:pathLst>
                  <a:path extrusionOk="0" h="1160" w="1088">
                    <a:moveTo>
                      <a:pt x="0" y="0"/>
                    </a:moveTo>
                    <a:cubicBezTo>
                      <a:pt x="294" y="441"/>
                      <a:pt x="670" y="834"/>
                      <a:pt x="1088" y="1160"/>
                    </a:cubicBezTo>
                  </a:path>
                </a:pathLst>
              </a:custGeom>
              <a:noFill/>
              <a:ln cap="rnd" cmpd="sng" w="28575">
                <a:solidFill>
                  <a:schemeClr val="lt1"/>
                </a:solidFill>
                <a:prstDash val="solid"/>
                <a:round/>
                <a:headEnd len="med" w="med" type="none"/>
                <a:tailEnd len="med" w="med" type="none"/>
              </a:ln>
            </p:spPr>
          </p:sp>
        </p:grpSp>
      </p:grpSp>
      <p:grpSp>
        <p:nvGrpSpPr>
          <p:cNvPr id="108" name="Google Shape;108;p2"/>
          <p:cNvGrpSpPr/>
          <p:nvPr/>
        </p:nvGrpSpPr>
        <p:grpSpPr>
          <a:xfrm>
            <a:off x="7824797" y="4"/>
            <a:ext cx="860597" cy="3024352"/>
            <a:chOff x="7824797" y="4"/>
            <a:chExt cx="860597" cy="3024352"/>
          </a:xfrm>
        </p:grpSpPr>
        <p:grpSp>
          <p:nvGrpSpPr>
            <p:cNvPr id="109" name="Google Shape;109;p2"/>
            <p:cNvGrpSpPr/>
            <p:nvPr/>
          </p:nvGrpSpPr>
          <p:grpSpPr>
            <a:xfrm>
              <a:off x="7824797" y="1891931"/>
              <a:ext cx="860597" cy="1132425"/>
              <a:chOff x="764100" y="3623300"/>
              <a:chExt cx="1046700" cy="1046700"/>
            </a:xfrm>
          </p:grpSpPr>
          <p:sp>
            <p:nvSpPr>
              <p:cNvPr id="110" name="Google Shape;110;p2"/>
              <p:cNvSpPr/>
              <p:nvPr/>
            </p:nvSpPr>
            <p:spPr>
              <a:xfrm>
                <a:off x="764100" y="3623300"/>
                <a:ext cx="1046700" cy="1046700"/>
              </a:xfrm>
              <a:prstGeom prst="ellipse">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922769" y="3781968"/>
                <a:ext cx="729300" cy="729300"/>
              </a:xfrm>
              <a:prstGeom prst="ellipse">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2"/>
            <p:cNvGrpSpPr/>
            <p:nvPr/>
          </p:nvGrpSpPr>
          <p:grpSpPr>
            <a:xfrm>
              <a:off x="8100547" y="4"/>
              <a:ext cx="300376" cy="2805682"/>
              <a:chOff x="3792712" y="1254959"/>
              <a:chExt cx="274793" cy="2566720"/>
            </a:xfrm>
          </p:grpSpPr>
          <p:grpSp>
            <p:nvGrpSpPr>
              <p:cNvPr id="113" name="Google Shape;113;p2"/>
              <p:cNvGrpSpPr/>
              <p:nvPr/>
            </p:nvGrpSpPr>
            <p:grpSpPr>
              <a:xfrm>
                <a:off x="3792712" y="1254959"/>
                <a:ext cx="274793" cy="2566720"/>
                <a:chOff x="3792712" y="1254959"/>
                <a:chExt cx="274793" cy="2566720"/>
              </a:xfrm>
            </p:grpSpPr>
            <p:grpSp>
              <p:nvGrpSpPr>
                <p:cNvPr id="114" name="Google Shape;114;p2"/>
                <p:cNvGrpSpPr/>
                <p:nvPr/>
              </p:nvGrpSpPr>
              <p:grpSpPr>
                <a:xfrm>
                  <a:off x="3792712" y="2971595"/>
                  <a:ext cx="274793" cy="850085"/>
                  <a:chOff x="3792712" y="2879468"/>
                  <a:chExt cx="274793" cy="850085"/>
                </a:xfrm>
              </p:grpSpPr>
              <p:sp>
                <p:nvSpPr>
                  <p:cNvPr id="115" name="Google Shape;115;p2"/>
                  <p:cNvSpPr/>
                  <p:nvPr/>
                </p:nvSpPr>
                <p:spPr>
                  <a:xfrm>
                    <a:off x="3798083" y="3085793"/>
                    <a:ext cx="261578" cy="637356"/>
                  </a:xfrm>
                  <a:custGeom>
                    <a:rect b="b" l="l" r="r" t="t"/>
                    <a:pathLst>
                      <a:path extrusionOk="0" h="637356" w="261578">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CFE2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2"/>
                  <p:cNvSpPr/>
                  <p:nvPr/>
                </p:nvSpPr>
                <p:spPr>
                  <a:xfrm>
                    <a:off x="3849902" y="2886279"/>
                    <a:ext cx="160096" cy="197298"/>
                  </a:xfrm>
                  <a:custGeom>
                    <a:rect b="b" l="l" r="r" t="t"/>
                    <a:pathLst>
                      <a:path extrusionOk="0" h="197298" w="160096">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2"/>
                  <p:cNvSpPr/>
                  <p:nvPr/>
                </p:nvSpPr>
                <p:spPr>
                  <a:xfrm>
                    <a:off x="3792712" y="2879468"/>
                    <a:ext cx="274793" cy="850085"/>
                  </a:xfrm>
                  <a:custGeom>
                    <a:rect b="b" l="l" r="r" t="t"/>
                    <a:pathLst>
                      <a:path extrusionOk="0" h="850085" w="274793">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8" name="Google Shape;118;p2"/>
                <p:cNvSpPr/>
                <p:nvPr/>
              </p:nvSpPr>
              <p:spPr>
                <a:xfrm>
                  <a:off x="3923169" y="1254959"/>
                  <a:ext cx="17700" cy="1722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2"/>
              <p:cNvSpPr/>
              <p:nvPr/>
            </p:nvSpPr>
            <p:spPr>
              <a:xfrm>
                <a:off x="3834925" y="3637375"/>
                <a:ext cx="76100" cy="135925"/>
              </a:xfrm>
              <a:custGeom>
                <a:rect b="b" l="l" r="r" t="t"/>
                <a:pathLst>
                  <a:path extrusionOk="0" h="5437" w="3044">
                    <a:moveTo>
                      <a:pt x="0" y="0"/>
                    </a:moveTo>
                    <a:cubicBezTo>
                      <a:pt x="372" y="2043"/>
                      <a:pt x="1116" y="4666"/>
                      <a:pt x="3044" y="5437"/>
                    </a:cubicBezTo>
                  </a:path>
                </a:pathLst>
              </a:custGeom>
              <a:noFill/>
              <a:ln cap="rnd" cmpd="sng" w="28575">
                <a:solidFill>
                  <a:schemeClr val="lt1"/>
                </a:solidFill>
                <a:prstDash val="solid"/>
                <a:round/>
                <a:headEnd len="med" w="med" type="none"/>
                <a:tailEnd len="med" w="med" type="none"/>
              </a:ln>
            </p:spPr>
          </p:sp>
          <p:sp>
            <p:nvSpPr>
              <p:cNvPr id="120" name="Google Shape;120;p2"/>
              <p:cNvSpPr/>
              <p:nvPr/>
            </p:nvSpPr>
            <p:spPr>
              <a:xfrm>
                <a:off x="3834925" y="3552200"/>
                <a:ext cx="1825" cy="21750"/>
              </a:xfrm>
              <a:custGeom>
                <a:rect b="b" l="l" r="r" t="t"/>
                <a:pathLst>
                  <a:path extrusionOk="0" h="870" w="73">
                    <a:moveTo>
                      <a:pt x="0" y="0"/>
                    </a:moveTo>
                    <a:cubicBezTo>
                      <a:pt x="37" y="435"/>
                      <a:pt x="37" y="435"/>
                      <a:pt x="73" y="870"/>
                    </a:cubicBezTo>
                  </a:path>
                </a:pathLst>
              </a:custGeom>
              <a:noFill/>
              <a:ln cap="rnd" cmpd="sng" w="28575">
                <a:solidFill>
                  <a:schemeClr val="lt1"/>
                </a:solidFill>
                <a:prstDash val="solid"/>
                <a:round/>
                <a:headEnd len="med" w="med" type="none"/>
                <a:tailEnd len="med" w="med" type="none"/>
              </a:ln>
            </p:spPr>
          </p:sp>
        </p:grpSp>
      </p:grpSp>
      <p:grpSp>
        <p:nvGrpSpPr>
          <p:cNvPr id="121" name="Google Shape;121;p2"/>
          <p:cNvGrpSpPr/>
          <p:nvPr/>
        </p:nvGrpSpPr>
        <p:grpSpPr>
          <a:xfrm>
            <a:off x="1192601" y="-5"/>
            <a:ext cx="1046700" cy="2424933"/>
            <a:chOff x="1192601" y="-5"/>
            <a:chExt cx="1046700" cy="2424933"/>
          </a:xfrm>
        </p:grpSpPr>
        <p:grpSp>
          <p:nvGrpSpPr>
            <p:cNvPr id="122" name="Google Shape;122;p2"/>
            <p:cNvGrpSpPr/>
            <p:nvPr/>
          </p:nvGrpSpPr>
          <p:grpSpPr>
            <a:xfrm>
              <a:off x="1192601" y="1378228"/>
              <a:ext cx="1046700" cy="1046700"/>
              <a:chOff x="764100" y="3623300"/>
              <a:chExt cx="1046700" cy="1046700"/>
            </a:xfrm>
          </p:grpSpPr>
          <p:sp>
            <p:nvSpPr>
              <p:cNvPr id="123" name="Google Shape;123;p2"/>
              <p:cNvSpPr/>
              <p:nvPr/>
            </p:nvSpPr>
            <p:spPr>
              <a:xfrm>
                <a:off x="764100" y="3623300"/>
                <a:ext cx="1046700" cy="1046700"/>
              </a:xfrm>
              <a:prstGeom prst="ellipse">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a:off x="922769" y="3781968"/>
                <a:ext cx="729300" cy="729300"/>
              </a:xfrm>
              <a:prstGeom prst="ellipse">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2"/>
            <p:cNvGrpSpPr/>
            <p:nvPr/>
          </p:nvGrpSpPr>
          <p:grpSpPr>
            <a:xfrm>
              <a:off x="1417979" y="-5"/>
              <a:ext cx="580390" cy="2131191"/>
              <a:chOff x="522260" y="1950146"/>
              <a:chExt cx="530958" cy="1949676"/>
            </a:xfrm>
          </p:grpSpPr>
          <p:grpSp>
            <p:nvGrpSpPr>
              <p:cNvPr id="126" name="Google Shape;126;p2"/>
              <p:cNvGrpSpPr/>
              <p:nvPr/>
            </p:nvGrpSpPr>
            <p:grpSpPr>
              <a:xfrm>
                <a:off x="522260" y="1950146"/>
                <a:ext cx="530958" cy="1949676"/>
                <a:chOff x="522260" y="1950146"/>
                <a:chExt cx="530958" cy="1949676"/>
              </a:xfrm>
            </p:grpSpPr>
            <p:grpSp>
              <p:nvGrpSpPr>
                <p:cNvPr id="127" name="Google Shape;127;p2"/>
                <p:cNvGrpSpPr/>
                <p:nvPr/>
              </p:nvGrpSpPr>
              <p:grpSpPr>
                <a:xfrm>
                  <a:off x="522260" y="2971595"/>
                  <a:ext cx="530958" cy="928227"/>
                  <a:chOff x="522260" y="2971595"/>
                  <a:chExt cx="530958" cy="928227"/>
                </a:xfrm>
              </p:grpSpPr>
              <p:sp>
                <p:nvSpPr>
                  <p:cNvPr id="128" name="Google Shape;128;p2"/>
                  <p:cNvSpPr/>
                  <p:nvPr/>
                </p:nvSpPr>
                <p:spPr>
                  <a:xfrm>
                    <a:off x="531045" y="3193814"/>
                    <a:ext cx="510950" cy="500199"/>
                  </a:xfrm>
                  <a:custGeom>
                    <a:rect b="b" l="l" r="r" t="t"/>
                    <a:pathLst>
                      <a:path extrusionOk="0" h="500199" w="51095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2"/>
                  <p:cNvSpPr/>
                  <p:nvPr/>
                </p:nvSpPr>
                <p:spPr>
                  <a:xfrm>
                    <a:off x="551585" y="3672350"/>
                    <a:ext cx="488949" cy="214629"/>
                  </a:xfrm>
                  <a:custGeom>
                    <a:rect b="b" l="l" r="r" t="t"/>
                    <a:pathLst>
                      <a:path extrusionOk="0" h="214629" w="488949">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2"/>
                  <p:cNvSpPr/>
                  <p:nvPr/>
                </p:nvSpPr>
                <p:spPr>
                  <a:xfrm>
                    <a:off x="685838" y="2977833"/>
                    <a:ext cx="219884" cy="234649"/>
                  </a:xfrm>
                  <a:custGeom>
                    <a:rect b="b" l="l" r="r" t="t"/>
                    <a:pathLst>
                      <a:path extrusionOk="0" h="234649" w="219884">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2"/>
                  <p:cNvSpPr/>
                  <p:nvPr/>
                </p:nvSpPr>
                <p:spPr>
                  <a:xfrm>
                    <a:off x="522260" y="2971595"/>
                    <a:ext cx="530958" cy="928227"/>
                  </a:xfrm>
                  <a:custGeom>
                    <a:rect b="b" l="l" r="r" t="t"/>
                    <a:pathLst>
                      <a:path extrusionOk="0" h="928227" w="530958">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32" name="Google Shape;132;p2"/>
                <p:cNvSpPr/>
                <p:nvPr/>
              </p:nvSpPr>
              <p:spPr>
                <a:xfrm>
                  <a:off x="786939" y="1950146"/>
                  <a:ext cx="17700" cy="102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2"/>
              <p:cNvSpPr/>
              <p:nvPr/>
            </p:nvSpPr>
            <p:spPr>
              <a:xfrm>
                <a:off x="636125" y="3766050"/>
                <a:ext cx="121425" cy="74300"/>
              </a:xfrm>
              <a:custGeom>
                <a:rect b="b" l="l" r="r" t="t"/>
                <a:pathLst>
                  <a:path extrusionOk="0" h="2972" w="4857">
                    <a:moveTo>
                      <a:pt x="0" y="0"/>
                    </a:moveTo>
                    <a:cubicBezTo>
                      <a:pt x="1186" y="1482"/>
                      <a:pt x="3080" y="2306"/>
                      <a:pt x="4857" y="2972"/>
                    </a:cubicBezTo>
                  </a:path>
                </a:pathLst>
              </a:custGeom>
              <a:noFill/>
              <a:ln cap="rnd" cmpd="sng" w="38100">
                <a:solidFill>
                  <a:schemeClr val="lt1"/>
                </a:solidFill>
                <a:prstDash val="solid"/>
                <a:round/>
                <a:headEnd len="med" w="med" type="none"/>
                <a:tailEnd len="med" w="med" type="none"/>
              </a:ln>
            </p:spPr>
          </p:sp>
        </p:grpSp>
      </p:grpSp>
      <p:grpSp>
        <p:nvGrpSpPr>
          <p:cNvPr id="134" name="Google Shape;134;p2"/>
          <p:cNvGrpSpPr/>
          <p:nvPr/>
        </p:nvGrpSpPr>
        <p:grpSpPr>
          <a:xfrm>
            <a:off x="6010934" y="1"/>
            <a:ext cx="1046700" cy="2793377"/>
            <a:chOff x="6010934" y="1"/>
            <a:chExt cx="1046700" cy="2793377"/>
          </a:xfrm>
        </p:grpSpPr>
        <p:grpSp>
          <p:nvGrpSpPr>
            <p:cNvPr id="135" name="Google Shape;135;p2"/>
            <p:cNvGrpSpPr/>
            <p:nvPr/>
          </p:nvGrpSpPr>
          <p:grpSpPr>
            <a:xfrm>
              <a:off x="6010934" y="1746678"/>
              <a:ext cx="1046700" cy="1046700"/>
              <a:chOff x="764100" y="3623300"/>
              <a:chExt cx="1046700" cy="1046700"/>
            </a:xfrm>
          </p:grpSpPr>
          <p:sp>
            <p:nvSpPr>
              <p:cNvPr id="136" name="Google Shape;136;p2"/>
              <p:cNvSpPr/>
              <p:nvPr/>
            </p:nvSpPr>
            <p:spPr>
              <a:xfrm>
                <a:off x="764100" y="3623300"/>
                <a:ext cx="1046700" cy="1046700"/>
              </a:xfrm>
              <a:prstGeom prst="ellipse">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922769" y="3781968"/>
                <a:ext cx="729300" cy="729300"/>
              </a:xfrm>
              <a:prstGeom prst="ellipse">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2"/>
            <p:cNvGrpSpPr/>
            <p:nvPr/>
          </p:nvGrpSpPr>
          <p:grpSpPr>
            <a:xfrm>
              <a:off x="6308747" y="1"/>
              <a:ext cx="441786" cy="2571886"/>
              <a:chOff x="1121941" y="1609666"/>
              <a:chExt cx="404159" cy="2352837"/>
            </a:xfrm>
          </p:grpSpPr>
          <p:grpSp>
            <p:nvGrpSpPr>
              <p:cNvPr id="139" name="Google Shape;139;p2"/>
              <p:cNvGrpSpPr/>
              <p:nvPr/>
            </p:nvGrpSpPr>
            <p:grpSpPr>
              <a:xfrm>
                <a:off x="1121941" y="1609666"/>
                <a:ext cx="404159" cy="2352837"/>
                <a:chOff x="1121941" y="1609666"/>
                <a:chExt cx="404159" cy="2352837"/>
              </a:xfrm>
            </p:grpSpPr>
            <p:grpSp>
              <p:nvGrpSpPr>
                <p:cNvPr id="140" name="Google Shape;140;p2"/>
                <p:cNvGrpSpPr/>
                <p:nvPr/>
              </p:nvGrpSpPr>
              <p:grpSpPr>
                <a:xfrm>
                  <a:off x="1121941" y="2971595"/>
                  <a:ext cx="404159" cy="990908"/>
                  <a:chOff x="1121941" y="2969319"/>
                  <a:chExt cx="404159" cy="990908"/>
                </a:xfrm>
              </p:grpSpPr>
              <p:sp>
                <p:nvSpPr>
                  <p:cNvPr id="141" name="Google Shape;141;p2"/>
                  <p:cNvSpPr/>
                  <p:nvPr/>
                </p:nvSpPr>
                <p:spPr>
                  <a:xfrm>
                    <a:off x="1210876" y="2975878"/>
                    <a:ext cx="215728" cy="222824"/>
                  </a:xfrm>
                  <a:custGeom>
                    <a:rect b="b" l="l" r="r" t="t"/>
                    <a:pathLst>
                      <a:path extrusionOk="0" h="222824" w="215728">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2"/>
                  <p:cNvSpPr/>
                  <p:nvPr/>
                </p:nvSpPr>
                <p:spPr>
                  <a:xfrm>
                    <a:off x="1160257" y="3179981"/>
                    <a:ext cx="324636" cy="229478"/>
                  </a:xfrm>
                  <a:custGeom>
                    <a:rect b="b" l="l" r="r" t="t"/>
                    <a:pathLst>
                      <a:path extrusionOk="0" h="229478" w="324636">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2"/>
                  <p:cNvSpPr/>
                  <p:nvPr/>
                </p:nvSpPr>
                <p:spPr>
                  <a:xfrm>
                    <a:off x="1128931" y="3411844"/>
                    <a:ext cx="389306" cy="540604"/>
                  </a:xfrm>
                  <a:custGeom>
                    <a:rect b="b" l="l" r="r" t="t"/>
                    <a:pathLst>
                      <a:path extrusionOk="0" h="540604" w="389306">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CFE5B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2"/>
                  <p:cNvSpPr/>
                  <p:nvPr/>
                </p:nvSpPr>
                <p:spPr>
                  <a:xfrm>
                    <a:off x="1121941" y="2969319"/>
                    <a:ext cx="404159" cy="990908"/>
                  </a:xfrm>
                  <a:custGeom>
                    <a:rect b="b" l="l" r="r" t="t"/>
                    <a:pathLst>
                      <a:path extrusionOk="0" h="990908" w="404159">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45" name="Google Shape;145;p2"/>
                <p:cNvSpPr/>
                <p:nvPr/>
              </p:nvSpPr>
              <p:spPr>
                <a:xfrm>
                  <a:off x="1308648" y="1609666"/>
                  <a:ext cx="17700" cy="1368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 name="Google Shape;146;p2"/>
              <p:cNvSpPr/>
              <p:nvPr/>
            </p:nvSpPr>
            <p:spPr>
              <a:xfrm>
                <a:off x="1183450" y="3621050"/>
                <a:ext cx="70700" cy="18125"/>
              </a:xfrm>
              <a:custGeom>
                <a:rect b="b" l="l" r="r" t="t"/>
                <a:pathLst>
                  <a:path extrusionOk="0" h="725" w="2828">
                    <a:moveTo>
                      <a:pt x="0" y="725"/>
                    </a:moveTo>
                    <a:cubicBezTo>
                      <a:pt x="930" y="439"/>
                      <a:pt x="1889" y="256"/>
                      <a:pt x="2828" y="0"/>
                    </a:cubicBezTo>
                  </a:path>
                </a:pathLst>
              </a:custGeom>
              <a:noFill/>
              <a:ln cap="rnd" cmpd="sng" w="28575">
                <a:solidFill>
                  <a:schemeClr val="lt1"/>
                </a:solidFill>
                <a:prstDash val="solid"/>
                <a:round/>
                <a:headEnd len="med" w="med" type="none"/>
                <a:tailEnd len="med" w="med" type="none"/>
              </a:ln>
            </p:spPr>
          </p:sp>
          <p:sp>
            <p:nvSpPr>
              <p:cNvPr id="147" name="Google Shape;147;p2"/>
              <p:cNvSpPr/>
              <p:nvPr/>
            </p:nvSpPr>
            <p:spPr>
              <a:xfrm>
                <a:off x="1188900" y="3717125"/>
                <a:ext cx="76125" cy="18100"/>
              </a:xfrm>
              <a:custGeom>
                <a:rect b="b" l="l" r="r" t="t"/>
                <a:pathLst>
                  <a:path extrusionOk="0" h="724" w="3045">
                    <a:moveTo>
                      <a:pt x="0" y="724"/>
                    </a:moveTo>
                    <a:cubicBezTo>
                      <a:pt x="995" y="410"/>
                      <a:pt x="2019" y="187"/>
                      <a:pt x="3045" y="0"/>
                    </a:cubicBezTo>
                  </a:path>
                </a:pathLst>
              </a:custGeom>
              <a:noFill/>
              <a:ln cap="rnd" cmpd="sng" w="28575">
                <a:solidFill>
                  <a:schemeClr val="lt1"/>
                </a:solidFill>
                <a:prstDash val="solid"/>
                <a:round/>
                <a:headEnd len="med" w="med" type="none"/>
                <a:tailEnd len="med" w="med" type="none"/>
              </a:ln>
            </p:spPr>
          </p:sp>
          <p:sp>
            <p:nvSpPr>
              <p:cNvPr id="148" name="Google Shape;148;p2"/>
              <p:cNvSpPr/>
              <p:nvPr/>
            </p:nvSpPr>
            <p:spPr>
              <a:xfrm>
                <a:off x="1185275" y="3820425"/>
                <a:ext cx="39875" cy="9050"/>
              </a:xfrm>
              <a:custGeom>
                <a:rect b="b" l="l" r="r" t="t"/>
                <a:pathLst>
                  <a:path extrusionOk="0" h="362" w="1595">
                    <a:moveTo>
                      <a:pt x="0" y="362"/>
                    </a:moveTo>
                    <a:cubicBezTo>
                      <a:pt x="526" y="219"/>
                      <a:pt x="1059" y="97"/>
                      <a:pt x="1595" y="0"/>
                    </a:cubicBezTo>
                  </a:path>
                </a:pathLst>
              </a:custGeom>
              <a:noFill/>
              <a:ln cap="rnd" cmpd="sng" w="28575">
                <a:solidFill>
                  <a:schemeClr val="lt1"/>
                </a:solidFill>
                <a:prstDash val="solid"/>
                <a:round/>
                <a:headEnd len="med" w="med" type="none"/>
                <a:tailEnd len="med" w="med" type="none"/>
              </a:ln>
            </p:spPr>
          </p:sp>
          <p:sp>
            <p:nvSpPr>
              <p:cNvPr id="149" name="Google Shape;149;p2"/>
              <p:cNvSpPr/>
              <p:nvPr/>
            </p:nvSpPr>
            <p:spPr>
              <a:xfrm>
                <a:off x="1301250" y="3911025"/>
                <a:ext cx="18125" cy="7250"/>
              </a:xfrm>
              <a:custGeom>
                <a:rect b="b" l="l" r="r" t="t"/>
                <a:pathLst>
                  <a:path extrusionOk="0" h="290" w="725">
                    <a:moveTo>
                      <a:pt x="0" y="290"/>
                    </a:moveTo>
                    <a:cubicBezTo>
                      <a:pt x="363" y="145"/>
                      <a:pt x="363" y="145"/>
                      <a:pt x="725" y="0"/>
                    </a:cubicBezTo>
                  </a:path>
                </a:pathLst>
              </a:custGeom>
              <a:noFill/>
              <a:ln cap="rnd" cmpd="sng" w="28575">
                <a:solidFill>
                  <a:schemeClr val="lt1"/>
                </a:solidFill>
                <a:prstDash val="solid"/>
                <a:round/>
                <a:headEnd len="med" w="med" type="none"/>
                <a:tailEnd len="med" w="med" type="none"/>
              </a:ln>
            </p:spPr>
          </p:sp>
        </p:grpSp>
      </p:grpSp>
      <p:grpSp>
        <p:nvGrpSpPr>
          <p:cNvPr id="150" name="Google Shape;150;p2"/>
          <p:cNvGrpSpPr/>
          <p:nvPr/>
        </p:nvGrpSpPr>
        <p:grpSpPr>
          <a:xfrm>
            <a:off x="721731" y="-1"/>
            <a:ext cx="522827" cy="2757179"/>
            <a:chOff x="721731" y="-1"/>
            <a:chExt cx="522827" cy="2757179"/>
          </a:xfrm>
        </p:grpSpPr>
        <p:grpSp>
          <p:nvGrpSpPr>
            <p:cNvPr id="151" name="Google Shape;151;p2"/>
            <p:cNvGrpSpPr/>
            <p:nvPr/>
          </p:nvGrpSpPr>
          <p:grpSpPr>
            <a:xfrm>
              <a:off x="721731" y="2234351"/>
              <a:ext cx="522827" cy="522827"/>
              <a:chOff x="764100" y="3623300"/>
              <a:chExt cx="1046700" cy="1046700"/>
            </a:xfrm>
          </p:grpSpPr>
          <p:sp>
            <p:nvSpPr>
              <p:cNvPr id="152" name="Google Shape;152;p2"/>
              <p:cNvSpPr/>
              <p:nvPr/>
            </p:nvSpPr>
            <p:spPr>
              <a:xfrm>
                <a:off x="764100" y="3623300"/>
                <a:ext cx="1046700" cy="1046700"/>
              </a:xfrm>
              <a:prstGeom prst="ellipse">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922769" y="3781968"/>
                <a:ext cx="729300" cy="729300"/>
              </a:xfrm>
              <a:prstGeom prst="ellipse">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2"/>
            <p:cNvGrpSpPr/>
            <p:nvPr/>
          </p:nvGrpSpPr>
          <p:grpSpPr>
            <a:xfrm>
              <a:off x="892053" y="-1"/>
              <a:ext cx="182209" cy="2616197"/>
              <a:chOff x="3305183" y="929219"/>
              <a:chExt cx="166690" cy="2393374"/>
            </a:xfrm>
          </p:grpSpPr>
          <p:grpSp>
            <p:nvGrpSpPr>
              <p:cNvPr id="155" name="Google Shape;155;p2"/>
              <p:cNvGrpSpPr/>
              <p:nvPr/>
            </p:nvGrpSpPr>
            <p:grpSpPr>
              <a:xfrm>
                <a:off x="3305183" y="929219"/>
                <a:ext cx="166690" cy="2393374"/>
                <a:chOff x="3305183" y="929219"/>
                <a:chExt cx="166690" cy="2393374"/>
              </a:xfrm>
            </p:grpSpPr>
            <p:grpSp>
              <p:nvGrpSpPr>
                <p:cNvPr id="156" name="Google Shape;156;p2"/>
                <p:cNvGrpSpPr/>
                <p:nvPr/>
              </p:nvGrpSpPr>
              <p:grpSpPr>
                <a:xfrm>
                  <a:off x="3305183" y="2971595"/>
                  <a:ext cx="166690" cy="350998"/>
                  <a:chOff x="3305183" y="3146560"/>
                  <a:chExt cx="166690" cy="350998"/>
                </a:xfrm>
              </p:grpSpPr>
              <p:sp>
                <p:nvSpPr>
                  <p:cNvPr id="157" name="Google Shape;157;p2"/>
                  <p:cNvSpPr/>
                  <p:nvPr/>
                </p:nvSpPr>
                <p:spPr>
                  <a:xfrm>
                    <a:off x="3324821" y="3152836"/>
                    <a:ext cx="119489" cy="117177"/>
                  </a:xfrm>
                  <a:custGeom>
                    <a:rect b="b" l="l" r="r" t="t"/>
                    <a:pathLst>
                      <a:path extrusionOk="0" h="117177" w="119489">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2"/>
                  <p:cNvSpPr/>
                  <p:nvPr/>
                </p:nvSpPr>
                <p:spPr>
                  <a:xfrm>
                    <a:off x="3312763" y="3270014"/>
                    <a:ext cx="150661" cy="221107"/>
                  </a:xfrm>
                  <a:custGeom>
                    <a:rect b="b" l="l" r="r" t="t"/>
                    <a:pathLst>
                      <a:path extrusionOk="0" h="221107" w="150661">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FF2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2"/>
                  <p:cNvSpPr/>
                  <p:nvPr/>
                </p:nvSpPr>
                <p:spPr>
                  <a:xfrm>
                    <a:off x="3305183" y="3146560"/>
                    <a:ext cx="166690" cy="350998"/>
                  </a:xfrm>
                  <a:custGeom>
                    <a:rect b="b" l="l" r="r" t="t"/>
                    <a:pathLst>
                      <a:path extrusionOk="0" h="350998" w="16669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60" name="Google Shape;160;p2"/>
                <p:cNvSpPr/>
                <p:nvPr/>
              </p:nvSpPr>
              <p:spPr>
                <a:xfrm>
                  <a:off x="3375919" y="929219"/>
                  <a:ext cx="17700" cy="2048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 name="Google Shape;161;p2"/>
              <p:cNvSpPr/>
              <p:nvPr/>
            </p:nvSpPr>
            <p:spPr>
              <a:xfrm>
                <a:off x="3352825" y="3244100"/>
                <a:ext cx="27200" cy="29000"/>
              </a:xfrm>
              <a:custGeom>
                <a:rect b="b" l="l" r="r" t="t"/>
                <a:pathLst>
                  <a:path extrusionOk="0" h="1160" w="1088">
                    <a:moveTo>
                      <a:pt x="0" y="0"/>
                    </a:moveTo>
                    <a:cubicBezTo>
                      <a:pt x="294" y="441"/>
                      <a:pt x="670" y="834"/>
                      <a:pt x="1088" y="1160"/>
                    </a:cubicBezTo>
                  </a:path>
                </a:pathLst>
              </a:custGeom>
              <a:noFill/>
              <a:ln cap="rnd" cmpd="sng" w="28575">
                <a:solidFill>
                  <a:schemeClr val="lt1"/>
                </a:solidFill>
                <a:prstDash val="solid"/>
                <a:round/>
                <a:headEnd len="med" w="med" type="none"/>
                <a:tailEnd len="med" w="med" type="none"/>
              </a:ln>
            </p:spPr>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Top drawing">
  <p:cSld name="BLANK_1">
    <p:spTree>
      <p:nvGrpSpPr>
        <p:cNvPr id="1202" name="Shape 1202"/>
        <p:cNvGrpSpPr/>
        <p:nvPr/>
      </p:nvGrpSpPr>
      <p:grpSpPr>
        <a:xfrm>
          <a:off x="0" y="0"/>
          <a:ext cx="0" cy="0"/>
          <a:chOff x="0" y="0"/>
          <a:chExt cx="0" cy="0"/>
        </a:xfrm>
      </p:grpSpPr>
      <p:sp>
        <p:nvSpPr>
          <p:cNvPr id="1203" name="Google Shape;1203;p11"/>
          <p:cNvSpPr txBox="1"/>
          <p:nvPr>
            <p:ph idx="12" type="sldNum"/>
          </p:nvPr>
        </p:nvSpPr>
        <p:spPr>
          <a:xfrm>
            <a:off x="8696403" y="4673650"/>
            <a:ext cx="3330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1204" name="Google Shape;1204;p11"/>
          <p:cNvGrpSpPr/>
          <p:nvPr/>
        </p:nvGrpSpPr>
        <p:grpSpPr>
          <a:xfrm>
            <a:off x="501117" y="14"/>
            <a:ext cx="222106" cy="963625"/>
            <a:chOff x="6176324" y="1765810"/>
            <a:chExt cx="466512" cy="2024421"/>
          </a:xfrm>
        </p:grpSpPr>
        <p:sp>
          <p:nvSpPr>
            <p:cNvPr id="1205" name="Google Shape;1205;p11"/>
            <p:cNvSpPr/>
            <p:nvPr/>
          </p:nvSpPr>
          <p:spPr>
            <a:xfrm>
              <a:off x="6176324" y="2971595"/>
              <a:ext cx="466512" cy="818636"/>
            </a:xfrm>
            <a:custGeom>
              <a:rect b="b" l="l" r="r" t="t"/>
              <a:pathLst>
                <a:path extrusionOk="0" h="818636" w="466512">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6" name="Google Shape;1206;p11"/>
            <p:cNvSpPr/>
            <p:nvPr/>
          </p:nvSpPr>
          <p:spPr>
            <a:xfrm>
              <a:off x="6400743" y="1765810"/>
              <a:ext cx="17700" cy="1209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7" name="Google Shape;1207;p11"/>
          <p:cNvGrpSpPr/>
          <p:nvPr/>
        </p:nvGrpSpPr>
        <p:grpSpPr>
          <a:xfrm>
            <a:off x="4054453" y="110"/>
            <a:ext cx="281103" cy="638706"/>
            <a:chOff x="4897958" y="2723139"/>
            <a:chExt cx="514087" cy="1168081"/>
          </a:xfrm>
        </p:grpSpPr>
        <p:sp>
          <p:nvSpPr>
            <p:cNvPr id="1208" name="Google Shape;1208;p11"/>
            <p:cNvSpPr/>
            <p:nvPr/>
          </p:nvSpPr>
          <p:spPr>
            <a:xfrm>
              <a:off x="4897958" y="2971595"/>
              <a:ext cx="514087" cy="919625"/>
            </a:xfrm>
            <a:custGeom>
              <a:rect b="b" l="l" r="r" t="t"/>
              <a:pathLst>
                <a:path extrusionOk="0" h="919625" w="514087">
                  <a:moveTo>
                    <a:pt x="503440" y="612940"/>
                  </a:moveTo>
                  <a:cubicBezTo>
                    <a:pt x="488835" y="497878"/>
                    <a:pt x="385076" y="411391"/>
                    <a:pt x="386663" y="292519"/>
                  </a:cubicBezTo>
                  <a:cubicBezTo>
                    <a:pt x="400316" y="294106"/>
                    <a:pt x="377964" y="247751"/>
                    <a:pt x="368312" y="237972"/>
                  </a:cubicBezTo>
                  <a:cubicBezTo>
                    <a:pt x="360247" y="200825"/>
                    <a:pt x="403681" y="12865"/>
                    <a:pt x="343674" y="33820"/>
                  </a:cubicBezTo>
                  <a:cubicBezTo>
                    <a:pt x="345134" y="-16980"/>
                    <a:pt x="171017" y="-6630"/>
                    <a:pt x="171208" y="38837"/>
                  </a:cubicBezTo>
                  <a:cubicBezTo>
                    <a:pt x="161746" y="39408"/>
                    <a:pt x="145808" y="36233"/>
                    <a:pt x="145808" y="50139"/>
                  </a:cubicBezTo>
                  <a:cubicBezTo>
                    <a:pt x="145808" y="112369"/>
                    <a:pt x="144919" y="174028"/>
                    <a:pt x="145236" y="236068"/>
                  </a:cubicBezTo>
                  <a:cubicBezTo>
                    <a:pt x="131203" y="242418"/>
                    <a:pt x="99262" y="286359"/>
                    <a:pt x="127456" y="301345"/>
                  </a:cubicBezTo>
                  <a:cubicBezTo>
                    <a:pt x="139839" y="437108"/>
                    <a:pt x="-22340" y="548995"/>
                    <a:pt x="2615" y="706349"/>
                  </a:cubicBezTo>
                  <a:cubicBezTo>
                    <a:pt x="55892" y="1056297"/>
                    <a:pt x="596023" y="940409"/>
                    <a:pt x="503440" y="61294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9" name="Google Shape;1209;p11"/>
            <p:cNvSpPr/>
            <p:nvPr/>
          </p:nvSpPr>
          <p:spPr>
            <a:xfrm>
              <a:off x="5157477" y="2723139"/>
              <a:ext cx="17700" cy="252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0" name="Google Shape;1210;p11"/>
          <p:cNvGrpSpPr/>
          <p:nvPr/>
        </p:nvGrpSpPr>
        <p:grpSpPr>
          <a:xfrm>
            <a:off x="2016228" y="118"/>
            <a:ext cx="222105" cy="594985"/>
            <a:chOff x="5578966" y="2874382"/>
            <a:chExt cx="406190" cy="1088121"/>
          </a:xfrm>
        </p:grpSpPr>
        <p:sp>
          <p:nvSpPr>
            <p:cNvPr id="1211" name="Google Shape;1211;p11"/>
            <p:cNvSpPr/>
            <p:nvPr/>
          </p:nvSpPr>
          <p:spPr>
            <a:xfrm>
              <a:off x="5578966" y="2971595"/>
              <a:ext cx="406190" cy="990908"/>
            </a:xfrm>
            <a:custGeom>
              <a:rect b="b" l="l" r="r" t="t"/>
              <a:pathLst>
                <a:path extrusionOk="0" h="990908" w="40619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2" name="Google Shape;1212;p11"/>
            <p:cNvSpPr/>
            <p:nvPr/>
          </p:nvSpPr>
          <p:spPr>
            <a:xfrm>
              <a:off x="5774610" y="2874382"/>
              <a:ext cx="17700" cy="100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3" name="Google Shape;1213;p11"/>
          <p:cNvGrpSpPr/>
          <p:nvPr/>
        </p:nvGrpSpPr>
        <p:grpSpPr>
          <a:xfrm>
            <a:off x="2887321" y="81"/>
            <a:ext cx="255089" cy="1042043"/>
            <a:chOff x="6176324" y="1884520"/>
            <a:chExt cx="466512" cy="1905711"/>
          </a:xfrm>
        </p:grpSpPr>
        <p:sp>
          <p:nvSpPr>
            <p:cNvPr id="1214" name="Google Shape;1214;p11"/>
            <p:cNvSpPr/>
            <p:nvPr/>
          </p:nvSpPr>
          <p:spPr>
            <a:xfrm>
              <a:off x="6176324" y="2971595"/>
              <a:ext cx="466512" cy="818636"/>
            </a:xfrm>
            <a:custGeom>
              <a:rect b="b" l="l" r="r" t="t"/>
              <a:pathLst>
                <a:path extrusionOk="0" h="818636" w="466512">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5" name="Google Shape;1215;p11"/>
            <p:cNvSpPr/>
            <p:nvPr/>
          </p:nvSpPr>
          <p:spPr>
            <a:xfrm>
              <a:off x="6400710" y="1884520"/>
              <a:ext cx="17700" cy="109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6" name="Google Shape;1216;p11"/>
          <p:cNvGrpSpPr/>
          <p:nvPr/>
        </p:nvGrpSpPr>
        <p:grpSpPr>
          <a:xfrm>
            <a:off x="835052" y="109"/>
            <a:ext cx="260580" cy="559437"/>
            <a:chOff x="6798998" y="2578195"/>
            <a:chExt cx="476555" cy="1023111"/>
          </a:xfrm>
        </p:grpSpPr>
        <p:sp>
          <p:nvSpPr>
            <p:cNvPr id="1217" name="Google Shape;1217;p11"/>
            <p:cNvSpPr/>
            <p:nvPr/>
          </p:nvSpPr>
          <p:spPr>
            <a:xfrm>
              <a:off x="6798998" y="2971595"/>
              <a:ext cx="476555" cy="629711"/>
            </a:xfrm>
            <a:custGeom>
              <a:rect b="b" l="l" r="r" t="t"/>
              <a:pathLst>
                <a:path extrusionOk="0" h="629711" w="476555">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8" name="Google Shape;1218;p11"/>
            <p:cNvSpPr/>
            <p:nvPr/>
          </p:nvSpPr>
          <p:spPr>
            <a:xfrm>
              <a:off x="7026852" y="2578195"/>
              <a:ext cx="17700" cy="39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9" name="Google Shape;1219;p11"/>
          <p:cNvGrpSpPr/>
          <p:nvPr/>
        </p:nvGrpSpPr>
        <p:grpSpPr>
          <a:xfrm>
            <a:off x="4849828" y="86"/>
            <a:ext cx="93214" cy="745528"/>
            <a:chOff x="7576714" y="1965553"/>
            <a:chExt cx="170472" cy="1363439"/>
          </a:xfrm>
        </p:grpSpPr>
        <p:sp>
          <p:nvSpPr>
            <p:cNvPr id="1220" name="Google Shape;1220;p11"/>
            <p:cNvSpPr/>
            <p:nvPr/>
          </p:nvSpPr>
          <p:spPr>
            <a:xfrm>
              <a:off x="7576714" y="2971595"/>
              <a:ext cx="170472" cy="357397"/>
            </a:xfrm>
            <a:custGeom>
              <a:rect b="b" l="l" r="r" t="t"/>
              <a:pathLst>
                <a:path extrusionOk="0" h="357397" w="170472">
                  <a:moveTo>
                    <a:pt x="127257" y="26425"/>
                  </a:moveTo>
                  <a:cubicBezTo>
                    <a:pt x="134369" y="-8309"/>
                    <a:pt x="34039" y="-8500"/>
                    <a:pt x="34611" y="24075"/>
                  </a:cubicBezTo>
                  <a:cubicBezTo>
                    <a:pt x="7052" y="26044"/>
                    <a:pt x="27879" y="109610"/>
                    <a:pt x="21911" y="127835"/>
                  </a:cubicBezTo>
                  <a:cubicBezTo>
                    <a:pt x="-89214" y="468004"/>
                    <a:pt x="264544" y="398789"/>
                    <a:pt x="145736" y="124596"/>
                  </a:cubicBezTo>
                  <a:cubicBezTo>
                    <a:pt x="152086" y="122247"/>
                    <a:pt x="157864" y="17281"/>
                    <a:pt x="127257" y="264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1" name="Google Shape;1221;p11"/>
            <p:cNvSpPr/>
            <p:nvPr/>
          </p:nvSpPr>
          <p:spPr>
            <a:xfrm>
              <a:off x="7652967" y="1965553"/>
              <a:ext cx="17700" cy="1009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2" name="Google Shape;1222;p11"/>
          <p:cNvGrpSpPr/>
          <p:nvPr/>
        </p:nvGrpSpPr>
        <p:grpSpPr>
          <a:xfrm>
            <a:off x="1449079" y="70"/>
            <a:ext cx="157683" cy="1169334"/>
            <a:chOff x="7883572" y="1683399"/>
            <a:chExt cx="288375" cy="2138505"/>
          </a:xfrm>
        </p:grpSpPr>
        <p:sp>
          <p:nvSpPr>
            <p:cNvPr id="1223" name="Google Shape;1223;p11"/>
            <p:cNvSpPr/>
            <p:nvPr/>
          </p:nvSpPr>
          <p:spPr>
            <a:xfrm>
              <a:off x="7883572" y="2971595"/>
              <a:ext cx="288375" cy="850309"/>
            </a:xfrm>
            <a:custGeom>
              <a:rect b="b" l="l" r="r" t="t"/>
              <a:pathLst>
                <a:path extrusionOk="0" h="850309" w="288375">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4" name="Google Shape;1224;p11"/>
            <p:cNvSpPr/>
            <p:nvPr/>
          </p:nvSpPr>
          <p:spPr>
            <a:xfrm>
              <a:off x="8024914" y="1683399"/>
              <a:ext cx="17700" cy="129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5" name="Google Shape;1225;p11"/>
          <p:cNvGrpSpPr/>
          <p:nvPr/>
        </p:nvGrpSpPr>
        <p:grpSpPr>
          <a:xfrm>
            <a:off x="817647" y="92422"/>
            <a:ext cx="86284" cy="98813"/>
            <a:chOff x="3462796" y="2555878"/>
            <a:chExt cx="157798" cy="180711"/>
          </a:xfrm>
        </p:grpSpPr>
        <p:sp>
          <p:nvSpPr>
            <p:cNvPr id="1226" name="Google Shape;1226;p11"/>
            <p:cNvSpPr/>
            <p:nvPr/>
          </p:nvSpPr>
          <p:spPr>
            <a:xfrm>
              <a:off x="3528860" y="2555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7" name="Google Shape;1227;p11"/>
            <p:cNvSpPr/>
            <p:nvPr/>
          </p:nvSpPr>
          <p:spPr>
            <a:xfrm>
              <a:off x="3528860" y="2682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8" name="Google Shape;1228;p11"/>
            <p:cNvSpPr/>
            <p:nvPr/>
          </p:nvSpPr>
          <p:spPr>
            <a:xfrm>
              <a:off x="3571315" y="2597137"/>
              <a:ext cx="47570" cy="33554"/>
            </a:xfrm>
            <a:custGeom>
              <a:rect b="b" l="l" r="r" t="t"/>
              <a:pathLst>
                <a:path extrusionOk="0" h="33554" w="47570">
                  <a:moveTo>
                    <a:pt x="47423" y="3886"/>
                  </a:moveTo>
                  <a:cubicBezTo>
                    <a:pt x="36183" y="-9449"/>
                    <a:pt x="10910" y="15189"/>
                    <a:pt x="306" y="22936"/>
                  </a:cubicBezTo>
                  <a:cubicBezTo>
                    <a:pt x="-4584" y="50305"/>
                    <a:pt x="50788" y="17729"/>
                    <a:pt x="47423" y="388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9" name="Google Shape;1229;p11"/>
            <p:cNvSpPr/>
            <p:nvPr/>
          </p:nvSpPr>
          <p:spPr>
            <a:xfrm>
              <a:off x="3572203" y="2660050"/>
              <a:ext cx="48391" cy="35006"/>
            </a:xfrm>
            <a:custGeom>
              <a:rect b="b" l="l" r="r" t="t"/>
              <a:pathLst>
                <a:path extrusionOk="0" h="35006" w="48391">
                  <a:moveTo>
                    <a:pt x="45900" y="20221"/>
                  </a:moveTo>
                  <a:cubicBezTo>
                    <a:pt x="32120" y="15713"/>
                    <a:pt x="14849" y="-8608"/>
                    <a:pt x="1450" y="3203"/>
                  </a:cubicBezTo>
                  <a:cubicBezTo>
                    <a:pt x="-11123" y="21047"/>
                    <a:pt x="62664" y="54384"/>
                    <a:pt x="45900" y="2022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0" name="Google Shape;1230;p11"/>
            <p:cNvSpPr/>
            <p:nvPr/>
          </p:nvSpPr>
          <p:spPr>
            <a:xfrm>
              <a:off x="3466564" y="2662661"/>
              <a:ext cx="42019" cy="33548"/>
            </a:xfrm>
            <a:custGeom>
              <a:rect b="b" l="l" r="r" t="t"/>
              <a:pathLst>
                <a:path extrusionOk="0" h="33548" w="42019">
                  <a:moveTo>
                    <a:pt x="41239" y="1798"/>
                  </a:moveTo>
                  <a:cubicBezTo>
                    <a:pt x="31397" y="-7981"/>
                    <a:pt x="-17625" y="24912"/>
                    <a:pt x="6695" y="33548"/>
                  </a:cubicBezTo>
                  <a:cubicBezTo>
                    <a:pt x="17935" y="27452"/>
                    <a:pt x="47145" y="17991"/>
                    <a:pt x="41239" y="179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1" name="Google Shape;1231;p11"/>
            <p:cNvSpPr/>
            <p:nvPr/>
          </p:nvSpPr>
          <p:spPr>
            <a:xfrm>
              <a:off x="3462796" y="2597064"/>
              <a:ext cx="40843" cy="33781"/>
            </a:xfrm>
            <a:custGeom>
              <a:rect b="b" l="l" r="r" t="t"/>
              <a:pathLst>
                <a:path extrusionOk="0" h="33781" w="40843">
                  <a:moveTo>
                    <a:pt x="38339" y="18755"/>
                  </a:moveTo>
                  <a:cubicBezTo>
                    <a:pt x="27163" y="13865"/>
                    <a:pt x="13447" y="-8614"/>
                    <a:pt x="1509" y="3578"/>
                  </a:cubicBezTo>
                  <a:cubicBezTo>
                    <a:pt x="-10556" y="21676"/>
                    <a:pt x="54151" y="52346"/>
                    <a:pt x="38339" y="1875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32" name="Google Shape;1232;p11"/>
          <p:cNvGrpSpPr/>
          <p:nvPr/>
        </p:nvGrpSpPr>
        <p:grpSpPr>
          <a:xfrm>
            <a:off x="2393331" y="638764"/>
            <a:ext cx="98645" cy="103922"/>
            <a:chOff x="3770248" y="2527300"/>
            <a:chExt cx="180404" cy="190055"/>
          </a:xfrm>
        </p:grpSpPr>
        <p:sp>
          <p:nvSpPr>
            <p:cNvPr id="1233" name="Google Shape;1233;p11"/>
            <p:cNvSpPr/>
            <p:nvPr/>
          </p:nvSpPr>
          <p:spPr>
            <a:xfrm>
              <a:off x="3775135" y="2655951"/>
              <a:ext cx="51441" cy="61404"/>
            </a:xfrm>
            <a:custGeom>
              <a:rect b="b" l="l" r="r" t="t"/>
              <a:pathLst>
                <a:path extrusionOk="0" h="61404" w="51441">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4" name="Google Shape;1234;p11"/>
            <p:cNvSpPr/>
            <p:nvPr/>
          </p:nvSpPr>
          <p:spPr>
            <a:xfrm>
              <a:off x="3894324" y="2527300"/>
              <a:ext cx="51441" cy="61341"/>
            </a:xfrm>
            <a:custGeom>
              <a:rect b="b" l="l" r="r" t="t"/>
              <a:pathLst>
                <a:path extrusionOk="0" h="61341" w="51441">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5" name="Google Shape;1235;p11"/>
            <p:cNvSpPr/>
            <p:nvPr/>
          </p:nvSpPr>
          <p:spPr>
            <a:xfrm>
              <a:off x="3770248" y="2531866"/>
              <a:ext cx="58420" cy="54430"/>
            </a:xfrm>
            <a:custGeom>
              <a:rect b="b" l="l" r="r" t="t"/>
              <a:pathLst>
                <a:path extrusionOk="0" h="54430" w="5842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6" name="Google Shape;1236;p11"/>
            <p:cNvSpPr/>
            <p:nvPr/>
          </p:nvSpPr>
          <p:spPr>
            <a:xfrm>
              <a:off x="3892168" y="2658113"/>
              <a:ext cx="58484" cy="54484"/>
            </a:xfrm>
            <a:custGeom>
              <a:rect b="b" l="l" r="r" t="t"/>
              <a:pathLst>
                <a:path extrusionOk="0" h="54484" w="58484">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37" name="Google Shape;1237;p11"/>
          <p:cNvGrpSpPr/>
          <p:nvPr/>
        </p:nvGrpSpPr>
        <p:grpSpPr>
          <a:xfrm>
            <a:off x="4448250" y="26354"/>
            <a:ext cx="117260" cy="134286"/>
            <a:chOff x="3462796" y="2555878"/>
            <a:chExt cx="157798" cy="180711"/>
          </a:xfrm>
        </p:grpSpPr>
        <p:sp>
          <p:nvSpPr>
            <p:cNvPr id="1238" name="Google Shape;1238;p11"/>
            <p:cNvSpPr/>
            <p:nvPr/>
          </p:nvSpPr>
          <p:spPr>
            <a:xfrm>
              <a:off x="3528860" y="2555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9" name="Google Shape;1239;p11"/>
            <p:cNvSpPr/>
            <p:nvPr/>
          </p:nvSpPr>
          <p:spPr>
            <a:xfrm>
              <a:off x="3528860" y="2682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0" name="Google Shape;1240;p11"/>
            <p:cNvSpPr/>
            <p:nvPr/>
          </p:nvSpPr>
          <p:spPr>
            <a:xfrm>
              <a:off x="3571315" y="2597137"/>
              <a:ext cx="47570" cy="33554"/>
            </a:xfrm>
            <a:custGeom>
              <a:rect b="b" l="l" r="r" t="t"/>
              <a:pathLst>
                <a:path extrusionOk="0" h="33554" w="47570">
                  <a:moveTo>
                    <a:pt x="47423" y="3886"/>
                  </a:moveTo>
                  <a:cubicBezTo>
                    <a:pt x="36183" y="-9449"/>
                    <a:pt x="10910" y="15189"/>
                    <a:pt x="306" y="22936"/>
                  </a:cubicBezTo>
                  <a:cubicBezTo>
                    <a:pt x="-4584" y="50305"/>
                    <a:pt x="50788" y="17729"/>
                    <a:pt x="47423" y="388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1" name="Google Shape;1241;p11"/>
            <p:cNvSpPr/>
            <p:nvPr/>
          </p:nvSpPr>
          <p:spPr>
            <a:xfrm>
              <a:off x="3572203" y="2660050"/>
              <a:ext cx="48391" cy="35006"/>
            </a:xfrm>
            <a:custGeom>
              <a:rect b="b" l="l" r="r" t="t"/>
              <a:pathLst>
                <a:path extrusionOk="0" h="35006" w="48391">
                  <a:moveTo>
                    <a:pt x="45900" y="20221"/>
                  </a:moveTo>
                  <a:cubicBezTo>
                    <a:pt x="32120" y="15713"/>
                    <a:pt x="14849" y="-8608"/>
                    <a:pt x="1450" y="3203"/>
                  </a:cubicBezTo>
                  <a:cubicBezTo>
                    <a:pt x="-11123" y="21047"/>
                    <a:pt x="62664" y="54384"/>
                    <a:pt x="45900" y="2022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2" name="Google Shape;1242;p11"/>
            <p:cNvSpPr/>
            <p:nvPr/>
          </p:nvSpPr>
          <p:spPr>
            <a:xfrm>
              <a:off x="3466564" y="2662661"/>
              <a:ext cx="42019" cy="33548"/>
            </a:xfrm>
            <a:custGeom>
              <a:rect b="b" l="l" r="r" t="t"/>
              <a:pathLst>
                <a:path extrusionOk="0" h="33548" w="42019">
                  <a:moveTo>
                    <a:pt x="41239" y="1798"/>
                  </a:moveTo>
                  <a:cubicBezTo>
                    <a:pt x="31397" y="-7981"/>
                    <a:pt x="-17625" y="24912"/>
                    <a:pt x="6695" y="33548"/>
                  </a:cubicBezTo>
                  <a:cubicBezTo>
                    <a:pt x="17935" y="27452"/>
                    <a:pt x="47145" y="17991"/>
                    <a:pt x="41239" y="179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3" name="Google Shape;1243;p11"/>
            <p:cNvSpPr/>
            <p:nvPr/>
          </p:nvSpPr>
          <p:spPr>
            <a:xfrm>
              <a:off x="3462796" y="2597064"/>
              <a:ext cx="40843" cy="33781"/>
            </a:xfrm>
            <a:custGeom>
              <a:rect b="b" l="l" r="r" t="t"/>
              <a:pathLst>
                <a:path extrusionOk="0" h="33781" w="40843">
                  <a:moveTo>
                    <a:pt x="38339" y="18755"/>
                  </a:moveTo>
                  <a:cubicBezTo>
                    <a:pt x="27163" y="13865"/>
                    <a:pt x="13447" y="-8614"/>
                    <a:pt x="1509" y="3578"/>
                  </a:cubicBezTo>
                  <a:cubicBezTo>
                    <a:pt x="-10556" y="21676"/>
                    <a:pt x="54151" y="52346"/>
                    <a:pt x="38339" y="1875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44" name="Google Shape;1244;p11"/>
          <p:cNvGrpSpPr/>
          <p:nvPr/>
        </p:nvGrpSpPr>
        <p:grpSpPr>
          <a:xfrm>
            <a:off x="3457306" y="904099"/>
            <a:ext cx="134058" cy="141230"/>
            <a:chOff x="3770248" y="2527300"/>
            <a:chExt cx="180404" cy="190055"/>
          </a:xfrm>
        </p:grpSpPr>
        <p:sp>
          <p:nvSpPr>
            <p:cNvPr id="1245" name="Google Shape;1245;p11"/>
            <p:cNvSpPr/>
            <p:nvPr/>
          </p:nvSpPr>
          <p:spPr>
            <a:xfrm>
              <a:off x="3775135" y="2655951"/>
              <a:ext cx="51441" cy="61404"/>
            </a:xfrm>
            <a:custGeom>
              <a:rect b="b" l="l" r="r" t="t"/>
              <a:pathLst>
                <a:path extrusionOk="0" h="61404" w="51441">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6" name="Google Shape;1246;p11"/>
            <p:cNvSpPr/>
            <p:nvPr/>
          </p:nvSpPr>
          <p:spPr>
            <a:xfrm>
              <a:off x="3894324" y="2527300"/>
              <a:ext cx="51441" cy="61341"/>
            </a:xfrm>
            <a:custGeom>
              <a:rect b="b" l="l" r="r" t="t"/>
              <a:pathLst>
                <a:path extrusionOk="0" h="61341" w="51441">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7" name="Google Shape;1247;p11"/>
            <p:cNvSpPr/>
            <p:nvPr/>
          </p:nvSpPr>
          <p:spPr>
            <a:xfrm>
              <a:off x="3770248" y="2531866"/>
              <a:ext cx="58420" cy="54430"/>
            </a:xfrm>
            <a:custGeom>
              <a:rect b="b" l="l" r="r" t="t"/>
              <a:pathLst>
                <a:path extrusionOk="0" h="54430" w="5842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8" name="Google Shape;1248;p11"/>
            <p:cNvSpPr/>
            <p:nvPr/>
          </p:nvSpPr>
          <p:spPr>
            <a:xfrm>
              <a:off x="3892168" y="2658113"/>
              <a:ext cx="58484" cy="54484"/>
            </a:xfrm>
            <a:custGeom>
              <a:rect b="b" l="l" r="r" t="t"/>
              <a:pathLst>
                <a:path extrusionOk="0" h="54484" w="58484">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49" name="Google Shape;1249;p11"/>
          <p:cNvGrpSpPr/>
          <p:nvPr/>
        </p:nvGrpSpPr>
        <p:grpSpPr>
          <a:xfrm rot="5400000">
            <a:off x="3320205" y="266918"/>
            <a:ext cx="117260" cy="134268"/>
            <a:chOff x="3462796" y="2555878"/>
            <a:chExt cx="157798" cy="180711"/>
          </a:xfrm>
        </p:grpSpPr>
        <p:sp>
          <p:nvSpPr>
            <p:cNvPr id="1250" name="Google Shape;1250;p11"/>
            <p:cNvSpPr/>
            <p:nvPr/>
          </p:nvSpPr>
          <p:spPr>
            <a:xfrm>
              <a:off x="3528860" y="2555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1" name="Google Shape;1251;p11"/>
            <p:cNvSpPr/>
            <p:nvPr/>
          </p:nvSpPr>
          <p:spPr>
            <a:xfrm>
              <a:off x="3528860" y="2682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2" name="Google Shape;1252;p11"/>
            <p:cNvSpPr/>
            <p:nvPr/>
          </p:nvSpPr>
          <p:spPr>
            <a:xfrm>
              <a:off x="3571315" y="2597137"/>
              <a:ext cx="47570" cy="33554"/>
            </a:xfrm>
            <a:custGeom>
              <a:rect b="b" l="l" r="r" t="t"/>
              <a:pathLst>
                <a:path extrusionOk="0" h="33554" w="47570">
                  <a:moveTo>
                    <a:pt x="47423" y="3886"/>
                  </a:moveTo>
                  <a:cubicBezTo>
                    <a:pt x="36183" y="-9449"/>
                    <a:pt x="10910" y="15189"/>
                    <a:pt x="306" y="22936"/>
                  </a:cubicBezTo>
                  <a:cubicBezTo>
                    <a:pt x="-4584" y="50305"/>
                    <a:pt x="50788" y="17729"/>
                    <a:pt x="47423" y="388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3" name="Google Shape;1253;p11"/>
            <p:cNvSpPr/>
            <p:nvPr/>
          </p:nvSpPr>
          <p:spPr>
            <a:xfrm>
              <a:off x="3572203" y="2660050"/>
              <a:ext cx="48391" cy="35006"/>
            </a:xfrm>
            <a:custGeom>
              <a:rect b="b" l="l" r="r" t="t"/>
              <a:pathLst>
                <a:path extrusionOk="0" h="35006" w="48391">
                  <a:moveTo>
                    <a:pt x="45900" y="20221"/>
                  </a:moveTo>
                  <a:cubicBezTo>
                    <a:pt x="32120" y="15713"/>
                    <a:pt x="14849" y="-8608"/>
                    <a:pt x="1450" y="3203"/>
                  </a:cubicBezTo>
                  <a:cubicBezTo>
                    <a:pt x="-11123" y="21047"/>
                    <a:pt x="62664" y="54384"/>
                    <a:pt x="45900" y="2022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4" name="Google Shape;1254;p11"/>
            <p:cNvSpPr/>
            <p:nvPr/>
          </p:nvSpPr>
          <p:spPr>
            <a:xfrm>
              <a:off x="3466564" y="2662661"/>
              <a:ext cx="42019" cy="33548"/>
            </a:xfrm>
            <a:custGeom>
              <a:rect b="b" l="l" r="r" t="t"/>
              <a:pathLst>
                <a:path extrusionOk="0" h="33548" w="42019">
                  <a:moveTo>
                    <a:pt x="41239" y="1798"/>
                  </a:moveTo>
                  <a:cubicBezTo>
                    <a:pt x="31397" y="-7981"/>
                    <a:pt x="-17625" y="24912"/>
                    <a:pt x="6695" y="33548"/>
                  </a:cubicBezTo>
                  <a:cubicBezTo>
                    <a:pt x="17935" y="27452"/>
                    <a:pt x="47145" y="17991"/>
                    <a:pt x="41239" y="179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5" name="Google Shape;1255;p11"/>
            <p:cNvSpPr/>
            <p:nvPr/>
          </p:nvSpPr>
          <p:spPr>
            <a:xfrm>
              <a:off x="3462796" y="2597064"/>
              <a:ext cx="40843" cy="33781"/>
            </a:xfrm>
            <a:custGeom>
              <a:rect b="b" l="l" r="r" t="t"/>
              <a:pathLst>
                <a:path extrusionOk="0" h="33781" w="40843">
                  <a:moveTo>
                    <a:pt x="38339" y="18755"/>
                  </a:moveTo>
                  <a:cubicBezTo>
                    <a:pt x="27163" y="13865"/>
                    <a:pt x="13447" y="-8614"/>
                    <a:pt x="1509" y="3578"/>
                  </a:cubicBezTo>
                  <a:cubicBezTo>
                    <a:pt x="-10556" y="21676"/>
                    <a:pt x="54151" y="52346"/>
                    <a:pt x="38339" y="1875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56" name="Google Shape;1256;p11"/>
          <p:cNvGrpSpPr/>
          <p:nvPr/>
        </p:nvGrpSpPr>
        <p:grpSpPr>
          <a:xfrm>
            <a:off x="490004" y="711414"/>
            <a:ext cx="98645" cy="103922"/>
            <a:chOff x="3770248" y="2527300"/>
            <a:chExt cx="180404" cy="190055"/>
          </a:xfrm>
        </p:grpSpPr>
        <p:sp>
          <p:nvSpPr>
            <p:cNvPr id="1257" name="Google Shape;1257;p11"/>
            <p:cNvSpPr/>
            <p:nvPr/>
          </p:nvSpPr>
          <p:spPr>
            <a:xfrm>
              <a:off x="3775135" y="2655951"/>
              <a:ext cx="51441" cy="61404"/>
            </a:xfrm>
            <a:custGeom>
              <a:rect b="b" l="l" r="r" t="t"/>
              <a:pathLst>
                <a:path extrusionOk="0" h="61404" w="51441">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8" name="Google Shape;1258;p11"/>
            <p:cNvSpPr/>
            <p:nvPr/>
          </p:nvSpPr>
          <p:spPr>
            <a:xfrm>
              <a:off x="3894324" y="2527300"/>
              <a:ext cx="51441" cy="61341"/>
            </a:xfrm>
            <a:custGeom>
              <a:rect b="b" l="l" r="r" t="t"/>
              <a:pathLst>
                <a:path extrusionOk="0" h="61341" w="51441">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9" name="Google Shape;1259;p11"/>
            <p:cNvSpPr/>
            <p:nvPr/>
          </p:nvSpPr>
          <p:spPr>
            <a:xfrm>
              <a:off x="3770248" y="2531866"/>
              <a:ext cx="58420" cy="54430"/>
            </a:xfrm>
            <a:custGeom>
              <a:rect b="b" l="l" r="r" t="t"/>
              <a:pathLst>
                <a:path extrusionOk="0" h="54430" w="5842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0" name="Google Shape;1260;p11"/>
            <p:cNvSpPr/>
            <p:nvPr/>
          </p:nvSpPr>
          <p:spPr>
            <a:xfrm>
              <a:off x="3892168" y="2658113"/>
              <a:ext cx="58484" cy="54484"/>
            </a:xfrm>
            <a:custGeom>
              <a:rect b="b" l="l" r="r" t="t"/>
              <a:pathLst>
                <a:path extrusionOk="0" h="54484" w="58484">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61" name="Google Shape;1261;p11"/>
          <p:cNvGrpSpPr/>
          <p:nvPr/>
        </p:nvGrpSpPr>
        <p:grpSpPr>
          <a:xfrm rot="-2700000">
            <a:off x="4871785" y="1077752"/>
            <a:ext cx="98633" cy="103910"/>
            <a:chOff x="3770248" y="2527300"/>
            <a:chExt cx="180404" cy="190055"/>
          </a:xfrm>
        </p:grpSpPr>
        <p:sp>
          <p:nvSpPr>
            <p:cNvPr id="1262" name="Google Shape;1262;p11"/>
            <p:cNvSpPr/>
            <p:nvPr/>
          </p:nvSpPr>
          <p:spPr>
            <a:xfrm>
              <a:off x="3775135" y="2655951"/>
              <a:ext cx="51441" cy="61404"/>
            </a:xfrm>
            <a:custGeom>
              <a:rect b="b" l="l" r="r" t="t"/>
              <a:pathLst>
                <a:path extrusionOk="0" h="61404" w="51441">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3" name="Google Shape;1263;p11"/>
            <p:cNvSpPr/>
            <p:nvPr/>
          </p:nvSpPr>
          <p:spPr>
            <a:xfrm>
              <a:off x="3894324" y="2527300"/>
              <a:ext cx="51441" cy="61341"/>
            </a:xfrm>
            <a:custGeom>
              <a:rect b="b" l="l" r="r" t="t"/>
              <a:pathLst>
                <a:path extrusionOk="0" h="61341" w="51441">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4" name="Google Shape;1264;p11"/>
            <p:cNvSpPr/>
            <p:nvPr/>
          </p:nvSpPr>
          <p:spPr>
            <a:xfrm>
              <a:off x="3770248" y="2531866"/>
              <a:ext cx="58420" cy="54430"/>
            </a:xfrm>
            <a:custGeom>
              <a:rect b="b" l="l" r="r" t="t"/>
              <a:pathLst>
                <a:path extrusionOk="0" h="54430" w="5842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5" name="Google Shape;1265;p11"/>
            <p:cNvSpPr/>
            <p:nvPr/>
          </p:nvSpPr>
          <p:spPr>
            <a:xfrm>
              <a:off x="3892168" y="2658113"/>
              <a:ext cx="58484" cy="54484"/>
            </a:xfrm>
            <a:custGeom>
              <a:rect b="b" l="l" r="r" t="t"/>
              <a:pathLst>
                <a:path extrusionOk="0" h="54484" w="58484">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66" name="Google Shape;1266;p11"/>
          <p:cNvGrpSpPr/>
          <p:nvPr/>
        </p:nvGrpSpPr>
        <p:grpSpPr>
          <a:xfrm>
            <a:off x="1552394" y="34"/>
            <a:ext cx="572336" cy="1286416"/>
            <a:chOff x="2484475" y="746199"/>
            <a:chExt cx="1046700" cy="2352626"/>
          </a:xfrm>
        </p:grpSpPr>
        <p:sp>
          <p:nvSpPr>
            <p:cNvPr id="1267" name="Google Shape;1267;p11"/>
            <p:cNvSpPr/>
            <p:nvPr/>
          </p:nvSpPr>
          <p:spPr>
            <a:xfrm>
              <a:off x="2484475" y="2052125"/>
              <a:ext cx="1046700" cy="1046700"/>
            </a:xfrm>
            <a:prstGeom prst="ellipse">
              <a:avLst/>
            </a:prstGeom>
            <a:solidFill>
              <a:srgbClr val="FFDE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1"/>
            <p:cNvSpPr/>
            <p:nvPr/>
          </p:nvSpPr>
          <p:spPr>
            <a:xfrm>
              <a:off x="2643144" y="2210793"/>
              <a:ext cx="729300" cy="729300"/>
            </a:xfrm>
            <a:prstGeom prst="ellipse">
              <a:avLst/>
            </a:prstGeom>
            <a:solidFill>
              <a:srgbClr val="FFDE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9" name="Google Shape;1269;p11"/>
            <p:cNvGrpSpPr/>
            <p:nvPr/>
          </p:nvGrpSpPr>
          <p:grpSpPr>
            <a:xfrm>
              <a:off x="2769703" y="746199"/>
              <a:ext cx="510180" cy="2066757"/>
              <a:chOff x="1818382" y="1899501"/>
              <a:chExt cx="466728" cy="1890730"/>
            </a:xfrm>
          </p:grpSpPr>
          <p:grpSp>
            <p:nvGrpSpPr>
              <p:cNvPr id="1270" name="Google Shape;1270;p11"/>
              <p:cNvGrpSpPr/>
              <p:nvPr/>
            </p:nvGrpSpPr>
            <p:grpSpPr>
              <a:xfrm>
                <a:off x="1818382" y="2971595"/>
                <a:ext cx="466728" cy="818636"/>
                <a:chOff x="1818382" y="2942618"/>
                <a:chExt cx="466728" cy="818636"/>
              </a:xfrm>
            </p:grpSpPr>
            <p:sp>
              <p:nvSpPr>
                <p:cNvPr id="1271" name="Google Shape;1271;p11"/>
                <p:cNvSpPr/>
                <p:nvPr/>
              </p:nvSpPr>
              <p:spPr>
                <a:xfrm>
                  <a:off x="1951772" y="2948396"/>
                  <a:ext cx="202080" cy="208143"/>
                </a:xfrm>
                <a:custGeom>
                  <a:rect b="b" l="l" r="r" t="t"/>
                  <a:pathLst>
                    <a:path extrusionOk="0" h="208143" w="20208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2" name="Google Shape;1272;p11"/>
                <p:cNvSpPr/>
                <p:nvPr/>
              </p:nvSpPr>
              <p:spPr>
                <a:xfrm>
                  <a:off x="1833104" y="3156294"/>
                  <a:ext cx="444195" cy="592827"/>
                </a:xfrm>
                <a:custGeom>
                  <a:rect b="b" l="l" r="r" t="t"/>
                  <a:pathLst>
                    <a:path extrusionOk="0" h="592827" w="444195">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3" name="Google Shape;1273;p11"/>
                <p:cNvSpPr/>
                <p:nvPr/>
              </p:nvSpPr>
              <p:spPr>
                <a:xfrm>
                  <a:off x="1818382" y="2942618"/>
                  <a:ext cx="466728" cy="818636"/>
                </a:xfrm>
                <a:custGeom>
                  <a:rect b="b" l="l" r="r" t="t"/>
                  <a:pathLst>
                    <a:path extrusionOk="0" h="818636" w="466728">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74" name="Google Shape;1274;p11"/>
              <p:cNvSpPr/>
              <p:nvPr/>
            </p:nvSpPr>
            <p:spPr>
              <a:xfrm>
                <a:off x="2046061" y="1899501"/>
                <a:ext cx="17700" cy="1078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5" name="Google Shape;1275;p11"/>
            <p:cNvSpPr/>
            <p:nvPr/>
          </p:nvSpPr>
          <p:spPr>
            <a:xfrm>
              <a:off x="2848289" y="2564652"/>
              <a:ext cx="130735" cy="158472"/>
            </a:xfrm>
            <a:custGeom>
              <a:rect b="b" l="l" r="r" t="t"/>
              <a:pathLst>
                <a:path extrusionOk="0" h="5799" w="4784">
                  <a:moveTo>
                    <a:pt x="0" y="0"/>
                  </a:moveTo>
                  <a:cubicBezTo>
                    <a:pt x="0" y="2506"/>
                    <a:pt x="2375" y="5110"/>
                    <a:pt x="4784" y="5799"/>
                  </a:cubicBezTo>
                </a:path>
              </a:pathLst>
            </a:custGeom>
            <a:noFill/>
            <a:ln cap="rnd" cmpd="sng" w="19050">
              <a:solidFill>
                <a:schemeClr val="lt1"/>
              </a:solidFill>
              <a:prstDash val="solid"/>
              <a:round/>
              <a:headEnd len="med" w="med" type="none"/>
              <a:tailEnd len="med" w="med" type="none"/>
            </a:ln>
          </p:spPr>
        </p:sp>
      </p:grpSp>
      <p:grpSp>
        <p:nvGrpSpPr>
          <p:cNvPr id="1276" name="Google Shape;1276;p11"/>
          <p:cNvGrpSpPr/>
          <p:nvPr/>
        </p:nvGrpSpPr>
        <p:grpSpPr>
          <a:xfrm>
            <a:off x="2360233" y="30"/>
            <a:ext cx="495013" cy="706398"/>
            <a:chOff x="3961868" y="621833"/>
            <a:chExt cx="905291" cy="1291877"/>
          </a:xfrm>
        </p:grpSpPr>
        <p:grpSp>
          <p:nvGrpSpPr>
            <p:cNvPr id="1277" name="Google Shape;1277;p11"/>
            <p:cNvGrpSpPr/>
            <p:nvPr/>
          </p:nvGrpSpPr>
          <p:grpSpPr>
            <a:xfrm>
              <a:off x="3961868" y="1008419"/>
              <a:ext cx="905291" cy="905291"/>
              <a:chOff x="764100" y="3623300"/>
              <a:chExt cx="1046700" cy="1046700"/>
            </a:xfrm>
          </p:grpSpPr>
          <p:sp>
            <p:nvSpPr>
              <p:cNvPr id="1278" name="Google Shape;1278;p11"/>
              <p:cNvSpPr/>
              <p:nvPr/>
            </p:nvSpPr>
            <p:spPr>
              <a:xfrm>
                <a:off x="764100" y="3623300"/>
                <a:ext cx="1046700" cy="1046700"/>
              </a:xfrm>
              <a:prstGeom prst="ellipse">
                <a:avLst/>
              </a:prstGeom>
              <a:solidFill>
                <a:srgbClr val="D8B8FF">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1"/>
              <p:cNvSpPr/>
              <p:nvPr/>
            </p:nvSpPr>
            <p:spPr>
              <a:xfrm>
                <a:off x="922769" y="3781968"/>
                <a:ext cx="729300" cy="729300"/>
              </a:xfrm>
              <a:prstGeom prst="ellipse">
                <a:avLst/>
              </a:prstGeom>
              <a:solidFill>
                <a:srgbClr val="D8B8FF">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0" name="Google Shape;1280;p11"/>
            <p:cNvGrpSpPr/>
            <p:nvPr/>
          </p:nvGrpSpPr>
          <p:grpSpPr>
            <a:xfrm>
              <a:off x="4155315" y="621833"/>
              <a:ext cx="522826" cy="1099260"/>
              <a:chOff x="2447534" y="2604168"/>
              <a:chExt cx="478297" cy="1005636"/>
            </a:xfrm>
          </p:grpSpPr>
          <p:grpSp>
            <p:nvGrpSpPr>
              <p:cNvPr id="1281" name="Google Shape;1281;p11"/>
              <p:cNvGrpSpPr/>
              <p:nvPr/>
            </p:nvGrpSpPr>
            <p:grpSpPr>
              <a:xfrm>
                <a:off x="2447534" y="2604168"/>
                <a:ext cx="478297" cy="1005636"/>
                <a:chOff x="2447534" y="2604168"/>
                <a:chExt cx="478297" cy="1005636"/>
              </a:xfrm>
            </p:grpSpPr>
            <p:grpSp>
              <p:nvGrpSpPr>
                <p:cNvPr id="1282" name="Google Shape;1282;p11"/>
                <p:cNvGrpSpPr/>
                <p:nvPr/>
              </p:nvGrpSpPr>
              <p:grpSpPr>
                <a:xfrm>
                  <a:off x="2447534" y="2971595"/>
                  <a:ext cx="478297" cy="638209"/>
                  <a:chOff x="2447534" y="3081786"/>
                  <a:chExt cx="478297" cy="638209"/>
                </a:xfrm>
              </p:grpSpPr>
              <p:sp>
                <p:nvSpPr>
                  <p:cNvPr id="1283" name="Google Shape;1283;p11"/>
                  <p:cNvSpPr/>
                  <p:nvPr/>
                </p:nvSpPr>
                <p:spPr>
                  <a:xfrm>
                    <a:off x="2591014" y="3097533"/>
                    <a:ext cx="179593" cy="168416"/>
                  </a:xfrm>
                  <a:custGeom>
                    <a:rect b="b" l="l" r="r" t="t"/>
                    <a:pathLst>
                      <a:path extrusionOk="0" h="168416" w="179593">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4" name="Google Shape;1284;p11"/>
                  <p:cNvSpPr/>
                  <p:nvPr/>
                </p:nvSpPr>
                <p:spPr>
                  <a:xfrm>
                    <a:off x="2458233" y="3250561"/>
                    <a:ext cx="453667" cy="462047"/>
                  </a:xfrm>
                  <a:custGeom>
                    <a:rect b="b" l="l" r="r" t="t"/>
                    <a:pathLst>
                      <a:path extrusionOk="0" h="462047" w="453667">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5" name="Google Shape;1285;p11"/>
                  <p:cNvSpPr/>
                  <p:nvPr/>
                </p:nvSpPr>
                <p:spPr>
                  <a:xfrm>
                    <a:off x="2447534" y="3081786"/>
                    <a:ext cx="478297" cy="638209"/>
                  </a:xfrm>
                  <a:custGeom>
                    <a:rect b="b" l="l" r="r" t="t"/>
                    <a:pathLst>
                      <a:path extrusionOk="0" h="638209" w="478297">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86" name="Google Shape;1286;p11"/>
                <p:cNvSpPr/>
                <p:nvPr/>
              </p:nvSpPr>
              <p:spPr>
                <a:xfrm>
                  <a:off x="2675601" y="2604168"/>
                  <a:ext cx="17700" cy="373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7" name="Google Shape;1287;p11"/>
              <p:cNvSpPr/>
              <p:nvPr/>
            </p:nvSpPr>
            <p:spPr>
              <a:xfrm>
                <a:off x="2546350" y="3472450"/>
                <a:ext cx="97850" cy="61625"/>
              </a:xfrm>
              <a:custGeom>
                <a:rect b="b" l="l" r="r" t="t"/>
                <a:pathLst>
                  <a:path extrusionOk="0" h="2465" w="3914">
                    <a:moveTo>
                      <a:pt x="0" y="0"/>
                    </a:moveTo>
                    <a:cubicBezTo>
                      <a:pt x="946" y="1217"/>
                      <a:pt x="2412" y="2117"/>
                      <a:pt x="3914" y="2465"/>
                    </a:cubicBezTo>
                  </a:path>
                </a:pathLst>
              </a:custGeom>
              <a:noFill/>
              <a:ln cap="rnd" cmpd="sng" w="19050">
                <a:solidFill>
                  <a:schemeClr val="lt1"/>
                </a:solidFill>
                <a:prstDash val="solid"/>
                <a:round/>
                <a:headEnd len="med" w="med" type="none"/>
                <a:tailEnd len="med" w="med" type="none"/>
              </a:ln>
            </p:spPr>
          </p:sp>
          <p:sp>
            <p:nvSpPr>
              <p:cNvPr id="1288" name="Google Shape;1288;p11"/>
              <p:cNvSpPr/>
              <p:nvPr/>
            </p:nvSpPr>
            <p:spPr>
              <a:xfrm>
                <a:off x="2515525" y="3392700"/>
                <a:ext cx="9075" cy="19950"/>
              </a:xfrm>
              <a:custGeom>
                <a:rect b="b" l="l" r="r" t="t"/>
                <a:pathLst>
                  <a:path extrusionOk="0" h="798" w="363">
                    <a:moveTo>
                      <a:pt x="0" y="0"/>
                    </a:moveTo>
                    <a:cubicBezTo>
                      <a:pt x="182" y="399"/>
                      <a:pt x="182" y="399"/>
                      <a:pt x="363" y="798"/>
                    </a:cubicBezTo>
                  </a:path>
                </a:pathLst>
              </a:custGeom>
              <a:noFill/>
              <a:ln cap="rnd" cmpd="sng" w="19050">
                <a:solidFill>
                  <a:schemeClr val="lt1"/>
                </a:solidFill>
                <a:prstDash val="solid"/>
                <a:round/>
                <a:headEnd len="med" w="med" type="none"/>
                <a:tailEnd len="med" w="med" type="none"/>
              </a:ln>
            </p:spPr>
          </p:sp>
        </p:grpSp>
      </p:grpSp>
      <p:grpSp>
        <p:nvGrpSpPr>
          <p:cNvPr id="1289" name="Google Shape;1289;p11"/>
          <p:cNvGrpSpPr/>
          <p:nvPr/>
        </p:nvGrpSpPr>
        <p:grpSpPr>
          <a:xfrm>
            <a:off x="3034082" y="24"/>
            <a:ext cx="285882" cy="434231"/>
            <a:chOff x="5194218" y="621823"/>
            <a:chExt cx="522827" cy="794132"/>
          </a:xfrm>
        </p:grpSpPr>
        <p:grpSp>
          <p:nvGrpSpPr>
            <p:cNvPr id="1290" name="Google Shape;1290;p11"/>
            <p:cNvGrpSpPr/>
            <p:nvPr/>
          </p:nvGrpSpPr>
          <p:grpSpPr>
            <a:xfrm>
              <a:off x="5194218" y="893129"/>
              <a:ext cx="522827" cy="522827"/>
              <a:chOff x="764100" y="3623300"/>
              <a:chExt cx="1046700" cy="1046700"/>
            </a:xfrm>
          </p:grpSpPr>
          <p:sp>
            <p:nvSpPr>
              <p:cNvPr id="1291" name="Google Shape;1291;p11"/>
              <p:cNvSpPr/>
              <p:nvPr/>
            </p:nvSpPr>
            <p:spPr>
              <a:xfrm>
                <a:off x="764100" y="3623300"/>
                <a:ext cx="1046700" cy="1046700"/>
              </a:xfrm>
              <a:prstGeom prst="ellipse">
                <a:avLst/>
              </a:prstGeom>
              <a:solidFill>
                <a:srgbClr val="FF8900">
                  <a:alpha val="8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1"/>
              <p:cNvSpPr/>
              <p:nvPr/>
            </p:nvSpPr>
            <p:spPr>
              <a:xfrm>
                <a:off x="922769" y="3781968"/>
                <a:ext cx="729300" cy="729300"/>
              </a:xfrm>
              <a:prstGeom prst="ellipse">
                <a:avLst/>
              </a:prstGeom>
              <a:solidFill>
                <a:srgbClr val="FF8900">
                  <a:alpha val="8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3" name="Google Shape;1293;p11"/>
            <p:cNvGrpSpPr/>
            <p:nvPr/>
          </p:nvGrpSpPr>
          <p:grpSpPr>
            <a:xfrm>
              <a:off x="5371921" y="621823"/>
              <a:ext cx="182209" cy="655932"/>
              <a:chOff x="3305183" y="2722527"/>
              <a:chExt cx="166690" cy="600065"/>
            </a:xfrm>
          </p:grpSpPr>
          <p:grpSp>
            <p:nvGrpSpPr>
              <p:cNvPr id="1294" name="Google Shape;1294;p11"/>
              <p:cNvGrpSpPr/>
              <p:nvPr/>
            </p:nvGrpSpPr>
            <p:grpSpPr>
              <a:xfrm>
                <a:off x="3305183" y="2722527"/>
                <a:ext cx="166690" cy="600065"/>
                <a:chOff x="3305183" y="2722527"/>
                <a:chExt cx="166690" cy="600065"/>
              </a:xfrm>
            </p:grpSpPr>
            <p:grpSp>
              <p:nvGrpSpPr>
                <p:cNvPr id="1295" name="Google Shape;1295;p11"/>
                <p:cNvGrpSpPr/>
                <p:nvPr/>
              </p:nvGrpSpPr>
              <p:grpSpPr>
                <a:xfrm>
                  <a:off x="3305183" y="2971595"/>
                  <a:ext cx="166690" cy="350998"/>
                  <a:chOff x="3305183" y="3146560"/>
                  <a:chExt cx="166690" cy="350998"/>
                </a:xfrm>
              </p:grpSpPr>
              <p:sp>
                <p:nvSpPr>
                  <p:cNvPr id="1296" name="Google Shape;1296;p11"/>
                  <p:cNvSpPr/>
                  <p:nvPr/>
                </p:nvSpPr>
                <p:spPr>
                  <a:xfrm>
                    <a:off x="3324821" y="3152836"/>
                    <a:ext cx="119489" cy="117177"/>
                  </a:xfrm>
                  <a:custGeom>
                    <a:rect b="b" l="l" r="r" t="t"/>
                    <a:pathLst>
                      <a:path extrusionOk="0" h="117177" w="119489">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7" name="Google Shape;1297;p11"/>
                  <p:cNvSpPr/>
                  <p:nvPr/>
                </p:nvSpPr>
                <p:spPr>
                  <a:xfrm>
                    <a:off x="3312763" y="3270014"/>
                    <a:ext cx="150661" cy="221107"/>
                  </a:xfrm>
                  <a:custGeom>
                    <a:rect b="b" l="l" r="r" t="t"/>
                    <a:pathLst>
                      <a:path extrusionOk="0" h="221107" w="150661">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8" name="Google Shape;1298;p11"/>
                  <p:cNvSpPr/>
                  <p:nvPr/>
                </p:nvSpPr>
                <p:spPr>
                  <a:xfrm>
                    <a:off x="3305183" y="3146560"/>
                    <a:ext cx="166690" cy="350998"/>
                  </a:xfrm>
                  <a:custGeom>
                    <a:rect b="b" l="l" r="r" t="t"/>
                    <a:pathLst>
                      <a:path extrusionOk="0" h="350998" w="16669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99" name="Google Shape;1299;p11"/>
                <p:cNvSpPr/>
                <p:nvPr/>
              </p:nvSpPr>
              <p:spPr>
                <a:xfrm>
                  <a:off x="3375891" y="2722527"/>
                  <a:ext cx="17700" cy="255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0" name="Google Shape;1300;p11"/>
              <p:cNvSpPr/>
              <p:nvPr/>
            </p:nvSpPr>
            <p:spPr>
              <a:xfrm>
                <a:off x="3352825" y="3244100"/>
                <a:ext cx="27200" cy="29000"/>
              </a:xfrm>
              <a:custGeom>
                <a:rect b="b" l="l" r="r" t="t"/>
                <a:pathLst>
                  <a:path extrusionOk="0" h="1160" w="1088">
                    <a:moveTo>
                      <a:pt x="0" y="0"/>
                    </a:moveTo>
                    <a:cubicBezTo>
                      <a:pt x="294" y="441"/>
                      <a:pt x="670" y="834"/>
                      <a:pt x="1088" y="1160"/>
                    </a:cubicBezTo>
                  </a:path>
                </a:pathLst>
              </a:custGeom>
              <a:noFill/>
              <a:ln cap="rnd" cmpd="sng" w="19050">
                <a:solidFill>
                  <a:schemeClr val="lt1"/>
                </a:solidFill>
                <a:prstDash val="solid"/>
                <a:round/>
                <a:headEnd len="med" w="med" type="none"/>
                <a:tailEnd len="med" w="med" type="none"/>
              </a:ln>
            </p:spPr>
          </p:sp>
        </p:grpSp>
      </p:grpSp>
      <p:grpSp>
        <p:nvGrpSpPr>
          <p:cNvPr id="1301" name="Google Shape;1301;p11"/>
          <p:cNvGrpSpPr/>
          <p:nvPr/>
        </p:nvGrpSpPr>
        <p:grpSpPr>
          <a:xfrm>
            <a:off x="4472482" y="42"/>
            <a:ext cx="470574" cy="1177689"/>
            <a:chOff x="7824797" y="870572"/>
            <a:chExt cx="860597" cy="2153783"/>
          </a:xfrm>
        </p:grpSpPr>
        <p:grpSp>
          <p:nvGrpSpPr>
            <p:cNvPr id="1302" name="Google Shape;1302;p11"/>
            <p:cNvGrpSpPr/>
            <p:nvPr/>
          </p:nvGrpSpPr>
          <p:grpSpPr>
            <a:xfrm>
              <a:off x="7824797" y="1891931"/>
              <a:ext cx="860597" cy="1132425"/>
              <a:chOff x="764100" y="3623300"/>
              <a:chExt cx="1046700" cy="1046700"/>
            </a:xfrm>
          </p:grpSpPr>
          <p:sp>
            <p:nvSpPr>
              <p:cNvPr id="1303" name="Google Shape;1303;p11"/>
              <p:cNvSpPr/>
              <p:nvPr/>
            </p:nvSpPr>
            <p:spPr>
              <a:xfrm>
                <a:off x="764100" y="3623300"/>
                <a:ext cx="1046700" cy="1046700"/>
              </a:xfrm>
              <a:prstGeom prst="ellipse">
                <a:avLst/>
              </a:prstGeom>
              <a:solidFill>
                <a:srgbClr val="10A3FF">
                  <a:alpha val="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1"/>
              <p:cNvSpPr/>
              <p:nvPr/>
            </p:nvSpPr>
            <p:spPr>
              <a:xfrm>
                <a:off x="922769" y="3781968"/>
                <a:ext cx="729300" cy="729300"/>
              </a:xfrm>
              <a:prstGeom prst="ellipse">
                <a:avLst/>
              </a:prstGeom>
              <a:solidFill>
                <a:srgbClr val="10A3FF">
                  <a:alpha val="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5" name="Google Shape;1305;p11"/>
            <p:cNvGrpSpPr/>
            <p:nvPr/>
          </p:nvGrpSpPr>
          <p:grpSpPr>
            <a:xfrm>
              <a:off x="8100547" y="870572"/>
              <a:ext cx="300376" cy="1935114"/>
              <a:chOff x="3792712" y="2051381"/>
              <a:chExt cx="274793" cy="1770299"/>
            </a:xfrm>
          </p:grpSpPr>
          <p:grpSp>
            <p:nvGrpSpPr>
              <p:cNvPr id="1306" name="Google Shape;1306;p11"/>
              <p:cNvGrpSpPr/>
              <p:nvPr/>
            </p:nvGrpSpPr>
            <p:grpSpPr>
              <a:xfrm>
                <a:off x="3792712" y="2051381"/>
                <a:ext cx="274793" cy="1770299"/>
                <a:chOff x="3792712" y="2051381"/>
                <a:chExt cx="274793" cy="1770299"/>
              </a:xfrm>
            </p:grpSpPr>
            <p:grpSp>
              <p:nvGrpSpPr>
                <p:cNvPr id="1307" name="Google Shape;1307;p11"/>
                <p:cNvGrpSpPr/>
                <p:nvPr/>
              </p:nvGrpSpPr>
              <p:grpSpPr>
                <a:xfrm>
                  <a:off x="3792712" y="2971595"/>
                  <a:ext cx="274793" cy="850085"/>
                  <a:chOff x="3792712" y="2879468"/>
                  <a:chExt cx="274793" cy="850085"/>
                </a:xfrm>
              </p:grpSpPr>
              <p:sp>
                <p:nvSpPr>
                  <p:cNvPr id="1308" name="Google Shape;1308;p11"/>
                  <p:cNvSpPr/>
                  <p:nvPr/>
                </p:nvSpPr>
                <p:spPr>
                  <a:xfrm>
                    <a:off x="3798083" y="3085793"/>
                    <a:ext cx="261578" cy="637356"/>
                  </a:xfrm>
                  <a:custGeom>
                    <a:rect b="b" l="l" r="r" t="t"/>
                    <a:pathLst>
                      <a:path extrusionOk="0" h="637356" w="261578">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CFE2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9" name="Google Shape;1309;p11"/>
                  <p:cNvSpPr/>
                  <p:nvPr/>
                </p:nvSpPr>
                <p:spPr>
                  <a:xfrm>
                    <a:off x="3849902" y="2886279"/>
                    <a:ext cx="160096" cy="197298"/>
                  </a:xfrm>
                  <a:custGeom>
                    <a:rect b="b" l="l" r="r" t="t"/>
                    <a:pathLst>
                      <a:path extrusionOk="0" h="197298" w="160096">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0" name="Google Shape;1310;p11"/>
                  <p:cNvSpPr/>
                  <p:nvPr/>
                </p:nvSpPr>
                <p:spPr>
                  <a:xfrm>
                    <a:off x="3792712" y="2879468"/>
                    <a:ext cx="274793" cy="850085"/>
                  </a:xfrm>
                  <a:custGeom>
                    <a:rect b="b" l="l" r="r" t="t"/>
                    <a:pathLst>
                      <a:path extrusionOk="0" h="850085" w="274793">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311" name="Google Shape;1311;p11"/>
                <p:cNvSpPr/>
                <p:nvPr/>
              </p:nvSpPr>
              <p:spPr>
                <a:xfrm>
                  <a:off x="3923176" y="2051381"/>
                  <a:ext cx="17700" cy="9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2" name="Google Shape;1312;p11"/>
              <p:cNvSpPr/>
              <p:nvPr/>
            </p:nvSpPr>
            <p:spPr>
              <a:xfrm>
                <a:off x="3834925" y="3637375"/>
                <a:ext cx="76100" cy="135925"/>
              </a:xfrm>
              <a:custGeom>
                <a:rect b="b" l="l" r="r" t="t"/>
                <a:pathLst>
                  <a:path extrusionOk="0" h="5437" w="3044">
                    <a:moveTo>
                      <a:pt x="0" y="0"/>
                    </a:moveTo>
                    <a:cubicBezTo>
                      <a:pt x="372" y="2043"/>
                      <a:pt x="1116" y="4666"/>
                      <a:pt x="3044" y="5437"/>
                    </a:cubicBezTo>
                  </a:path>
                </a:pathLst>
              </a:custGeom>
              <a:noFill/>
              <a:ln cap="rnd" cmpd="sng" w="19050">
                <a:solidFill>
                  <a:schemeClr val="lt1"/>
                </a:solidFill>
                <a:prstDash val="solid"/>
                <a:round/>
                <a:headEnd len="med" w="med" type="none"/>
                <a:tailEnd len="med" w="med" type="none"/>
              </a:ln>
            </p:spPr>
          </p:sp>
          <p:sp>
            <p:nvSpPr>
              <p:cNvPr id="1313" name="Google Shape;1313;p11"/>
              <p:cNvSpPr/>
              <p:nvPr/>
            </p:nvSpPr>
            <p:spPr>
              <a:xfrm>
                <a:off x="3834925" y="3552200"/>
                <a:ext cx="1825" cy="21750"/>
              </a:xfrm>
              <a:custGeom>
                <a:rect b="b" l="l" r="r" t="t"/>
                <a:pathLst>
                  <a:path extrusionOk="0" h="870" w="73">
                    <a:moveTo>
                      <a:pt x="0" y="0"/>
                    </a:moveTo>
                    <a:cubicBezTo>
                      <a:pt x="37" y="435"/>
                      <a:pt x="37" y="435"/>
                      <a:pt x="73" y="870"/>
                    </a:cubicBezTo>
                  </a:path>
                </a:pathLst>
              </a:custGeom>
              <a:noFill/>
              <a:ln cap="rnd" cmpd="sng" w="19050">
                <a:solidFill>
                  <a:schemeClr val="lt1"/>
                </a:solidFill>
                <a:prstDash val="solid"/>
                <a:round/>
                <a:headEnd len="med" w="med" type="none"/>
                <a:tailEnd len="med" w="med" type="none"/>
              </a:ln>
            </p:spPr>
          </p:sp>
        </p:grpSp>
      </p:grpSp>
      <p:grpSp>
        <p:nvGrpSpPr>
          <p:cNvPr id="1314" name="Google Shape;1314;p11"/>
          <p:cNvGrpSpPr/>
          <p:nvPr/>
        </p:nvGrpSpPr>
        <p:grpSpPr>
          <a:xfrm>
            <a:off x="845998" y="42"/>
            <a:ext cx="572336" cy="917921"/>
            <a:chOff x="1192601" y="746213"/>
            <a:chExt cx="1046700" cy="1678715"/>
          </a:xfrm>
        </p:grpSpPr>
        <p:grpSp>
          <p:nvGrpSpPr>
            <p:cNvPr id="1315" name="Google Shape;1315;p11"/>
            <p:cNvGrpSpPr/>
            <p:nvPr/>
          </p:nvGrpSpPr>
          <p:grpSpPr>
            <a:xfrm>
              <a:off x="1192601" y="1378228"/>
              <a:ext cx="1046700" cy="1046700"/>
              <a:chOff x="764100" y="3623300"/>
              <a:chExt cx="1046700" cy="1046700"/>
            </a:xfrm>
          </p:grpSpPr>
          <p:sp>
            <p:nvSpPr>
              <p:cNvPr id="1316" name="Google Shape;1316;p11"/>
              <p:cNvSpPr/>
              <p:nvPr/>
            </p:nvSpPr>
            <p:spPr>
              <a:xfrm>
                <a:off x="764100" y="3623300"/>
                <a:ext cx="1046700" cy="1046700"/>
              </a:xfrm>
              <a:prstGeom prst="ellipse">
                <a:avLst/>
              </a:prstGeom>
              <a:solidFill>
                <a:srgbClr val="18ECFF">
                  <a:alpha val="9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1"/>
              <p:cNvSpPr/>
              <p:nvPr/>
            </p:nvSpPr>
            <p:spPr>
              <a:xfrm>
                <a:off x="922769" y="3781968"/>
                <a:ext cx="729300" cy="729300"/>
              </a:xfrm>
              <a:prstGeom prst="ellipse">
                <a:avLst/>
              </a:prstGeom>
              <a:solidFill>
                <a:srgbClr val="18ECFF">
                  <a:alpha val="9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8" name="Google Shape;1318;p11"/>
            <p:cNvGrpSpPr/>
            <p:nvPr/>
          </p:nvGrpSpPr>
          <p:grpSpPr>
            <a:xfrm>
              <a:off x="1417979" y="746213"/>
              <a:ext cx="580390" cy="1384973"/>
              <a:chOff x="522260" y="2632808"/>
              <a:chExt cx="530958" cy="1267014"/>
            </a:xfrm>
          </p:grpSpPr>
          <p:grpSp>
            <p:nvGrpSpPr>
              <p:cNvPr id="1319" name="Google Shape;1319;p11"/>
              <p:cNvGrpSpPr/>
              <p:nvPr/>
            </p:nvGrpSpPr>
            <p:grpSpPr>
              <a:xfrm>
                <a:off x="522260" y="2632808"/>
                <a:ext cx="530958" cy="1267014"/>
                <a:chOff x="522260" y="2632808"/>
                <a:chExt cx="530958" cy="1267014"/>
              </a:xfrm>
            </p:grpSpPr>
            <p:grpSp>
              <p:nvGrpSpPr>
                <p:cNvPr id="1320" name="Google Shape;1320;p11"/>
                <p:cNvGrpSpPr/>
                <p:nvPr/>
              </p:nvGrpSpPr>
              <p:grpSpPr>
                <a:xfrm>
                  <a:off x="522260" y="2971595"/>
                  <a:ext cx="530958" cy="928227"/>
                  <a:chOff x="522260" y="2971595"/>
                  <a:chExt cx="530958" cy="928227"/>
                </a:xfrm>
              </p:grpSpPr>
              <p:sp>
                <p:nvSpPr>
                  <p:cNvPr id="1321" name="Google Shape;1321;p11"/>
                  <p:cNvSpPr/>
                  <p:nvPr/>
                </p:nvSpPr>
                <p:spPr>
                  <a:xfrm>
                    <a:off x="531045" y="3193814"/>
                    <a:ext cx="510950" cy="500199"/>
                  </a:xfrm>
                  <a:custGeom>
                    <a:rect b="b" l="l" r="r" t="t"/>
                    <a:pathLst>
                      <a:path extrusionOk="0" h="500199" w="51095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2" name="Google Shape;1322;p11"/>
                  <p:cNvSpPr/>
                  <p:nvPr/>
                </p:nvSpPr>
                <p:spPr>
                  <a:xfrm>
                    <a:off x="551585" y="3672350"/>
                    <a:ext cx="488949" cy="214629"/>
                  </a:xfrm>
                  <a:custGeom>
                    <a:rect b="b" l="l" r="r" t="t"/>
                    <a:pathLst>
                      <a:path extrusionOk="0" h="214629" w="488949">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3" name="Google Shape;1323;p11"/>
                  <p:cNvSpPr/>
                  <p:nvPr/>
                </p:nvSpPr>
                <p:spPr>
                  <a:xfrm>
                    <a:off x="685838" y="2977833"/>
                    <a:ext cx="219884" cy="234649"/>
                  </a:xfrm>
                  <a:custGeom>
                    <a:rect b="b" l="l" r="r" t="t"/>
                    <a:pathLst>
                      <a:path extrusionOk="0" h="234649" w="219884">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4" name="Google Shape;1324;p11"/>
                  <p:cNvSpPr/>
                  <p:nvPr/>
                </p:nvSpPr>
                <p:spPr>
                  <a:xfrm>
                    <a:off x="522260" y="2971595"/>
                    <a:ext cx="530958" cy="928227"/>
                  </a:xfrm>
                  <a:custGeom>
                    <a:rect b="b" l="l" r="r" t="t"/>
                    <a:pathLst>
                      <a:path extrusionOk="0" h="928227" w="530958">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325" name="Google Shape;1325;p11"/>
                <p:cNvSpPr/>
                <p:nvPr/>
              </p:nvSpPr>
              <p:spPr>
                <a:xfrm>
                  <a:off x="786932" y="2632808"/>
                  <a:ext cx="17700" cy="345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6" name="Google Shape;1326;p11"/>
              <p:cNvSpPr/>
              <p:nvPr/>
            </p:nvSpPr>
            <p:spPr>
              <a:xfrm>
                <a:off x="636125" y="3766050"/>
                <a:ext cx="121425" cy="74300"/>
              </a:xfrm>
              <a:custGeom>
                <a:rect b="b" l="l" r="r" t="t"/>
                <a:pathLst>
                  <a:path extrusionOk="0" h="2972" w="4857">
                    <a:moveTo>
                      <a:pt x="0" y="0"/>
                    </a:moveTo>
                    <a:cubicBezTo>
                      <a:pt x="1186" y="1482"/>
                      <a:pt x="3080" y="2306"/>
                      <a:pt x="4857" y="2972"/>
                    </a:cubicBezTo>
                  </a:path>
                </a:pathLst>
              </a:custGeom>
              <a:noFill/>
              <a:ln cap="rnd" cmpd="sng" w="19050">
                <a:solidFill>
                  <a:schemeClr val="lt1"/>
                </a:solidFill>
                <a:prstDash val="solid"/>
                <a:round/>
                <a:headEnd len="med" w="med" type="none"/>
                <a:tailEnd len="med" w="med" type="none"/>
              </a:ln>
            </p:spPr>
          </p:sp>
        </p:grpSp>
      </p:grpSp>
      <p:grpSp>
        <p:nvGrpSpPr>
          <p:cNvPr id="1327" name="Google Shape;1327;p11"/>
          <p:cNvGrpSpPr/>
          <p:nvPr/>
        </p:nvGrpSpPr>
        <p:grpSpPr>
          <a:xfrm>
            <a:off x="3480662" y="46"/>
            <a:ext cx="572336" cy="1051386"/>
            <a:chOff x="6010934" y="870580"/>
            <a:chExt cx="1046700" cy="1922797"/>
          </a:xfrm>
        </p:grpSpPr>
        <p:grpSp>
          <p:nvGrpSpPr>
            <p:cNvPr id="1328" name="Google Shape;1328;p11"/>
            <p:cNvGrpSpPr/>
            <p:nvPr/>
          </p:nvGrpSpPr>
          <p:grpSpPr>
            <a:xfrm>
              <a:off x="6010934" y="1746678"/>
              <a:ext cx="1046700" cy="1046700"/>
              <a:chOff x="764100" y="3623300"/>
              <a:chExt cx="1046700" cy="1046700"/>
            </a:xfrm>
          </p:grpSpPr>
          <p:sp>
            <p:nvSpPr>
              <p:cNvPr id="1329" name="Google Shape;1329;p11"/>
              <p:cNvSpPr/>
              <p:nvPr/>
            </p:nvSpPr>
            <p:spPr>
              <a:xfrm>
                <a:off x="764100" y="3623300"/>
                <a:ext cx="1046700" cy="1046700"/>
              </a:xfrm>
              <a:prstGeom prst="ellipse">
                <a:avLst/>
              </a:prstGeom>
              <a:solidFill>
                <a:srgbClr val="76DC35">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1"/>
              <p:cNvSpPr/>
              <p:nvPr/>
            </p:nvSpPr>
            <p:spPr>
              <a:xfrm>
                <a:off x="922769" y="3781968"/>
                <a:ext cx="729300" cy="729300"/>
              </a:xfrm>
              <a:prstGeom prst="ellipse">
                <a:avLst/>
              </a:prstGeom>
              <a:solidFill>
                <a:srgbClr val="76DC35">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1" name="Google Shape;1331;p11"/>
            <p:cNvGrpSpPr/>
            <p:nvPr/>
          </p:nvGrpSpPr>
          <p:grpSpPr>
            <a:xfrm>
              <a:off x="6308747" y="870580"/>
              <a:ext cx="441786" cy="1701306"/>
              <a:chOff x="1121941" y="2406098"/>
              <a:chExt cx="404159" cy="1556405"/>
            </a:xfrm>
          </p:grpSpPr>
          <p:grpSp>
            <p:nvGrpSpPr>
              <p:cNvPr id="1332" name="Google Shape;1332;p11"/>
              <p:cNvGrpSpPr/>
              <p:nvPr/>
            </p:nvGrpSpPr>
            <p:grpSpPr>
              <a:xfrm>
                <a:off x="1121941" y="2406098"/>
                <a:ext cx="404159" cy="1556405"/>
                <a:chOff x="1121941" y="2406098"/>
                <a:chExt cx="404159" cy="1556405"/>
              </a:xfrm>
            </p:grpSpPr>
            <p:grpSp>
              <p:nvGrpSpPr>
                <p:cNvPr id="1333" name="Google Shape;1333;p11"/>
                <p:cNvGrpSpPr/>
                <p:nvPr/>
              </p:nvGrpSpPr>
              <p:grpSpPr>
                <a:xfrm>
                  <a:off x="1121941" y="2971595"/>
                  <a:ext cx="404159" cy="990908"/>
                  <a:chOff x="1121941" y="2969319"/>
                  <a:chExt cx="404159" cy="990908"/>
                </a:xfrm>
              </p:grpSpPr>
              <p:sp>
                <p:nvSpPr>
                  <p:cNvPr id="1334" name="Google Shape;1334;p11"/>
                  <p:cNvSpPr/>
                  <p:nvPr/>
                </p:nvSpPr>
                <p:spPr>
                  <a:xfrm>
                    <a:off x="1210876" y="2975878"/>
                    <a:ext cx="215728" cy="222824"/>
                  </a:xfrm>
                  <a:custGeom>
                    <a:rect b="b" l="l" r="r" t="t"/>
                    <a:pathLst>
                      <a:path extrusionOk="0" h="222824" w="215728">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5" name="Google Shape;1335;p11"/>
                  <p:cNvSpPr/>
                  <p:nvPr/>
                </p:nvSpPr>
                <p:spPr>
                  <a:xfrm>
                    <a:off x="1160257" y="3179981"/>
                    <a:ext cx="324636" cy="229478"/>
                  </a:xfrm>
                  <a:custGeom>
                    <a:rect b="b" l="l" r="r" t="t"/>
                    <a:pathLst>
                      <a:path extrusionOk="0" h="229478" w="324636">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6" name="Google Shape;1336;p11"/>
                  <p:cNvSpPr/>
                  <p:nvPr/>
                </p:nvSpPr>
                <p:spPr>
                  <a:xfrm>
                    <a:off x="1128931" y="3411844"/>
                    <a:ext cx="389306" cy="540604"/>
                  </a:xfrm>
                  <a:custGeom>
                    <a:rect b="b" l="l" r="r" t="t"/>
                    <a:pathLst>
                      <a:path extrusionOk="0" h="540604" w="389306">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CFE5B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7" name="Google Shape;1337;p11"/>
                  <p:cNvSpPr/>
                  <p:nvPr/>
                </p:nvSpPr>
                <p:spPr>
                  <a:xfrm>
                    <a:off x="1121941" y="2969319"/>
                    <a:ext cx="404159" cy="990908"/>
                  </a:xfrm>
                  <a:custGeom>
                    <a:rect b="b" l="l" r="r" t="t"/>
                    <a:pathLst>
                      <a:path extrusionOk="0" h="990908" w="404159">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338" name="Google Shape;1338;p11"/>
                <p:cNvSpPr/>
                <p:nvPr/>
              </p:nvSpPr>
              <p:spPr>
                <a:xfrm>
                  <a:off x="1308638" y="2406098"/>
                  <a:ext cx="17700" cy="57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9" name="Google Shape;1339;p11"/>
              <p:cNvSpPr/>
              <p:nvPr/>
            </p:nvSpPr>
            <p:spPr>
              <a:xfrm>
                <a:off x="1183450" y="3621050"/>
                <a:ext cx="70700" cy="18125"/>
              </a:xfrm>
              <a:custGeom>
                <a:rect b="b" l="l" r="r" t="t"/>
                <a:pathLst>
                  <a:path extrusionOk="0" h="725" w="2828">
                    <a:moveTo>
                      <a:pt x="0" y="725"/>
                    </a:moveTo>
                    <a:cubicBezTo>
                      <a:pt x="930" y="439"/>
                      <a:pt x="1889" y="256"/>
                      <a:pt x="2828" y="0"/>
                    </a:cubicBezTo>
                  </a:path>
                </a:pathLst>
              </a:custGeom>
              <a:noFill/>
              <a:ln cap="rnd" cmpd="sng" w="19050">
                <a:solidFill>
                  <a:schemeClr val="lt1"/>
                </a:solidFill>
                <a:prstDash val="solid"/>
                <a:round/>
                <a:headEnd len="med" w="med" type="none"/>
                <a:tailEnd len="med" w="med" type="none"/>
              </a:ln>
            </p:spPr>
          </p:sp>
          <p:sp>
            <p:nvSpPr>
              <p:cNvPr id="1340" name="Google Shape;1340;p11"/>
              <p:cNvSpPr/>
              <p:nvPr/>
            </p:nvSpPr>
            <p:spPr>
              <a:xfrm>
                <a:off x="1188900" y="3717125"/>
                <a:ext cx="76125" cy="18100"/>
              </a:xfrm>
              <a:custGeom>
                <a:rect b="b" l="l" r="r" t="t"/>
                <a:pathLst>
                  <a:path extrusionOk="0" h="724" w="3045">
                    <a:moveTo>
                      <a:pt x="0" y="724"/>
                    </a:moveTo>
                    <a:cubicBezTo>
                      <a:pt x="995" y="410"/>
                      <a:pt x="2019" y="187"/>
                      <a:pt x="3045" y="0"/>
                    </a:cubicBezTo>
                  </a:path>
                </a:pathLst>
              </a:custGeom>
              <a:noFill/>
              <a:ln cap="rnd" cmpd="sng" w="19050">
                <a:solidFill>
                  <a:schemeClr val="lt1"/>
                </a:solidFill>
                <a:prstDash val="solid"/>
                <a:round/>
                <a:headEnd len="med" w="med" type="none"/>
                <a:tailEnd len="med" w="med" type="none"/>
              </a:ln>
            </p:spPr>
          </p:sp>
          <p:sp>
            <p:nvSpPr>
              <p:cNvPr id="1341" name="Google Shape;1341;p11"/>
              <p:cNvSpPr/>
              <p:nvPr/>
            </p:nvSpPr>
            <p:spPr>
              <a:xfrm>
                <a:off x="1185275" y="3820425"/>
                <a:ext cx="39875" cy="9050"/>
              </a:xfrm>
              <a:custGeom>
                <a:rect b="b" l="l" r="r" t="t"/>
                <a:pathLst>
                  <a:path extrusionOk="0" h="362" w="1595">
                    <a:moveTo>
                      <a:pt x="0" y="362"/>
                    </a:moveTo>
                    <a:cubicBezTo>
                      <a:pt x="526" y="219"/>
                      <a:pt x="1059" y="97"/>
                      <a:pt x="1595" y="0"/>
                    </a:cubicBezTo>
                  </a:path>
                </a:pathLst>
              </a:custGeom>
              <a:noFill/>
              <a:ln cap="rnd" cmpd="sng" w="19050">
                <a:solidFill>
                  <a:schemeClr val="lt1"/>
                </a:solidFill>
                <a:prstDash val="solid"/>
                <a:round/>
                <a:headEnd len="med" w="med" type="none"/>
                <a:tailEnd len="med" w="med" type="none"/>
              </a:ln>
            </p:spPr>
          </p:sp>
          <p:sp>
            <p:nvSpPr>
              <p:cNvPr id="1342" name="Google Shape;1342;p11"/>
              <p:cNvSpPr/>
              <p:nvPr/>
            </p:nvSpPr>
            <p:spPr>
              <a:xfrm>
                <a:off x="1301250" y="3911025"/>
                <a:ext cx="18125" cy="7250"/>
              </a:xfrm>
              <a:custGeom>
                <a:rect b="b" l="l" r="r" t="t"/>
                <a:pathLst>
                  <a:path extrusionOk="0" h="290" w="725">
                    <a:moveTo>
                      <a:pt x="0" y="290"/>
                    </a:moveTo>
                    <a:cubicBezTo>
                      <a:pt x="363" y="145"/>
                      <a:pt x="363" y="145"/>
                      <a:pt x="725" y="0"/>
                    </a:cubicBezTo>
                  </a:path>
                </a:pathLst>
              </a:custGeom>
              <a:noFill/>
              <a:ln cap="rnd" cmpd="sng" w="19050">
                <a:solidFill>
                  <a:schemeClr val="lt1"/>
                </a:solidFill>
                <a:prstDash val="solid"/>
                <a:round/>
                <a:headEnd len="med" w="med" type="none"/>
                <a:tailEnd len="med" w="med" type="none"/>
              </a:ln>
            </p:spPr>
          </p:sp>
        </p:grpSp>
      </p:grpSp>
      <p:grpSp>
        <p:nvGrpSpPr>
          <p:cNvPr id="1343" name="Google Shape;1343;p11"/>
          <p:cNvGrpSpPr/>
          <p:nvPr/>
        </p:nvGrpSpPr>
        <p:grpSpPr>
          <a:xfrm>
            <a:off x="588526" y="36"/>
            <a:ext cx="285882" cy="1099601"/>
            <a:chOff x="721731" y="746204"/>
            <a:chExt cx="522827" cy="2010974"/>
          </a:xfrm>
        </p:grpSpPr>
        <p:grpSp>
          <p:nvGrpSpPr>
            <p:cNvPr id="1344" name="Google Shape;1344;p11"/>
            <p:cNvGrpSpPr/>
            <p:nvPr/>
          </p:nvGrpSpPr>
          <p:grpSpPr>
            <a:xfrm>
              <a:off x="721731" y="2234351"/>
              <a:ext cx="522827" cy="522827"/>
              <a:chOff x="764100" y="3623300"/>
              <a:chExt cx="1046700" cy="1046700"/>
            </a:xfrm>
          </p:grpSpPr>
          <p:sp>
            <p:nvSpPr>
              <p:cNvPr id="1345" name="Google Shape;1345;p11"/>
              <p:cNvSpPr/>
              <p:nvPr/>
            </p:nvSpPr>
            <p:spPr>
              <a:xfrm>
                <a:off x="764100" y="3623300"/>
                <a:ext cx="1046700" cy="1046700"/>
              </a:xfrm>
              <a:prstGeom prst="ellipse">
                <a:avLst/>
              </a:prstGeom>
              <a:solidFill>
                <a:srgbClr val="FFDE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1"/>
              <p:cNvSpPr/>
              <p:nvPr/>
            </p:nvSpPr>
            <p:spPr>
              <a:xfrm>
                <a:off x="922769" y="3781968"/>
                <a:ext cx="729300" cy="729300"/>
              </a:xfrm>
              <a:prstGeom prst="ellipse">
                <a:avLst/>
              </a:prstGeom>
              <a:solidFill>
                <a:srgbClr val="FFDE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7" name="Google Shape;1347;p11"/>
            <p:cNvGrpSpPr/>
            <p:nvPr/>
          </p:nvGrpSpPr>
          <p:grpSpPr>
            <a:xfrm>
              <a:off x="892053" y="746204"/>
              <a:ext cx="182209" cy="1869993"/>
              <a:chOff x="3305183" y="1611869"/>
              <a:chExt cx="166690" cy="1710724"/>
            </a:xfrm>
          </p:grpSpPr>
          <p:grpSp>
            <p:nvGrpSpPr>
              <p:cNvPr id="1348" name="Google Shape;1348;p11"/>
              <p:cNvGrpSpPr/>
              <p:nvPr/>
            </p:nvGrpSpPr>
            <p:grpSpPr>
              <a:xfrm>
                <a:off x="3305183" y="1611869"/>
                <a:ext cx="166690" cy="1710724"/>
                <a:chOff x="3305183" y="1611869"/>
                <a:chExt cx="166690" cy="1710724"/>
              </a:xfrm>
            </p:grpSpPr>
            <p:grpSp>
              <p:nvGrpSpPr>
                <p:cNvPr id="1349" name="Google Shape;1349;p11"/>
                <p:cNvGrpSpPr/>
                <p:nvPr/>
              </p:nvGrpSpPr>
              <p:grpSpPr>
                <a:xfrm>
                  <a:off x="3305183" y="2971595"/>
                  <a:ext cx="166690" cy="350998"/>
                  <a:chOff x="3305183" y="3146560"/>
                  <a:chExt cx="166690" cy="350998"/>
                </a:xfrm>
              </p:grpSpPr>
              <p:sp>
                <p:nvSpPr>
                  <p:cNvPr id="1350" name="Google Shape;1350;p11"/>
                  <p:cNvSpPr/>
                  <p:nvPr/>
                </p:nvSpPr>
                <p:spPr>
                  <a:xfrm>
                    <a:off x="3324821" y="3152836"/>
                    <a:ext cx="119489" cy="117177"/>
                  </a:xfrm>
                  <a:custGeom>
                    <a:rect b="b" l="l" r="r" t="t"/>
                    <a:pathLst>
                      <a:path extrusionOk="0" h="117177" w="119489">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1" name="Google Shape;1351;p11"/>
                  <p:cNvSpPr/>
                  <p:nvPr/>
                </p:nvSpPr>
                <p:spPr>
                  <a:xfrm>
                    <a:off x="3312763" y="3270014"/>
                    <a:ext cx="150661" cy="221107"/>
                  </a:xfrm>
                  <a:custGeom>
                    <a:rect b="b" l="l" r="r" t="t"/>
                    <a:pathLst>
                      <a:path extrusionOk="0" h="221107" w="150661">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FF2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2" name="Google Shape;1352;p11"/>
                  <p:cNvSpPr/>
                  <p:nvPr/>
                </p:nvSpPr>
                <p:spPr>
                  <a:xfrm>
                    <a:off x="3305183" y="3146560"/>
                    <a:ext cx="166690" cy="350998"/>
                  </a:xfrm>
                  <a:custGeom>
                    <a:rect b="b" l="l" r="r" t="t"/>
                    <a:pathLst>
                      <a:path extrusionOk="0" h="350998" w="16669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353" name="Google Shape;1353;p11"/>
                <p:cNvSpPr/>
                <p:nvPr/>
              </p:nvSpPr>
              <p:spPr>
                <a:xfrm>
                  <a:off x="3375914" y="1611869"/>
                  <a:ext cx="17700" cy="136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4" name="Google Shape;1354;p11"/>
              <p:cNvSpPr/>
              <p:nvPr/>
            </p:nvSpPr>
            <p:spPr>
              <a:xfrm>
                <a:off x="3352825" y="3244100"/>
                <a:ext cx="27200" cy="29000"/>
              </a:xfrm>
              <a:custGeom>
                <a:rect b="b" l="l" r="r" t="t"/>
                <a:pathLst>
                  <a:path extrusionOk="0" h="1160" w="1088">
                    <a:moveTo>
                      <a:pt x="0" y="0"/>
                    </a:moveTo>
                    <a:cubicBezTo>
                      <a:pt x="294" y="441"/>
                      <a:pt x="670" y="834"/>
                      <a:pt x="1088" y="1160"/>
                    </a:cubicBezTo>
                  </a:path>
                </a:pathLst>
              </a:custGeom>
              <a:noFill/>
              <a:ln cap="rnd" cmpd="sng" w="19050">
                <a:solidFill>
                  <a:schemeClr val="lt1"/>
                </a:solidFill>
                <a:prstDash val="solid"/>
                <a:round/>
                <a:headEnd len="med" w="med" type="none"/>
                <a:tailEnd len="med" w="med" type="none"/>
              </a:ln>
            </p:spPr>
          </p:sp>
        </p:grpSp>
      </p:grpSp>
      <p:grpSp>
        <p:nvGrpSpPr>
          <p:cNvPr id="1355" name="Google Shape;1355;p11"/>
          <p:cNvGrpSpPr/>
          <p:nvPr/>
        </p:nvGrpSpPr>
        <p:grpSpPr>
          <a:xfrm>
            <a:off x="5102111" y="14"/>
            <a:ext cx="222106" cy="963625"/>
            <a:chOff x="6176324" y="1765810"/>
            <a:chExt cx="466512" cy="2024421"/>
          </a:xfrm>
        </p:grpSpPr>
        <p:sp>
          <p:nvSpPr>
            <p:cNvPr id="1356" name="Google Shape;1356;p11"/>
            <p:cNvSpPr/>
            <p:nvPr/>
          </p:nvSpPr>
          <p:spPr>
            <a:xfrm>
              <a:off x="6176324" y="2971595"/>
              <a:ext cx="466512" cy="818636"/>
            </a:xfrm>
            <a:custGeom>
              <a:rect b="b" l="l" r="r" t="t"/>
              <a:pathLst>
                <a:path extrusionOk="0" h="818636" w="466512">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7" name="Google Shape;1357;p11"/>
            <p:cNvSpPr/>
            <p:nvPr/>
          </p:nvSpPr>
          <p:spPr>
            <a:xfrm>
              <a:off x="6400743" y="1765810"/>
              <a:ext cx="17700" cy="1209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8" name="Google Shape;1358;p11"/>
          <p:cNvGrpSpPr/>
          <p:nvPr/>
        </p:nvGrpSpPr>
        <p:grpSpPr>
          <a:xfrm>
            <a:off x="6617222" y="118"/>
            <a:ext cx="222105" cy="594985"/>
            <a:chOff x="5578966" y="2874382"/>
            <a:chExt cx="406190" cy="1088121"/>
          </a:xfrm>
        </p:grpSpPr>
        <p:sp>
          <p:nvSpPr>
            <p:cNvPr id="1359" name="Google Shape;1359;p11"/>
            <p:cNvSpPr/>
            <p:nvPr/>
          </p:nvSpPr>
          <p:spPr>
            <a:xfrm>
              <a:off x="5578966" y="2971595"/>
              <a:ext cx="406190" cy="990908"/>
            </a:xfrm>
            <a:custGeom>
              <a:rect b="b" l="l" r="r" t="t"/>
              <a:pathLst>
                <a:path extrusionOk="0" h="990908" w="40619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0" name="Google Shape;1360;p11"/>
            <p:cNvSpPr/>
            <p:nvPr/>
          </p:nvSpPr>
          <p:spPr>
            <a:xfrm>
              <a:off x="5774610" y="2874382"/>
              <a:ext cx="17700" cy="100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1" name="Google Shape;1361;p11"/>
          <p:cNvGrpSpPr/>
          <p:nvPr/>
        </p:nvGrpSpPr>
        <p:grpSpPr>
          <a:xfrm>
            <a:off x="7488315" y="81"/>
            <a:ext cx="255089" cy="1042043"/>
            <a:chOff x="6176324" y="1884520"/>
            <a:chExt cx="466512" cy="1905711"/>
          </a:xfrm>
        </p:grpSpPr>
        <p:sp>
          <p:nvSpPr>
            <p:cNvPr id="1362" name="Google Shape;1362;p11"/>
            <p:cNvSpPr/>
            <p:nvPr/>
          </p:nvSpPr>
          <p:spPr>
            <a:xfrm>
              <a:off x="6176324" y="2971595"/>
              <a:ext cx="466512" cy="818636"/>
            </a:xfrm>
            <a:custGeom>
              <a:rect b="b" l="l" r="r" t="t"/>
              <a:pathLst>
                <a:path extrusionOk="0" h="818636" w="466512">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3" name="Google Shape;1363;p11"/>
            <p:cNvSpPr/>
            <p:nvPr/>
          </p:nvSpPr>
          <p:spPr>
            <a:xfrm>
              <a:off x="6400710" y="1884520"/>
              <a:ext cx="17700" cy="109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4" name="Google Shape;1364;p11"/>
          <p:cNvGrpSpPr/>
          <p:nvPr/>
        </p:nvGrpSpPr>
        <p:grpSpPr>
          <a:xfrm>
            <a:off x="5436046" y="109"/>
            <a:ext cx="260580" cy="559437"/>
            <a:chOff x="6798998" y="2578195"/>
            <a:chExt cx="476555" cy="1023111"/>
          </a:xfrm>
        </p:grpSpPr>
        <p:sp>
          <p:nvSpPr>
            <p:cNvPr id="1365" name="Google Shape;1365;p11"/>
            <p:cNvSpPr/>
            <p:nvPr/>
          </p:nvSpPr>
          <p:spPr>
            <a:xfrm>
              <a:off x="6798998" y="2971595"/>
              <a:ext cx="476555" cy="629711"/>
            </a:xfrm>
            <a:custGeom>
              <a:rect b="b" l="l" r="r" t="t"/>
              <a:pathLst>
                <a:path extrusionOk="0" h="629711" w="476555">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6" name="Google Shape;1366;p11"/>
            <p:cNvSpPr/>
            <p:nvPr/>
          </p:nvSpPr>
          <p:spPr>
            <a:xfrm>
              <a:off x="7026852" y="2578195"/>
              <a:ext cx="17700" cy="39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7" name="Google Shape;1367;p11"/>
          <p:cNvGrpSpPr/>
          <p:nvPr/>
        </p:nvGrpSpPr>
        <p:grpSpPr>
          <a:xfrm>
            <a:off x="6050073" y="70"/>
            <a:ext cx="157683" cy="1169334"/>
            <a:chOff x="7883572" y="1683399"/>
            <a:chExt cx="288375" cy="2138505"/>
          </a:xfrm>
        </p:grpSpPr>
        <p:sp>
          <p:nvSpPr>
            <p:cNvPr id="1368" name="Google Shape;1368;p11"/>
            <p:cNvSpPr/>
            <p:nvPr/>
          </p:nvSpPr>
          <p:spPr>
            <a:xfrm>
              <a:off x="7883572" y="2971595"/>
              <a:ext cx="288375" cy="850309"/>
            </a:xfrm>
            <a:custGeom>
              <a:rect b="b" l="l" r="r" t="t"/>
              <a:pathLst>
                <a:path extrusionOk="0" h="850309" w="288375">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9" name="Google Shape;1369;p11"/>
            <p:cNvSpPr/>
            <p:nvPr/>
          </p:nvSpPr>
          <p:spPr>
            <a:xfrm>
              <a:off x="8024914" y="1683399"/>
              <a:ext cx="17700" cy="129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0" name="Google Shape;1370;p11"/>
          <p:cNvGrpSpPr/>
          <p:nvPr/>
        </p:nvGrpSpPr>
        <p:grpSpPr>
          <a:xfrm>
            <a:off x="5418641" y="92422"/>
            <a:ext cx="86284" cy="98813"/>
            <a:chOff x="3462796" y="2555878"/>
            <a:chExt cx="157798" cy="180711"/>
          </a:xfrm>
        </p:grpSpPr>
        <p:sp>
          <p:nvSpPr>
            <p:cNvPr id="1371" name="Google Shape;1371;p11"/>
            <p:cNvSpPr/>
            <p:nvPr/>
          </p:nvSpPr>
          <p:spPr>
            <a:xfrm>
              <a:off x="3528860" y="2555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2" name="Google Shape;1372;p11"/>
            <p:cNvSpPr/>
            <p:nvPr/>
          </p:nvSpPr>
          <p:spPr>
            <a:xfrm>
              <a:off x="3528860" y="2682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3" name="Google Shape;1373;p11"/>
            <p:cNvSpPr/>
            <p:nvPr/>
          </p:nvSpPr>
          <p:spPr>
            <a:xfrm>
              <a:off x="3571315" y="2597137"/>
              <a:ext cx="47570" cy="33554"/>
            </a:xfrm>
            <a:custGeom>
              <a:rect b="b" l="l" r="r" t="t"/>
              <a:pathLst>
                <a:path extrusionOk="0" h="33554" w="47570">
                  <a:moveTo>
                    <a:pt x="47423" y="3886"/>
                  </a:moveTo>
                  <a:cubicBezTo>
                    <a:pt x="36183" y="-9449"/>
                    <a:pt x="10910" y="15189"/>
                    <a:pt x="306" y="22936"/>
                  </a:cubicBezTo>
                  <a:cubicBezTo>
                    <a:pt x="-4584" y="50305"/>
                    <a:pt x="50788" y="17729"/>
                    <a:pt x="47423" y="388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4" name="Google Shape;1374;p11"/>
            <p:cNvSpPr/>
            <p:nvPr/>
          </p:nvSpPr>
          <p:spPr>
            <a:xfrm>
              <a:off x="3572203" y="2660050"/>
              <a:ext cx="48391" cy="35006"/>
            </a:xfrm>
            <a:custGeom>
              <a:rect b="b" l="l" r="r" t="t"/>
              <a:pathLst>
                <a:path extrusionOk="0" h="35006" w="48391">
                  <a:moveTo>
                    <a:pt x="45900" y="20221"/>
                  </a:moveTo>
                  <a:cubicBezTo>
                    <a:pt x="32120" y="15713"/>
                    <a:pt x="14849" y="-8608"/>
                    <a:pt x="1450" y="3203"/>
                  </a:cubicBezTo>
                  <a:cubicBezTo>
                    <a:pt x="-11123" y="21047"/>
                    <a:pt x="62664" y="54384"/>
                    <a:pt x="45900" y="2022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5" name="Google Shape;1375;p11"/>
            <p:cNvSpPr/>
            <p:nvPr/>
          </p:nvSpPr>
          <p:spPr>
            <a:xfrm>
              <a:off x="3466564" y="2662661"/>
              <a:ext cx="42019" cy="33548"/>
            </a:xfrm>
            <a:custGeom>
              <a:rect b="b" l="l" r="r" t="t"/>
              <a:pathLst>
                <a:path extrusionOk="0" h="33548" w="42019">
                  <a:moveTo>
                    <a:pt x="41239" y="1798"/>
                  </a:moveTo>
                  <a:cubicBezTo>
                    <a:pt x="31397" y="-7981"/>
                    <a:pt x="-17625" y="24912"/>
                    <a:pt x="6695" y="33548"/>
                  </a:cubicBezTo>
                  <a:cubicBezTo>
                    <a:pt x="17935" y="27452"/>
                    <a:pt x="47145" y="17991"/>
                    <a:pt x="41239" y="179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6" name="Google Shape;1376;p11"/>
            <p:cNvSpPr/>
            <p:nvPr/>
          </p:nvSpPr>
          <p:spPr>
            <a:xfrm>
              <a:off x="3462796" y="2597064"/>
              <a:ext cx="40843" cy="33781"/>
            </a:xfrm>
            <a:custGeom>
              <a:rect b="b" l="l" r="r" t="t"/>
              <a:pathLst>
                <a:path extrusionOk="0" h="33781" w="40843">
                  <a:moveTo>
                    <a:pt x="38339" y="18755"/>
                  </a:moveTo>
                  <a:cubicBezTo>
                    <a:pt x="27163" y="13865"/>
                    <a:pt x="13447" y="-8614"/>
                    <a:pt x="1509" y="3578"/>
                  </a:cubicBezTo>
                  <a:cubicBezTo>
                    <a:pt x="-10556" y="21676"/>
                    <a:pt x="54151" y="52346"/>
                    <a:pt x="38339" y="1875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77" name="Google Shape;1377;p11"/>
          <p:cNvGrpSpPr/>
          <p:nvPr/>
        </p:nvGrpSpPr>
        <p:grpSpPr>
          <a:xfrm>
            <a:off x="6994325" y="638764"/>
            <a:ext cx="98645" cy="103922"/>
            <a:chOff x="3770248" y="2527300"/>
            <a:chExt cx="180404" cy="190055"/>
          </a:xfrm>
        </p:grpSpPr>
        <p:sp>
          <p:nvSpPr>
            <p:cNvPr id="1378" name="Google Shape;1378;p11"/>
            <p:cNvSpPr/>
            <p:nvPr/>
          </p:nvSpPr>
          <p:spPr>
            <a:xfrm>
              <a:off x="3775135" y="2655951"/>
              <a:ext cx="51441" cy="61404"/>
            </a:xfrm>
            <a:custGeom>
              <a:rect b="b" l="l" r="r" t="t"/>
              <a:pathLst>
                <a:path extrusionOk="0" h="61404" w="51441">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9" name="Google Shape;1379;p11"/>
            <p:cNvSpPr/>
            <p:nvPr/>
          </p:nvSpPr>
          <p:spPr>
            <a:xfrm>
              <a:off x="3894324" y="2527300"/>
              <a:ext cx="51441" cy="61341"/>
            </a:xfrm>
            <a:custGeom>
              <a:rect b="b" l="l" r="r" t="t"/>
              <a:pathLst>
                <a:path extrusionOk="0" h="61341" w="51441">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0" name="Google Shape;1380;p11"/>
            <p:cNvSpPr/>
            <p:nvPr/>
          </p:nvSpPr>
          <p:spPr>
            <a:xfrm>
              <a:off x="3770248" y="2531866"/>
              <a:ext cx="58420" cy="54430"/>
            </a:xfrm>
            <a:custGeom>
              <a:rect b="b" l="l" r="r" t="t"/>
              <a:pathLst>
                <a:path extrusionOk="0" h="54430" w="5842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1" name="Google Shape;1381;p11"/>
            <p:cNvSpPr/>
            <p:nvPr/>
          </p:nvSpPr>
          <p:spPr>
            <a:xfrm>
              <a:off x="3892168" y="2658113"/>
              <a:ext cx="58484" cy="54484"/>
            </a:xfrm>
            <a:custGeom>
              <a:rect b="b" l="l" r="r" t="t"/>
              <a:pathLst>
                <a:path extrusionOk="0" h="54484" w="58484">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82" name="Google Shape;1382;p11"/>
          <p:cNvGrpSpPr/>
          <p:nvPr/>
        </p:nvGrpSpPr>
        <p:grpSpPr>
          <a:xfrm>
            <a:off x="8058300" y="904099"/>
            <a:ext cx="134058" cy="141230"/>
            <a:chOff x="3770248" y="2527300"/>
            <a:chExt cx="180404" cy="190055"/>
          </a:xfrm>
        </p:grpSpPr>
        <p:sp>
          <p:nvSpPr>
            <p:cNvPr id="1383" name="Google Shape;1383;p11"/>
            <p:cNvSpPr/>
            <p:nvPr/>
          </p:nvSpPr>
          <p:spPr>
            <a:xfrm>
              <a:off x="3775135" y="2655951"/>
              <a:ext cx="51441" cy="61404"/>
            </a:xfrm>
            <a:custGeom>
              <a:rect b="b" l="l" r="r" t="t"/>
              <a:pathLst>
                <a:path extrusionOk="0" h="61404" w="51441">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4" name="Google Shape;1384;p11"/>
            <p:cNvSpPr/>
            <p:nvPr/>
          </p:nvSpPr>
          <p:spPr>
            <a:xfrm>
              <a:off x="3894324" y="2527300"/>
              <a:ext cx="51441" cy="61341"/>
            </a:xfrm>
            <a:custGeom>
              <a:rect b="b" l="l" r="r" t="t"/>
              <a:pathLst>
                <a:path extrusionOk="0" h="61341" w="51441">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5" name="Google Shape;1385;p11"/>
            <p:cNvSpPr/>
            <p:nvPr/>
          </p:nvSpPr>
          <p:spPr>
            <a:xfrm>
              <a:off x="3770248" y="2531866"/>
              <a:ext cx="58420" cy="54430"/>
            </a:xfrm>
            <a:custGeom>
              <a:rect b="b" l="l" r="r" t="t"/>
              <a:pathLst>
                <a:path extrusionOk="0" h="54430" w="5842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6" name="Google Shape;1386;p11"/>
            <p:cNvSpPr/>
            <p:nvPr/>
          </p:nvSpPr>
          <p:spPr>
            <a:xfrm>
              <a:off x="3892168" y="2658113"/>
              <a:ext cx="58484" cy="54484"/>
            </a:xfrm>
            <a:custGeom>
              <a:rect b="b" l="l" r="r" t="t"/>
              <a:pathLst>
                <a:path extrusionOk="0" h="54484" w="58484">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87" name="Google Shape;1387;p11"/>
          <p:cNvGrpSpPr/>
          <p:nvPr/>
        </p:nvGrpSpPr>
        <p:grpSpPr>
          <a:xfrm rot="5400000">
            <a:off x="7921199" y="266918"/>
            <a:ext cx="117260" cy="134268"/>
            <a:chOff x="3462796" y="2555878"/>
            <a:chExt cx="157798" cy="180711"/>
          </a:xfrm>
        </p:grpSpPr>
        <p:sp>
          <p:nvSpPr>
            <p:cNvPr id="1388" name="Google Shape;1388;p11"/>
            <p:cNvSpPr/>
            <p:nvPr/>
          </p:nvSpPr>
          <p:spPr>
            <a:xfrm>
              <a:off x="3528860" y="2555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9" name="Google Shape;1389;p11"/>
            <p:cNvSpPr/>
            <p:nvPr/>
          </p:nvSpPr>
          <p:spPr>
            <a:xfrm>
              <a:off x="3528860" y="2682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0" name="Google Shape;1390;p11"/>
            <p:cNvSpPr/>
            <p:nvPr/>
          </p:nvSpPr>
          <p:spPr>
            <a:xfrm>
              <a:off x="3571315" y="2597137"/>
              <a:ext cx="47570" cy="33554"/>
            </a:xfrm>
            <a:custGeom>
              <a:rect b="b" l="l" r="r" t="t"/>
              <a:pathLst>
                <a:path extrusionOk="0" h="33554" w="47570">
                  <a:moveTo>
                    <a:pt x="47423" y="3886"/>
                  </a:moveTo>
                  <a:cubicBezTo>
                    <a:pt x="36183" y="-9449"/>
                    <a:pt x="10910" y="15189"/>
                    <a:pt x="306" y="22936"/>
                  </a:cubicBezTo>
                  <a:cubicBezTo>
                    <a:pt x="-4584" y="50305"/>
                    <a:pt x="50788" y="17729"/>
                    <a:pt x="47423" y="388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1" name="Google Shape;1391;p11"/>
            <p:cNvSpPr/>
            <p:nvPr/>
          </p:nvSpPr>
          <p:spPr>
            <a:xfrm>
              <a:off x="3572203" y="2660050"/>
              <a:ext cx="48391" cy="35006"/>
            </a:xfrm>
            <a:custGeom>
              <a:rect b="b" l="l" r="r" t="t"/>
              <a:pathLst>
                <a:path extrusionOk="0" h="35006" w="48391">
                  <a:moveTo>
                    <a:pt x="45900" y="20221"/>
                  </a:moveTo>
                  <a:cubicBezTo>
                    <a:pt x="32120" y="15713"/>
                    <a:pt x="14849" y="-8608"/>
                    <a:pt x="1450" y="3203"/>
                  </a:cubicBezTo>
                  <a:cubicBezTo>
                    <a:pt x="-11123" y="21047"/>
                    <a:pt x="62664" y="54384"/>
                    <a:pt x="45900" y="2022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2" name="Google Shape;1392;p11"/>
            <p:cNvSpPr/>
            <p:nvPr/>
          </p:nvSpPr>
          <p:spPr>
            <a:xfrm>
              <a:off x="3466564" y="2662661"/>
              <a:ext cx="42019" cy="33548"/>
            </a:xfrm>
            <a:custGeom>
              <a:rect b="b" l="l" r="r" t="t"/>
              <a:pathLst>
                <a:path extrusionOk="0" h="33548" w="42019">
                  <a:moveTo>
                    <a:pt x="41239" y="1798"/>
                  </a:moveTo>
                  <a:cubicBezTo>
                    <a:pt x="31397" y="-7981"/>
                    <a:pt x="-17625" y="24912"/>
                    <a:pt x="6695" y="33548"/>
                  </a:cubicBezTo>
                  <a:cubicBezTo>
                    <a:pt x="17935" y="27452"/>
                    <a:pt x="47145" y="17991"/>
                    <a:pt x="41239" y="179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3" name="Google Shape;1393;p11"/>
            <p:cNvSpPr/>
            <p:nvPr/>
          </p:nvSpPr>
          <p:spPr>
            <a:xfrm>
              <a:off x="3462796" y="2597064"/>
              <a:ext cx="40843" cy="33781"/>
            </a:xfrm>
            <a:custGeom>
              <a:rect b="b" l="l" r="r" t="t"/>
              <a:pathLst>
                <a:path extrusionOk="0" h="33781" w="40843">
                  <a:moveTo>
                    <a:pt x="38339" y="18755"/>
                  </a:moveTo>
                  <a:cubicBezTo>
                    <a:pt x="27163" y="13865"/>
                    <a:pt x="13447" y="-8614"/>
                    <a:pt x="1509" y="3578"/>
                  </a:cubicBezTo>
                  <a:cubicBezTo>
                    <a:pt x="-10556" y="21676"/>
                    <a:pt x="54151" y="52346"/>
                    <a:pt x="38339" y="1875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94" name="Google Shape;1394;p11"/>
          <p:cNvGrpSpPr/>
          <p:nvPr/>
        </p:nvGrpSpPr>
        <p:grpSpPr>
          <a:xfrm>
            <a:off x="5090998" y="711414"/>
            <a:ext cx="98645" cy="103922"/>
            <a:chOff x="3770248" y="2527300"/>
            <a:chExt cx="180404" cy="190055"/>
          </a:xfrm>
        </p:grpSpPr>
        <p:sp>
          <p:nvSpPr>
            <p:cNvPr id="1395" name="Google Shape;1395;p11"/>
            <p:cNvSpPr/>
            <p:nvPr/>
          </p:nvSpPr>
          <p:spPr>
            <a:xfrm>
              <a:off x="3775135" y="2655951"/>
              <a:ext cx="51441" cy="61404"/>
            </a:xfrm>
            <a:custGeom>
              <a:rect b="b" l="l" r="r" t="t"/>
              <a:pathLst>
                <a:path extrusionOk="0" h="61404" w="51441">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6" name="Google Shape;1396;p11"/>
            <p:cNvSpPr/>
            <p:nvPr/>
          </p:nvSpPr>
          <p:spPr>
            <a:xfrm>
              <a:off x="3894324" y="2527300"/>
              <a:ext cx="51441" cy="61341"/>
            </a:xfrm>
            <a:custGeom>
              <a:rect b="b" l="l" r="r" t="t"/>
              <a:pathLst>
                <a:path extrusionOk="0" h="61341" w="51441">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7" name="Google Shape;1397;p11"/>
            <p:cNvSpPr/>
            <p:nvPr/>
          </p:nvSpPr>
          <p:spPr>
            <a:xfrm>
              <a:off x="3770248" y="2531866"/>
              <a:ext cx="58420" cy="54430"/>
            </a:xfrm>
            <a:custGeom>
              <a:rect b="b" l="l" r="r" t="t"/>
              <a:pathLst>
                <a:path extrusionOk="0" h="54430" w="5842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8" name="Google Shape;1398;p11"/>
            <p:cNvSpPr/>
            <p:nvPr/>
          </p:nvSpPr>
          <p:spPr>
            <a:xfrm>
              <a:off x="3892168" y="2658113"/>
              <a:ext cx="58484" cy="54484"/>
            </a:xfrm>
            <a:custGeom>
              <a:rect b="b" l="l" r="r" t="t"/>
              <a:pathLst>
                <a:path extrusionOk="0" h="54484" w="58484">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99" name="Google Shape;1399;p11"/>
          <p:cNvGrpSpPr/>
          <p:nvPr/>
        </p:nvGrpSpPr>
        <p:grpSpPr>
          <a:xfrm>
            <a:off x="6153388" y="34"/>
            <a:ext cx="572336" cy="1286416"/>
            <a:chOff x="2484475" y="746199"/>
            <a:chExt cx="1046700" cy="2352626"/>
          </a:xfrm>
        </p:grpSpPr>
        <p:sp>
          <p:nvSpPr>
            <p:cNvPr id="1400" name="Google Shape;1400;p11"/>
            <p:cNvSpPr/>
            <p:nvPr/>
          </p:nvSpPr>
          <p:spPr>
            <a:xfrm>
              <a:off x="2484475" y="2052125"/>
              <a:ext cx="1046700" cy="1046700"/>
            </a:xfrm>
            <a:prstGeom prst="ellipse">
              <a:avLst/>
            </a:prstGeom>
            <a:solidFill>
              <a:srgbClr val="FFDE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1"/>
            <p:cNvSpPr/>
            <p:nvPr/>
          </p:nvSpPr>
          <p:spPr>
            <a:xfrm>
              <a:off x="2643144" y="2210793"/>
              <a:ext cx="729300" cy="729300"/>
            </a:xfrm>
            <a:prstGeom prst="ellipse">
              <a:avLst/>
            </a:prstGeom>
            <a:solidFill>
              <a:srgbClr val="FFDE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2" name="Google Shape;1402;p11"/>
            <p:cNvGrpSpPr/>
            <p:nvPr/>
          </p:nvGrpSpPr>
          <p:grpSpPr>
            <a:xfrm>
              <a:off x="2769703" y="746199"/>
              <a:ext cx="510180" cy="2066757"/>
              <a:chOff x="1818382" y="1899501"/>
              <a:chExt cx="466728" cy="1890730"/>
            </a:xfrm>
          </p:grpSpPr>
          <p:grpSp>
            <p:nvGrpSpPr>
              <p:cNvPr id="1403" name="Google Shape;1403;p11"/>
              <p:cNvGrpSpPr/>
              <p:nvPr/>
            </p:nvGrpSpPr>
            <p:grpSpPr>
              <a:xfrm>
                <a:off x="1818382" y="2971595"/>
                <a:ext cx="466728" cy="818636"/>
                <a:chOff x="1818382" y="2942618"/>
                <a:chExt cx="466728" cy="818636"/>
              </a:xfrm>
            </p:grpSpPr>
            <p:sp>
              <p:nvSpPr>
                <p:cNvPr id="1404" name="Google Shape;1404;p11"/>
                <p:cNvSpPr/>
                <p:nvPr/>
              </p:nvSpPr>
              <p:spPr>
                <a:xfrm>
                  <a:off x="1951772" y="2948396"/>
                  <a:ext cx="202080" cy="208143"/>
                </a:xfrm>
                <a:custGeom>
                  <a:rect b="b" l="l" r="r" t="t"/>
                  <a:pathLst>
                    <a:path extrusionOk="0" h="208143" w="20208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5" name="Google Shape;1405;p11"/>
                <p:cNvSpPr/>
                <p:nvPr/>
              </p:nvSpPr>
              <p:spPr>
                <a:xfrm>
                  <a:off x="1833104" y="3156294"/>
                  <a:ext cx="444195" cy="592827"/>
                </a:xfrm>
                <a:custGeom>
                  <a:rect b="b" l="l" r="r" t="t"/>
                  <a:pathLst>
                    <a:path extrusionOk="0" h="592827" w="444195">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6" name="Google Shape;1406;p11"/>
                <p:cNvSpPr/>
                <p:nvPr/>
              </p:nvSpPr>
              <p:spPr>
                <a:xfrm>
                  <a:off x="1818382" y="2942618"/>
                  <a:ext cx="466728" cy="818636"/>
                </a:xfrm>
                <a:custGeom>
                  <a:rect b="b" l="l" r="r" t="t"/>
                  <a:pathLst>
                    <a:path extrusionOk="0" h="818636" w="466728">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407" name="Google Shape;1407;p11"/>
              <p:cNvSpPr/>
              <p:nvPr/>
            </p:nvSpPr>
            <p:spPr>
              <a:xfrm>
                <a:off x="2046061" y="1899501"/>
                <a:ext cx="17700" cy="1078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8" name="Google Shape;1408;p11"/>
            <p:cNvSpPr/>
            <p:nvPr/>
          </p:nvSpPr>
          <p:spPr>
            <a:xfrm>
              <a:off x="2848289" y="2564652"/>
              <a:ext cx="130735" cy="158472"/>
            </a:xfrm>
            <a:custGeom>
              <a:rect b="b" l="l" r="r" t="t"/>
              <a:pathLst>
                <a:path extrusionOk="0" h="5799" w="4784">
                  <a:moveTo>
                    <a:pt x="0" y="0"/>
                  </a:moveTo>
                  <a:cubicBezTo>
                    <a:pt x="0" y="2506"/>
                    <a:pt x="2375" y="5110"/>
                    <a:pt x="4784" y="5799"/>
                  </a:cubicBezTo>
                </a:path>
              </a:pathLst>
            </a:custGeom>
            <a:noFill/>
            <a:ln cap="rnd" cmpd="sng" w="19050">
              <a:solidFill>
                <a:schemeClr val="lt1"/>
              </a:solidFill>
              <a:prstDash val="solid"/>
              <a:round/>
              <a:headEnd len="med" w="med" type="none"/>
              <a:tailEnd len="med" w="med" type="none"/>
            </a:ln>
          </p:spPr>
        </p:sp>
      </p:grpSp>
      <p:grpSp>
        <p:nvGrpSpPr>
          <p:cNvPr id="1409" name="Google Shape;1409;p11"/>
          <p:cNvGrpSpPr/>
          <p:nvPr/>
        </p:nvGrpSpPr>
        <p:grpSpPr>
          <a:xfrm>
            <a:off x="6961227" y="30"/>
            <a:ext cx="495013" cy="706398"/>
            <a:chOff x="3961868" y="621833"/>
            <a:chExt cx="905291" cy="1291877"/>
          </a:xfrm>
        </p:grpSpPr>
        <p:grpSp>
          <p:nvGrpSpPr>
            <p:cNvPr id="1410" name="Google Shape;1410;p11"/>
            <p:cNvGrpSpPr/>
            <p:nvPr/>
          </p:nvGrpSpPr>
          <p:grpSpPr>
            <a:xfrm>
              <a:off x="3961868" y="1008419"/>
              <a:ext cx="905291" cy="905291"/>
              <a:chOff x="764100" y="3623300"/>
              <a:chExt cx="1046700" cy="1046700"/>
            </a:xfrm>
          </p:grpSpPr>
          <p:sp>
            <p:nvSpPr>
              <p:cNvPr id="1411" name="Google Shape;1411;p11"/>
              <p:cNvSpPr/>
              <p:nvPr/>
            </p:nvSpPr>
            <p:spPr>
              <a:xfrm>
                <a:off x="764100" y="3623300"/>
                <a:ext cx="1046700" cy="1046700"/>
              </a:xfrm>
              <a:prstGeom prst="ellipse">
                <a:avLst/>
              </a:prstGeom>
              <a:solidFill>
                <a:srgbClr val="D8B8FF">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1"/>
              <p:cNvSpPr/>
              <p:nvPr/>
            </p:nvSpPr>
            <p:spPr>
              <a:xfrm>
                <a:off x="922769" y="3781968"/>
                <a:ext cx="729300" cy="729300"/>
              </a:xfrm>
              <a:prstGeom prst="ellipse">
                <a:avLst/>
              </a:prstGeom>
              <a:solidFill>
                <a:srgbClr val="D8B8FF">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3" name="Google Shape;1413;p11"/>
            <p:cNvGrpSpPr/>
            <p:nvPr/>
          </p:nvGrpSpPr>
          <p:grpSpPr>
            <a:xfrm>
              <a:off x="4155315" y="621833"/>
              <a:ext cx="522826" cy="1099260"/>
              <a:chOff x="2447534" y="2604168"/>
              <a:chExt cx="478297" cy="1005636"/>
            </a:xfrm>
          </p:grpSpPr>
          <p:grpSp>
            <p:nvGrpSpPr>
              <p:cNvPr id="1414" name="Google Shape;1414;p11"/>
              <p:cNvGrpSpPr/>
              <p:nvPr/>
            </p:nvGrpSpPr>
            <p:grpSpPr>
              <a:xfrm>
                <a:off x="2447534" y="2604168"/>
                <a:ext cx="478297" cy="1005636"/>
                <a:chOff x="2447534" y="2604168"/>
                <a:chExt cx="478297" cy="1005636"/>
              </a:xfrm>
            </p:grpSpPr>
            <p:grpSp>
              <p:nvGrpSpPr>
                <p:cNvPr id="1415" name="Google Shape;1415;p11"/>
                <p:cNvGrpSpPr/>
                <p:nvPr/>
              </p:nvGrpSpPr>
              <p:grpSpPr>
                <a:xfrm>
                  <a:off x="2447534" y="2971595"/>
                  <a:ext cx="478297" cy="638209"/>
                  <a:chOff x="2447534" y="3081786"/>
                  <a:chExt cx="478297" cy="638209"/>
                </a:xfrm>
              </p:grpSpPr>
              <p:sp>
                <p:nvSpPr>
                  <p:cNvPr id="1416" name="Google Shape;1416;p11"/>
                  <p:cNvSpPr/>
                  <p:nvPr/>
                </p:nvSpPr>
                <p:spPr>
                  <a:xfrm>
                    <a:off x="2591014" y="3097533"/>
                    <a:ext cx="179593" cy="168416"/>
                  </a:xfrm>
                  <a:custGeom>
                    <a:rect b="b" l="l" r="r" t="t"/>
                    <a:pathLst>
                      <a:path extrusionOk="0" h="168416" w="179593">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7" name="Google Shape;1417;p11"/>
                  <p:cNvSpPr/>
                  <p:nvPr/>
                </p:nvSpPr>
                <p:spPr>
                  <a:xfrm>
                    <a:off x="2458233" y="3250561"/>
                    <a:ext cx="453667" cy="462047"/>
                  </a:xfrm>
                  <a:custGeom>
                    <a:rect b="b" l="l" r="r" t="t"/>
                    <a:pathLst>
                      <a:path extrusionOk="0" h="462047" w="453667">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8" name="Google Shape;1418;p11"/>
                  <p:cNvSpPr/>
                  <p:nvPr/>
                </p:nvSpPr>
                <p:spPr>
                  <a:xfrm>
                    <a:off x="2447534" y="3081786"/>
                    <a:ext cx="478297" cy="638209"/>
                  </a:xfrm>
                  <a:custGeom>
                    <a:rect b="b" l="l" r="r" t="t"/>
                    <a:pathLst>
                      <a:path extrusionOk="0" h="638209" w="478297">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419" name="Google Shape;1419;p11"/>
                <p:cNvSpPr/>
                <p:nvPr/>
              </p:nvSpPr>
              <p:spPr>
                <a:xfrm>
                  <a:off x="2675601" y="2604168"/>
                  <a:ext cx="17700" cy="373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0" name="Google Shape;1420;p11"/>
              <p:cNvSpPr/>
              <p:nvPr/>
            </p:nvSpPr>
            <p:spPr>
              <a:xfrm>
                <a:off x="2546350" y="3472450"/>
                <a:ext cx="97850" cy="61625"/>
              </a:xfrm>
              <a:custGeom>
                <a:rect b="b" l="l" r="r" t="t"/>
                <a:pathLst>
                  <a:path extrusionOk="0" h="2465" w="3914">
                    <a:moveTo>
                      <a:pt x="0" y="0"/>
                    </a:moveTo>
                    <a:cubicBezTo>
                      <a:pt x="946" y="1217"/>
                      <a:pt x="2412" y="2117"/>
                      <a:pt x="3914" y="2465"/>
                    </a:cubicBezTo>
                  </a:path>
                </a:pathLst>
              </a:custGeom>
              <a:noFill/>
              <a:ln cap="rnd" cmpd="sng" w="19050">
                <a:solidFill>
                  <a:schemeClr val="lt1"/>
                </a:solidFill>
                <a:prstDash val="solid"/>
                <a:round/>
                <a:headEnd len="med" w="med" type="none"/>
                <a:tailEnd len="med" w="med" type="none"/>
              </a:ln>
            </p:spPr>
          </p:sp>
          <p:sp>
            <p:nvSpPr>
              <p:cNvPr id="1421" name="Google Shape;1421;p11"/>
              <p:cNvSpPr/>
              <p:nvPr/>
            </p:nvSpPr>
            <p:spPr>
              <a:xfrm>
                <a:off x="2515525" y="3392700"/>
                <a:ext cx="9075" cy="19950"/>
              </a:xfrm>
              <a:custGeom>
                <a:rect b="b" l="l" r="r" t="t"/>
                <a:pathLst>
                  <a:path extrusionOk="0" h="798" w="363">
                    <a:moveTo>
                      <a:pt x="0" y="0"/>
                    </a:moveTo>
                    <a:cubicBezTo>
                      <a:pt x="182" y="399"/>
                      <a:pt x="182" y="399"/>
                      <a:pt x="363" y="798"/>
                    </a:cubicBezTo>
                  </a:path>
                </a:pathLst>
              </a:custGeom>
              <a:noFill/>
              <a:ln cap="rnd" cmpd="sng" w="19050">
                <a:solidFill>
                  <a:schemeClr val="lt1"/>
                </a:solidFill>
                <a:prstDash val="solid"/>
                <a:round/>
                <a:headEnd len="med" w="med" type="none"/>
                <a:tailEnd len="med" w="med" type="none"/>
              </a:ln>
            </p:spPr>
          </p:sp>
        </p:grpSp>
      </p:grpSp>
      <p:grpSp>
        <p:nvGrpSpPr>
          <p:cNvPr id="1422" name="Google Shape;1422;p11"/>
          <p:cNvGrpSpPr/>
          <p:nvPr/>
        </p:nvGrpSpPr>
        <p:grpSpPr>
          <a:xfrm>
            <a:off x="7635076" y="24"/>
            <a:ext cx="285882" cy="434231"/>
            <a:chOff x="5194218" y="621823"/>
            <a:chExt cx="522827" cy="794132"/>
          </a:xfrm>
        </p:grpSpPr>
        <p:grpSp>
          <p:nvGrpSpPr>
            <p:cNvPr id="1423" name="Google Shape;1423;p11"/>
            <p:cNvGrpSpPr/>
            <p:nvPr/>
          </p:nvGrpSpPr>
          <p:grpSpPr>
            <a:xfrm>
              <a:off x="5194218" y="893129"/>
              <a:ext cx="522827" cy="522827"/>
              <a:chOff x="764100" y="3623300"/>
              <a:chExt cx="1046700" cy="1046700"/>
            </a:xfrm>
          </p:grpSpPr>
          <p:sp>
            <p:nvSpPr>
              <p:cNvPr id="1424" name="Google Shape;1424;p11"/>
              <p:cNvSpPr/>
              <p:nvPr/>
            </p:nvSpPr>
            <p:spPr>
              <a:xfrm>
                <a:off x="764100" y="3623300"/>
                <a:ext cx="1046700" cy="1046700"/>
              </a:xfrm>
              <a:prstGeom prst="ellipse">
                <a:avLst/>
              </a:prstGeom>
              <a:solidFill>
                <a:srgbClr val="FF8900">
                  <a:alpha val="8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1"/>
              <p:cNvSpPr/>
              <p:nvPr/>
            </p:nvSpPr>
            <p:spPr>
              <a:xfrm>
                <a:off x="922769" y="3781968"/>
                <a:ext cx="729300" cy="729300"/>
              </a:xfrm>
              <a:prstGeom prst="ellipse">
                <a:avLst/>
              </a:prstGeom>
              <a:solidFill>
                <a:srgbClr val="FF8900">
                  <a:alpha val="8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6" name="Google Shape;1426;p11"/>
            <p:cNvGrpSpPr/>
            <p:nvPr/>
          </p:nvGrpSpPr>
          <p:grpSpPr>
            <a:xfrm>
              <a:off x="5371921" y="621823"/>
              <a:ext cx="182209" cy="655932"/>
              <a:chOff x="3305183" y="2722527"/>
              <a:chExt cx="166690" cy="600065"/>
            </a:xfrm>
          </p:grpSpPr>
          <p:grpSp>
            <p:nvGrpSpPr>
              <p:cNvPr id="1427" name="Google Shape;1427;p11"/>
              <p:cNvGrpSpPr/>
              <p:nvPr/>
            </p:nvGrpSpPr>
            <p:grpSpPr>
              <a:xfrm>
                <a:off x="3305183" y="2722527"/>
                <a:ext cx="166690" cy="600065"/>
                <a:chOff x="3305183" y="2722527"/>
                <a:chExt cx="166690" cy="600065"/>
              </a:xfrm>
            </p:grpSpPr>
            <p:grpSp>
              <p:nvGrpSpPr>
                <p:cNvPr id="1428" name="Google Shape;1428;p11"/>
                <p:cNvGrpSpPr/>
                <p:nvPr/>
              </p:nvGrpSpPr>
              <p:grpSpPr>
                <a:xfrm>
                  <a:off x="3305183" y="2971595"/>
                  <a:ext cx="166690" cy="350998"/>
                  <a:chOff x="3305183" y="3146560"/>
                  <a:chExt cx="166690" cy="350998"/>
                </a:xfrm>
              </p:grpSpPr>
              <p:sp>
                <p:nvSpPr>
                  <p:cNvPr id="1429" name="Google Shape;1429;p11"/>
                  <p:cNvSpPr/>
                  <p:nvPr/>
                </p:nvSpPr>
                <p:spPr>
                  <a:xfrm>
                    <a:off x="3324821" y="3152836"/>
                    <a:ext cx="119489" cy="117177"/>
                  </a:xfrm>
                  <a:custGeom>
                    <a:rect b="b" l="l" r="r" t="t"/>
                    <a:pathLst>
                      <a:path extrusionOk="0" h="117177" w="119489">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0" name="Google Shape;1430;p11"/>
                  <p:cNvSpPr/>
                  <p:nvPr/>
                </p:nvSpPr>
                <p:spPr>
                  <a:xfrm>
                    <a:off x="3312763" y="3270014"/>
                    <a:ext cx="150661" cy="221107"/>
                  </a:xfrm>
                  <a:custGeom>
                    <a:rect b="b" l="l" r="r" t="t"/>
                    <a:pathLst>
                      <a:path extrusionOk="0" h="221107" w="150661">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1" name="Google Shape;1431;p11"/>
                  <p:cNvSpPr/>
                  <p:nvPr/>
                </p:nvSpPr>
                <p:spPr>
                  <a:xfrm>
                    <a:off x="3305183" y="3146560"/>
                    <a:ext cx="166690" cy="350998"/>
                  </a:xfrm>
                  <a:custGeom>
                    <a:rect b="b" l="l" r="r" t="t"/>
                    <a:pathLst>
                      <a:path extrusionOk="0" h="350998" w="16669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432" name="Google Shape;1432;p11"/>
                <p:cNvSpPr/>
                <p:nvPr/>
              </p:nvSpPr>
              <p:spPr>
                <a:xfrm>
                  <a:off x="3375891" y="2722527"/>
                  <a:ext cx="17700" cy="255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3" name="Google Shape;1433;p11"/>
              <p:cNvSpPr/>
              <p:nvPr/>
            </p:nvSpPr>
            <p:spPr>
              <a:xfrm>
                <a:off x="3352825" y="3244100"/>
                <a:ext cx="27200" cy="29000"/>
              </a:xfrm>
              <a:custGeom>
                <a:rect b="b" l="l" r="r" t="t"/>
                <a:pathLst>
                  <a:path extrusionOk="0" h="1160" w="1088">
                    <a:moveTo>
                      <a:pt x="0" y="0"/>
                    </a:moveTo>
                    <a:cubicBezTo>
                      <a:pt x="294" y="441"/>
                      <a:pt x="670" y="834"/>
                      <a:pt x="1088" y="1160"/>
                    </a:cubicBezTo>
                  </a:path>
                </a:pathLst>
              </a:custGeom>
              <a:noFill/>
              <a:ln cap="rnd" cmpd="sng" w="19050">
                <a:solidFill>
                  <a:schemeClr val="lt1"/>
                </a:solidFill>
                <a:prstDash val="solid"/>
                <a:round/>
                <a:headEnd len="med" w="med" type="none"/>
                <a:tailEnd len="med" w="med" type="none"/>
              </a:ln>
            </p:spPr>
          </p:sp>
        </p:grpSp>
      </p:grpSp>
      <p:grpSp>
        <p:nvGrpSpPr>
          <p:cNvPr id="1434" name="Google Shape;1434;p11"/>
          <p:cNvGrpSpPr/>
          <p:nvPr/>
        </p:nvGrpSpPr>
        <p:grpSpPr>
          <a:xfrm>
            <a:off x="5446992" y="42"/>
            <a:ext cx="572336" cy="917921"/>
            <a:chOff x="1192601" y="746213"/>
            <a:chExt cx="1046700" cy="1678715"/>
          </a:xfrm>
        </p:grpSpPr>
        <p:grpSp>
          <p:nvGrpSpPr>
            <p:cNvPr id="1435" name="Google Shape;1435;p11"/>
            <p:cNvGrpSpPr/>
            <p:nvPr/>
          </p:nvGrpSpPr>
          <p:grpSpPr>
            <a:xfrm>
              <a:off x="1192601" y="1378228"/>
              <a:ext cx="1046700" cy="1046700"/>
              <a:chOff x="764100" y="3623300"/>
              <a:chExt cx="1046700" cy="1046700"/>
            </a:xfrm>
          </p:grpSpPr>
          <p:sp>
            <p:nvSpPr>
              <p:cNvPr id="1436" name="Google Shape;1436;p11"/>
              <p:cNvSpPr/>
              <p:nvPr/>
            </p:nvSpPr>
            <p:spPr>
              <a:xfrm>
                <a:off x="764100" y="3623300"/>
                <a:ext cx="1046700" cy="1046700"/>
              </a:xfrm>
              <a:prstGeom prst="ellipse">
                <a:avLst/>
              </a:prstGeom>
              <a:solidFill>
                <a:srgbClr val="18ECFF">
                  <a:alpha val="9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1"/>
              <p:cNvSpPr/>
              <p:nvPr/>
            </p:nvSpPr>
            <p:spPr>
              <a:xfrm>
                <a:off x="922769" y="3781968"/>
                <a:ext cx="729300" cy="729300"/>
              </a:xfrm>
              <a:prstGeom prst="ellipse">
                <a:avLst/>
              </a:prstGeom>
              <a:solidFill>
                <a:srgbClr val="18ECFF">
                  <a:alpha val="9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8" name="Google Shape;1438;p11"/>
            <p:cNvGrpSpPr/>
            <p:nvPr/>
          </p:nvGrpSpPr>
          <p:grpSpPr>
            <a:xfrm>
              <a:off x="1417979" y="746213"/>
              <a:ext cx="580390" cy="1384973"/>
              <a:chOff x="522260" y="2632808"/>
              <a:chExt cx="530958" cy="1267014"/>
            </a:xfrm>
          </p:grpSpPr>
          <p:grpSp>
            <p:nvGrpSpPr>
              <p:cNvPr id="1439" name="Google Shape;1439;p11"/>
              <p:cNvGrpSpPr/>
              <p:nvPr/>
            </p:nvGrpSpPr>
            <p:grpSpPr>
              <a:xfrm>
                <a:off x="522260" y="2632808"/>
                <a:ext cx="530958" cy="1267014"/>
                <a:chOff x="522260" y="2632808"/>
                <a:chExt cx="530958" cy="1267014"/>
              </a:xfrm>
            </p:grpSpPr>
            <p:grpSp>
              <p:nvGrpSpPr>
                <p:cNvPr id="1440" name="Google Shape;1440;p11"/>
                <p:cNvGrpSpPr/>
                <p:nvPr/>
              </p:nvGrpSpPr>
              <p:grpSpPr>
                <a:xfrm>
                  <a:off x="522260" y="2971595"/>
                  <a:ext cx="530958" cy="928227"/>
                  <a:chOff x="522260" y="2971595"/>
                  <a:chExt cx="530958" cy="928227"/>
                </a:xfrm>
              </p:grpSpPr>
              <p:sp>
                <p:nvSpPr>
                  <p:cNvPr id="1441" name="Google Shape;1441;p11"/>
                  <p:cNvSpPr/>
                  <p:nvPr/>
                </p:nvSpPr>
                <p:spPr>
                  <a:xfrm>
                    <a:off x="531045" y="3193814"/>
                    <a:ext cx="510950" cy="500199"/>
                  </a:xfrm>
                  <a:custGeom>
                    <a:rect b="b" l="l" r="r" t="t"/>
                    <a:pathLst>
                      <a:path extrusionOk="0" h="500199" w="51095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2" name="Google Shape;1442;p11"/>
                  <p:cNvSpPr/>
                  <p:nvPr/>
                </p:nvSpPr>
                <p:spPr>
                  <a:xfrm>
                    <a:off x="551585" y="3672350"/>
                    <a:ext cx="488949" cy="214629"/>
                  </a:xfrm>
                  <a:custGeom>
                    <a:rect b="b" l="l" r="r" t="t"/>
                    <a:pathLst>
                      <a:path extrusionOk="0" h="214629" w="488949">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3" name="Google Shape;1443;p11"/>
                  <p:cNvSpPr/>
                  <p:nvPr/>
                </p:nvSpPr>
                <p:spPr>
                  <a:xfrm>
                    <a:off x="685838" y="2977833"/>
                    <a:ext cx="219884" cy="234649"/>
                  </a:xfrm>
                  <a:custGeom>
                    <a:rect b="b" l="l" r="r" t="t"/>
                    <a:pathLst>
                      <a:path extrusionOk="0" h="234649" w="219884">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4" name="Google Shape;1444;p11"/>
                  <p:cNvSpPr/>
                  <p:nvPr/>
                </p:nvSpPr>
                <p:spPr>
                  <a:xfrm>
                    <a:off x="522260" y="2971595"/>
                    <a:ext cx="530958" cy="928227"/>
                  </a:xfrm>
                  <a:custGeom>
                    <a:rect b="b" l="l" r="r" t="t"/>
                    <a:pathLst>
                      <a:path extrusionOk="0" h="928227" w="530958">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445" name="Google Shape;1445;p11"/>
                <p:cNvSpPr/>
                <p:nvPr/>
              </p:nvSpPr>
              <p:spPr>
                <a:xfrm>
                  <a:off x="786932" y="2632808"/>
                  <a:ext cx="17700" cy="345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6" name="Google Shape;1446;p11"/>
              <p:cNvSpPr/>
              <p:nvPr/>
            </p:nvSpPr>
            <p:spPr>
              <a:xfrm>
                <a:off x="636125" y="3766050"/>
                <a:ext cx="121425" cy="74300"/>
              </a:xfrm>
              <a:custGeom>
                <a:rect b="b" l="l" r="r" t="t"/>
                <a:pathLst>
                  <a:path extrusionOk="0" h="2972" w="4857">
                    <a:moveTo>
                      <a:pt x="0" y="0"/>
                    </a:moveTo>
                    <a:cubicBezTo>
                      <a:pt x="1186" y="1482"/>
                      <a:pt x="3080" y="2306"/>
                      <a:pt x="4857" y="2972"/>
                    </a:cubicBezTo>
                  </a:path>
                </a:pathLst>
              </a:custGeom>
              <a:noFill/>
              <a:ln cap="rnd" cmpd="sng" w="19050">
                <a:solidFill>
                  <a:schemeClr val="lt1"/>
                </a:solidFill>
                <a:prstDash val="solid"/>
                <a:round/>
                <a:headEnd len="med" w="med" type="none"/>
                <a:tailEnd len="med" w="med" type="none"/>
              </a:ln>
            </p:spPr>
          </p:sp>
        </p:grpSp>
      </p:grpSp>
      <p:grpSp>
        <p:nvGrpSpPr>
          <p:cNvPr id="1447" name="Google Shape;1447;p11"/>
          <p:cNvGrpSpPr/>
          <p:nvPr/>
        </p:nvGrpSpPr>
        <p:grpSpPr>
          <a:xfrm>
            <a:off x="8081656" y="46"/>
            <a:ext cx="572336" cy="1051386"/>
            <a:chOff x="6010934" y="870580"/>
            <a:chExt cx="1046700" cy="1922797"/>
          </a:xfrm>
        </p:grpSpPr>
        <p:grpSp>
          <p:nvGrpSpPr>
            <p:cNvPr id="1448" name="Google Shape;1448;p11"/>
            <p:cNvGrpSpPr/>
            <p:nvPr/>
          </p:nvGrpSpPr>
          <p:grpSpPr>
            <a:xfrm>
              <a:off x="6010934" y="1746678"/>
              <a:ext cx="1046700" cy="1046700"/>
              <a:chOff x="764100" y="3623300"/>
              <a:chExt cx="1046700" cy="1046700"/>
            </a:xfrm>
          </p:grpSpPr>
          <p:sp>
            <p:nvSpPr>
              <p:cNvPr id="1449" name="Google Shape;1449;p11"/>
              <p:cNvSpPr/>
              <p:nvPr/>
            </p:nvSpPr>
            <p:spPr>
              <a:xfrm>
                <a:off x="764100" y="3623300"/>
                <a:ext cx="1046700" cy="1046700"/>
              </a:xfrm>
              <a:prstGeom prst="ellipse">
                <a:avLst/>
              </a:prstGeom>
              <a:solidFill>
                <a:srgbClr val="76DC35">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1"/>
              <p:cNvSpPr/>
              <p:nvPr/>
            </p:nvSpPr>
            <p:spPr>
              <a:xfrm>
                <a:off x="922769" y="3781968"/>
                <a:ext cx="729300" cy="729300"/>
              </a:xfrm>
              <a:prstGeom prst="ellipse">
                <a:avLst/>
              </a:prstGeom>
              <a:solidFill>
                <a:srgbClr val="76DC35">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1" name="Google Shape;1451;p11"/>
            <p:cNvGrpSpPr/>
            <p:nvPr/>
          </p:nvGrpSpPr>
          <p:grpSpPr>
            <a:xfrm>
              <a:off x="6308747" y="870580"/>
              <a:ext cx="441786" cy="1701306"/>
              <a:chOff x="1121941" y="2406098"/>
              <a:chExt cx="404159" cy="1556405"/>
            </a:xfrm>
          </p:grpSpPr>
          <p:grpSp>
            <p:nvGrpSpPr>
              <p:cNvPr id="1452" name="Google Shape;1452;p11"/>
              <p:cNvGrpSpPr/>
              <p:nvPr/>
            </p:nvGrpSpPr>
            <p:grpSpPr>
              <a:xfrm>
                <a:off x="1121941" y="2406098"/>
                <a:ext cx="404159" cy="1556405"/>
                <a:chOff x="1121941" y="2406098"/>
                <a:chExt cx="404159" cy="1556405"/>
              </a:xfrm>
            </p:grpSpPr>
            <p:grpSp>
              <p:nvGrpSpPr>
                <p:cNvPr id="1453" name="Google Shape;1453;p11"/>
                <p:cNvGrpSpPr/>
                <p:nvPr/>
              </p:nvGrpSpPr>
              <p:grpSpPr>
                <a:xfrm>
                  <a:off x="1121941" y="2971595"/>
                  <a:ext cx="404159" cy="990908"/>
                  <a:chOff x="1121941" y="2969319"/>
                  <a:chExt cx="404159" cy="990908"/>
                </a:xfrm>
              </p:grpSpPr>
              <p:sp>
                <p:nvSpPr>
                  <p:cNvPr id="1454" name="Google Shape;1454;p11"/>
                  <p:cNvSpPr/>
                  <p:nvPr/>
                </p:nvSpPr>
                <p:spPr>
                  <a:xfrm>
                    <a:off x="1210876" y="2975878"/>
                    <a:ext cx="215728" cy="222824"/>
                  </a:xfrm>
                  <a:custGeom>
                    <a:rect b="b" l="l" r="r" t="t"/>
                    <a:pathLst>
                      <a:path extrusionOk="0" h="222824" w="215728">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5" name="Google Shape;1455;p11"/>
                  <p:cNvSpPr/>
                  <p:nvPr/>
                </p:nvSpPr>
                <p:spPr>
                  <a:xfrm>
                    <a:off x="1160257" y="3179981"/>
                    <a:ext cx="324636" cy="229478"/>
                  </a:xfrm>
                  <a:custGeom>
                    <a:rect b="b" l="l" r="r" t="t"/>
                    <a:pathLst>
                      <a:path extrusionOk="0" h="229478" w="324636">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6" name="Google Shape;1456;p11"/>
                  <p:cNvSpPr/>
                  <p:nvPr/>
                </p:nvSpPr>
                <p:spPr>
                  <a:xfrm>
                    <a:off x="1128931" y="3411844"/>
                    <a:ext cx="389306" cy="540604"/>
                  </a:xfrm>
                  <a:custGeom>
                    <a:rect b="b" l="l" r="r" t="t"/>
                    <a:pathLst>
                      <a:path extrusionOk="0" h="540604" w="389306">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CFE5B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7" name="Google Shape;1457;p11"/>
                  <p:cNvSpPr/>
                  <p:nvPr/>
                </p:nvSpPr>
                <p:spPr>
                  <a:xfrm>
                    <a:off x="1121941" y="2969319"/>
                    <a:ext cx="404159" cy="990908"/>
                  </a:xfrm>
                  <a:custGeom>
                    <a:rect b="b" l="l" r="r" t="t"/>
                    <a:pathLst>
                      <a:path extrusionOk="0" h="990908" w="404159">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458" name="Google Shape;1458;p11"/>
                <p:cNvSpPr/>
                <p:nvPr/>
              </p:nvSpPr>
              <p:spPr>
                <a:xfrm>
                  <a:off x="1308638" y="2406098"/>
                  <a:ext cx="17700" cy="57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9" name="Google Shape;1459;p11"/>
              <p:cNvSpPr/>
              <p:nvPr/>
            </p:nvSpPr>
            <p:spPr>
              <a:xfrm>
                <a:off x="1183450" y="3621050"/>
                <a:ext cx="70700" cy="18125"/>
              </a:xfrm>
              <a:custGeom>
                <a:rect b="b" l="l" r="r" t="t"/>
                <a:pathLst>
                  <a:path extrusionOk="0" h="725" w="2828">
                    <a:moveTo>
                      <a:pt x="0" y="725"/>
                    </a:moveTo>
                    <a:cubicBezTo>
                      <a:pt x="930" y="439"/>
                      <a:pt x="1889" y="256"/>
                      <a:pt x="2828" y="0"/>
                    </a:cubicBezTo>
                  </a:path>
                </a:pathLst>
              </a:custGeom>
              <a:noFill/>
              <a:ln cap="rnd" cmpd="sng" w="19050">
                <a:solidFill>
                  <a:schemeClr val="lt1"/>
                </a:solidFill>
                <a:prstDash val="solid"/>
                <a:round/>
                <a:headEnd len="med" w="med" type="none"/>
                <a:tailEnd len="med" w="med" type="none"/>
              </a:ln>
            </p:spPr>
          </p:sp>
          <p:sp>
            <p:nvSpPr>
              <p:cNvPr id="1460" name="Google Shape;1460;p11"/>
              <p:cNvSpPr/>
              <p:nvPr/>
            </p:nvSpPr>
            <p:spPr>
              <a:xfrm>
                <a:off x="1188900" y="3717125"/>
                <a:ext cx="76125" cy="18100"/>
              </a:xfrm>
              <a:custGeom>
                <a:rect b="b" l="l" r="r" t="t"/>
                <a:pathLst>
                  <a:path extrusionOk="0" h="724" w="3045">
                    <a:moveTo>
                      <a:pt x="0" y="724"/>
                    </a:moveTo>
                    <a:cubicBezTo>
                      <a:pt x="995" y="410"/>
                      <a:pt x="2019" y="187"/>
                      <a:pt x="3045" y="0"/>
                    </a:cubicBezTo>
                  </a:path>
                </a:pathLst>
              </a:custGeom>
              <a:noFill/>
              <a:ln cap="rnd" cmpd="sng" w="19050">
                <a:solidFill>
                  <a:schemeClr val="lt1"/>
                </a:solidFill>
                <a:prstDash val="solid"/>
                <a:round/>
                <a:headEnd len="med" w="med" type="none"/>
                <a:tailEnd len="med" w="med" type="none"/>
              </a:ln>
            </p:spPr>
          </p:sp>
          <p:sp>
            <p:nvSpPr>
              <p:cNvPr id="1461" name="Google Shape;1461;p11"/>
              <p:cNvSpPr/>
              <p:nvPr/>
            </p:nvSpPr>
            <p:spPr>
              <a:xfrm>
                <a:off x="1185275" y="3820425"/>
                <a:ext cx="39875" cy="9050"/>
              </a:xfrm>
              <a:custGeom>
                <a:rect b="b" l="l" r="r" t="t"/>
                <a:pathLst>
                  <a:path extrusionOk="0" h="362" w="1595">
                    <a:moveTo>
                      <a:pt x="0" y="362"/>
                    </a:moveTo>
                    <a:cubicBezTo>
                      <a:pt x="526" y="219"/>
                      <a:pt x="1059" y="97"/>
                      <a:pt x="1595" y="0"/>
                    </a:cubicBezTo>
                  </a:path>
                </a:pathLst>
              </a:custGeom>
              <a:noFill/>
              <a:ln cap="rnd" cmpd="sng" w="19050">
                <a:solidFill>
                  <a:schemeClr val="lt1"/>
                </a:solidFill>
                <a:prstDash val="solid"/>
                <a:round/>
                <a:headEnd len="med" w="med" type="none"/>
                <a:tailEnd len="med" w="med" type="none"/>
              </a:ln>
            </p:spPr>
          </p:sp>
          <p:sp>
            <p:nvSpPr>
              <p:cNvPr id="1462" name="Google Shape;1462;p11"/>
              <p:cNvSpPr/>
              <p:nvPr/>
            </p:nvSpPr>
            <p:spPr>
              <a:xfrm>
                <a:off x="1301250" y="3911025"/>
                <a:ext cx="18125" cy="7250"/>
              </a:xfrm>
              <a:custGeom>
                <a:rect b="b" l="l" r="r" t="t"/>
                <a:pathLst>
                  <a:path extrusionOk="0" h="290" w="725">
                    <a:moveTo>
                      <a:pt x="0" y="290"/>
                    </a:moveTo>
                    <a:cubicBezTo>
                      <a:pt x="363" y="145"/>
                      <a:pt x="363" y="145"/>
                      <a:pt x="725" y="0"/>
                    </a:cubicBezTo>
                  </a:path>
                </a:pathLst>
              </a:custGeom>
              <a:noFill/>
              <a:ln cap="rnd" cmpd="sng" w="19050">
                <a:solidFill>
                  <a:schemeClr val="lt1"/>
                </a:solidFill>
                <a:prstDash val="solid"/>
                <a:round/>
                <a:headEnd len="med" w="med" type="none"/>
                <a:tailEnd len="med" w="med" type="none"/>
              </a:ln>
            </p:spPr>
          </p:sp>
        </p:grpSp>
      </p:grpSp>
      <p:grpSp>
        <p:nvGrpSpPr>
          <p:cNvPr id="1463" name="Google Shape;1463;p11"/>
          <p:cNvGrpSpPr/>
          <p:nvPr/>
        </p:nvGrpSpPr>
        <p:grpSpPr>
          <a:xfrm>
            <a:off x="5189520" y="36"/>
            <a:ext cx="285882" cy="1099601"/>
            <a:chOff x="721731" y="746204"/>
            <a:chExt cx="522827" cy="2010974"/>
          </a:xfrm>
        </p:grpSpPr>
        <p:grpSp>
          <p:nvGrpSpPr>
            <p:cNvPr id="1464" name="Google Shape;1464;p11"/>
            <p:cNvGrpSpPr/>
            <p:nvPr/>
          </p:nvGrpSpPr>
          <p:grpSpPr>
            <a:xfrm>
              <a:off x="721731" y="2234351"/>
              <a:ext cx="522827" cy="522827"/>
              <a:chOff x="764100" y="3623300"/>
              <a:chExt cx="1046700" cy="1046700"/>
            </a:xfrm>
          </p:grpSpPr>
          <p:sp>
            <p:nvSpPr>
              <p:cNvPr id="1465" name="Google Shape;1465;p11"/>
              <p:cNvSpPr/>
              <p:nvPr/>
            </p:nvSpPr>
            <p:spPr>
              <a:xfrm>
                <a:off x="764100" y="3623300"/>
                <a:ext cx="1046700" cy="1046700"/>
              </a:xfrm>
              <a:prstGeom prst="ellipse">
                <a:avLst/>
              </a:prstGeom>
              <a:solidFill>
                <a:srgbClr val="FFDE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1"/>
              <p:cNvSpPr/>
              <p:nvPr/>
            </p:nvSpPr>
            <p:spPr>
              <a:xfrm>
                <a:off x="922769" y="3781968"/>
                <a:ext cx="729300" cy="729300"/>
              </a:xfrm>
              <a:prstGeom prst="ellipse">
                <a:avLst/>
              </a:prstGeom>
              <a:solidFill>
                <a:srgbClr val="FFDE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7" name="Google Shape;1467;p11"/>
            <p:cNvGrpSpPr/>
            <p:nvPr/>
          </p:nvGrpSpPr>
          <p:grpSpPr>
            <a:xfrm>
              <a:off x="892053" y="746204"/>
              <a:ext cx="182209" cy="1869993"/>
              <a:chOff x="3305183" y="1611869"/>
              <a:chExt cx="166690" cy="1710724"/>
            </a:xfrm>
          </p:grpSpPr>
          <p:grpSp>
            <p:nvGrpSpPr>
              <p:cNvPr id="1468" name="Google Shape;1468;p11"/>
              <p:cNvGrpSpPr/>
              <p:nvPr/>
            </p:nvGrpSpPr>
            <p:grpSpPr>
              <a:xfrm>
                <a:off x="3305183" y="1611869"/>
                <a:ext cx="166690" cy="1710724"/>
                <a:chOff x="3305183" y="1611869"/>
                <a:chExt cx="166690" cy="1710724"/>
              </a:xfrm>
            </p:grpSpPr>
            <p:grpSp>
              <p:nvGrpSpPr>
                <p:cNvPr id="1469" name="Google Shape;1469;p11"/>
                <p:cNvGrpSpPr/>
                <p:nvPr/>
              </p:nvGrpSpPr>
              <p:grpSpPr>
                <a:xfrm>
                  <a:off x="3305183" y="2971595"/>
                  <a:ext cx="166690" cy="350998"/>
                  <a:chOff x="3305183" y="3146560"/>
                  <a:chExt cx="166690" cy="350998"/>
                </a:xfrm>
              </p:grpSpPr>
              <p:sp>
                <p:nvSpPr>
                  <p:cNvPr id="1470" name="Google Shape;1470;p11"/>
                  <p:cNvSpPr/>
                  <p:nvPr/>
                </p:nvSpPr>
                <p:spPr>
                  <a:xfrm>
                    <a:off x="3324821" y="3152836"/>
                    <a:ext cx="119489" cy="117177"/>
                  </a:xfrm>
                  <a:custGeom>
                    <a:rect b="b" l="l" r="r" t="t"/>
                    <a:pathLst>
                      <a:path extrusionOk="0" h="117177" w="119489">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1" name="Google Shape;1471;p11"/>
                  <p:cNvSpPr/>
                  <p:nvPr/>
                </p:nvSpPr>
                <p:spPr>
                  <a:xfrm>
                    <a:off x="3312763" y="3270014"/>
                    <a:ext cx="150661" cy="221107"/>
                  </a:xfrm>
                  <a:custGeom>
                    <a:rect b="b" l="l" r="r" t="t"/>
                    <a:pathLst>
                      <a:path extrusionOk="0" h="221107" w="150661">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FF2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2" name="Google Shape;1472;p11"/>
                  <p:cNvSpPr/>
                  <p:nvPr/>
                </p:nvSpPr>
                <p:spPr>
                  <a:xfrm>
                    <a:off x="3305183" y="3146560"/>
                    <a:ext cx="166690" cy="350998"/>
                  </a:xfrm>
                  <a:custGeom>
                    <a:rect b="b" l="l" r="r" t="t"/>
                    <a:pathLst>
                      <a:path extrusionOk="0" h="350998" w="16669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473" name="Google Shape;1473;p11"/>
                <p:cNvSpPr/>
                <p:nvPr/>
              </p:nvSpPr>
              <p:spPr>
                <a:xfrm>
                  <a:off x="3375914" y="1611869"/>
                  <a:ext cx="17700" cy="136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4" name="Google Shape;1474;p11"/>
              <p:cNvSpPr/>
              <p:nvPr/>
            </p:nvSpPr>
            <p:spPr>
              <a:xfrm>
                <a:off x="3352825" y="3244100"/>
                <a:ext cx="27200" cy="29000"/>
              </a:xfrm>
              <a:custGeom>
                <a:rect b="b" l="l" r="r" t="t"/>
                <a:pathLst>
                  <a:path extrusionOk="0" h="1160" w="1088">
                    <a:moveTo>
                      <a:pt x="0" y="0"/>
                    </a:moveTo>
                    <a:cubicBezTo>
                      <a:pt x="294" y="441"/>
                      <a:pt x="670" y="834"/>
                      <a:pt x="1088" y="1160"/>
                    </a:cubicBezTo>
                  </a:path>
                </a:pathLst>
              </a:custGeom>
              <a:noFill/>
              <a:ln cap="rnd" cmpd="sng" w="19050">
                <a:solidFill>
                  <a:schemeClr val="lt1"/>
                </a:solidFill>
                <a:prstDash val="solid"/>
                <a:round/>
                <a:headEnd len="med" w="med" type="none"/>
                <a:tailEnd len="med" w="med" type="none"/>
              </a:ln>
            </p:spPr>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Color background">
  <p:cSld name="BLANK_1_1">
    <p:bg>
      <p:bgPr>
        <a:solidFill>
          <a:schemeClr val="accent2"/>
        </a:solidFill>
      </p:bgPr>
    </p:bg>
    <p:spTree>
      <p:nvGrpSpPr>
        <p:cNvPr id="1475" name="Shape 1475"/>
        <p:cNvGrpSpPr/>
        <p:nvPr/>
      </p:nvGrpSpPr>
      <p:grpSpPr>
        <a:xfrm>
          <a:off x="0" y="0"/>
          <a:ext cx="0" cy="0"/>
          <a:chOff x="0" y="0"/>
          <a:chExt cx="0" cy="0"/>
        </a:xfrm>
      </p:grpSpPr>
      <p:sp>
        <p:nvSpPr>
          <p:cNvPr id="1476" name="Google Shape;1476;p12"/>
          <p:cNvSpPr txBox="1"/>
          <p:nvPr>
            <p:ph idx="12" type="sldNum"/>
          </p:nvPr>
        </p:nvSpPr>
        <p:spPr>
          <a:xfrm>
            <a:off x="8696403" y="4673650"/>
            <a:ext cx="333000" cy="3936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grpSp>
        <p:nvGrpSpPr>
          <p:cNvPr id="1477" name="Google Shape;1477;p12"/>
          <p:cNvGrpSpPr/>
          <p:nvPr/>
        </p:nvGrpSpPr>
        <p:grpSpPr>
          <a:xfrm>
            <a:off x="7374896" y="4521435"/>
            <a:ext cx="230809" cy="243156"/>
            <a:chOff x="3770248" y="2527300"/>
            <a:chExt cx="180404" cy="190055"/>
          </a:xfrm>
        </p:grpSpPr>
        <p:sp>
          <p:nvSpPr>
            <p:cNvPr id="1478" name="Google Shape;1478;p12"/>
            <p:cNvSpPr/>
            <p:nvPr/>
          </p:nvSpPr>
          <p:spPr>
            <a:xfrm>
              <a:off x="3775135" y="2655951"/>
              <a:ext cx="51441" cy="61404"/>
            </a:xfrm>
            <a:custGeom>
              <a:rect b="b" l="l" r="r" t="t"/>
              <a:pathLst>
                <a:path extrusionOk="0" h="61404" w="51441">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9" name="Google Shape;1479;p12"/>
            <p:cNvSpPr/>
            <p:nvPr/>
          </p:nvSpPr>
          <p:spPr>
            <a:xfrm>
              <a:off x="3894324" y="2527300"/>
              <a:ext cx="51441" cy="61341"/>
            </a:xfrm>
            <a:custGeom>
              <a:rect b="b" l="l" r="r" t="t"/>
              <a:pathLst>
                <a:path extrusionOk="0" h="61341" w="51441">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0" name="Google Shape;1480;p12"/>
            <p:cNvSpPr/>
            <p:nvPr/>
          </p:nvSpPr>
          <p:spPr>
            <a:xfrm>
              <a:off x="3770248" y="2531866"/>
              <a:ext cx="58420" cy="54430"/>
            </a:xfrm>
            <a:custGeom>
              <a:rect b="b" l="l" r="r" t="t"/>
              <a:pathLst>
                <a:path extrusionOk="0" h="54430" w="5842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1" name="Google Shape;1481;p12"/>
            <p:cNvSpPr/>
            <p:nvPr/>
          </p:nvSpPr>
          <p:spPr>
            <a:xfrm>
              <a:off x="3892168" y="2658113"/>
              <a:ext cx="58484" cy="54484"/>
            </a:xfrm>
            <a:custGeom>
              <a:rect b="b" l="l" r="r" t="t"/>
              <a:pathLst>
                <a:path extrusionOk="0" h="54484" w="58484">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482" name="Google Shape;1482;p12"/>
          <p:cNvGrpSpPr/>
          <p:nvPr/>
        </p:nvGrpSpPr>
        <p:grpSpPr>
          <a:xfrm>
            <a:off x="8747492" y="2424502"/>
            <a:ext cx="230809" cy="243156"/>
            <a:chOff x="3770248" y="2527300"/>
            <a:chExt cx="180404" cy="190055"/>
          </a:xfrm>
        </p:grpSpPr>
        <p:sp>
          <p:nvSpPr>
            <p:cNvPr id="1483" name="Google Shape;1483;p12"/>
            <p:cNvSpPr/>
            <p:nvPr/>
          </p:nvSpPr>
          <p:spPr>
            <a:xfrm>
              <a:off x="3775135" y="2655951"/>
              <a:ext cx="51441" cy="61404"/>
            </a:xfrm>
            <a:custGeom>
              <a:rect b="b" l="l" r="r" t="t"/>
              <a:pathLst>
                <a:path extrusionOk="0" h="61404" w="51441">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4" name="Google Shape;1484;p12"/>
            <p:cNvSpPr/>
            <p:nvPr/>
          </p:nvSpPr>
          <p:spPr>
            <a:xfrm>
              <a:off x="3894324" y="2527300"/>
              <a:ext cx="51441" cy="61341"/>
            </a:xfrm>
            <a:custGeom>
              <a:rect b="b" l="l" r="r" t="t"/>
              <a:pathLst>
                <a:path extrusionOk="0" h="61341" w="51441">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5" name="Google Shape;1485;p12"/>
            <p:cNvSpPr/>
            <p:nvPr/>
          </p:nvSpPr>
          <p:spPr>
            <a:xfrm>
              <a:off x="3770248" y="2531866"/>
              <a:ext cx="58420" cy="54430"/>
            </a:xfrm>
            <a:custGeom>
              <a:rect b="b" l="l" r="r" t="t"/>
              <a:pathLst>
                <a:path extrusionOk="0" h="54430" w="5842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6" name="Google Shape;1486;p12"/>
            <p:cNvSpPr/>
            <p:nvPr/>
          </p:nvSpPr>
          <p:spPr>
            <a:xfrm>
              <a:off x="3892168" y="2658113"/>
              <a:ext cx="58484" cy="54484"/>
            </a:xfrm>
            <a:custGeom>
              <a:rect b="b" l="l" r="r" t="t"/>
              <a:pathLst>
                <a:path extrusionOk="0" h="54484" w="58484">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487" name="Google Shape;1487;p12"/>
          <p:cNvGrpSpPr/>
          <p:nvPr/>
        </p:nvGrpSpPr>
        <p:grpSpPr>
          <a:xfrm rot="5400000">
            <a:off x="8655377" y="3665221"/>
            <a:ext cx="201871" cy="231166"/>
            <a:chOff x="3462796" y="2555878"/>
            <a:chExt cx="157798" cy="180711"/>
          </a:xfrm>
        </p:grpSpPr>
        <p:sp>
          <p:nvSpPr>
            <p:cNvPr id="1488" name="Google Shape;1488;p12"/>
            <p:cNvSpPr/>
            <p:nvPr/>
          </p:nvSpPr>
          <p:spPr>
            <a:xfrm>
              <a:off x="3528860" y="2555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9" name="Google Shape;1489;p12"/>
            <p:cNvSpPr/>
            <p:nvPr/>
          </p:nvSpPr>
          <p:spPr>
            <a:xfrm>
              <a:off x="3528860" y="2682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0" name="Google Shape;1490;p12"/>
            <p:cNvSpPr/>
            <p:nvPr/>
          </p:nvSpPr>
          <p:spPr>
            <a:xfrm>
              <a:off x="3571315" y="2597137"/>
              <a:ext cx="47570" cy="33554"/>
            </a:xfrm>
            <a:custGeom>
              <a:rect b="b" l="l" r="r" t="t"/>
              <a:pathLst>
                <a:path extrusionOk="0" h="33554" w="4757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1" name="Google Shape;1491;p12"/>
            <p:cNvSpPr/>
            <p:nvPr/>
          </p:nvSpPr>
          <p:spPr>
            <a:xfrm>
              <a:off x="3572203" y="2660050"/>
              <a:ext cx="48391" cy="35006"/>
            </a:xfrm>
            <a:custGeom>
              <a:rect b="b" l="l" r="r" t="t"/>
              <a:pathLst>
                <a:path extrusionOk="0" h="35006" w="48391">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2" name="Google Shape;1492;p12"/>
            <p:cNvSpPr/>
            <p:nvPr/>
          </p:nvSpPr>
          <p:spPr>
            <a:xfrm>
              <a:off x="3466564" y="2662661"/>
              <a:ext cx="42019" cy="33548"/>
            </a:xfrm>
            <a:custGeom>
              <a:rect b="b" l="l" r="r" t="t"/>
              <a:pathLst>
                <a:path extrusionOk="0" h="33548" w="42019">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3" name="Google Shape;1493;p12"/>
            <p:cNvSpPr/>
            <p:nvPr/>
          </p:nvSpPr>
          <p:spPr>
            <a:xfrm>
              <a:off x="3462796" y="2597064"/>
              <a:ext cx="40843" cy="33781"/>
            </a:xfrm>
            <a:custGeom>
              <a:rect b="b" l="l" r="r" t="t"/>
              <a:pathLst>
                <a:path extrusionOk="0" h="33781" w="40843">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494" name="Google Shape;1494;p12"/>
          <p:cNvGrpSpPr/>
          <p:nvPr/>
        </p:nvGrpSpPr>
        <p:grpSpPr>
          <a:xfrm rot="-2700000">
            <a:off x="8038130" y="1128089"/>
            <a:ext cx="169840" cy="178926"/>
            <a:chOff x="3770248" y="2527300"/>
            <a:chExt cx="180404" cy="190055"/>
          </a:xfrm>
        </p:grpSpPr>
        <p:sp>
          <p:nvSpPr>
            <p:cNvPr id="1495" name="Google Shape;1495;p12"/>
            <p:cNvSpPr/>
            <p:nvPr/>
          </p:nvSpPr>
          <p:spPr>
            <a:xfrm>
              <a:off x="3775135" y="2655951"/>
              <a:ext cx="51441" cy="61404"/>
            </a:xfrm>
            <a:custGeom>
              <a:rect b="b" l="l" r="r" t="t"/>
              <a:pathLst>
                <a:path extrusionOk="0" h="61404" w="51441">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6" name="Google Shape;1496;p12"/>
            <p:cNvSpPr/>
            <p:nvPr/>
          </p:nvSpPr>
          <p:spPr>
            <a:xfrm>
              <a:off x="3894324" y="2527300"/>
              <a:ext cx="51441" cy="61341"/>
            </a:xfrm>
            <a:custGeom>
              <a:rect b="b" l="l" r="r" t="t"/>
              <a:pathLst>
                <a:path extrusionOk="0" h="61341" w="51441">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7" name="Google Shape;1497;p12"/>
            <p:cNvSpPr/>
            <p:nvPr/>
          </p:nvSpPr>
          <p:spPr>
            <a:xfrm>
              <a:off x="3770248" y="2531866"/>
              <a:ext cx="58420" cy="54430"/>
            </a:xfrm>
            <a:custGeom>
              <a:rect b="b" l="l" r="r" t="t"/>
              <a:pathLst>
                <a:path extrusionOk="0" h="54430" w="5842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8" name="Google Shape;1498;p12"/>
            <p:cNvSpPr/>
            <p:nvPr/>
          </p:nvSpPr>
          <p:spPr>
            <a:xfrm>
              <a:off x="3892168" y="2658113"/>
              <a:ext cx="58484" cy="54484"/>
            </a:xfrm>
            <a:custGeom>
              <a:rect b="b" l="l" r="r" t="t"/>
              <a:pathLst>
                <a:path extrusionOk="0" h="54484" w="58484">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499" name="Google Shape;1499;p12"/>
          <p:cNvGrpSpPr/>
          <p:nvPr/>
        </p:nvGrpSpPr>
        <p:grpSpPr>
          <a:xfrm>
            <a:off x="6800134" y="23"/>
            <a:ext cx="985363" cy="1665685"/>
            <a:chOff x="2484475" y="1329455"/>
            <a:chExt cx="1046700" cy="1769370"/>
          </a:xfrm>
        </p:grpSpPr>
        <p:sp>
          <p:nvSpPr>
            <p:cNvPr id="1500" name="Google Shape;1500;p12"/>
            <p:cNvSpPr/>
            <p:nvPr/>
          </p:nvSpPr>
          <p:spPr>
            <a:xfrm>
              <a:off x="2484475" y="2052125"/>
              <a:ext cx="1046700" cy="1046700"/>
            </a:xfrm>
            <a:prstGeom prst="ellipse">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2"/>
            <p:cNvSpPr/>
            <p:nvPr/>
          </p:nvSpPr>
          <p:spPr>
            <a:xfrm>
              <a:off x="2643144" y="2210793"/>
              <a:ext cx="729300" cy="729300"/>
            </a:xfrm>
            <a:prstGeom prst="ellipse">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2" name="Google Shape;1502;p12"/>
            <p:cNvGrpSpPr/>
            <p:nvPr/>
          </p:nvGrpSpPr>
          <p:grpSpPr>
            <a:xfrm>
              <a:off x="2769703" y="1329455"/>
              <a:ext cx="510180" cy="1483501"/>
              <a:chOff x="1818382" y="2433081"/>
              <a:chExt cx="466728" cy="1357150"/>
            </a:xfrm>
          </p:grpSpPr>
          <p:grpSp>
            <p:nvGrpSpPr>
              <p:cNvPr id="1503" name="Google Shape;1503;p12"/>
              <p:cNvGrpSpPr/>
              <p:nvPr/>
            </p:nvGrpSpPr>
            <p:grpSpPr>
              <a:xfrm>
                <a:off x="1818382" y="2971595"/>
                <a:ext cx="466728" cy="818636"/>
                <a:chOff x="1818382" y="2942618"/>
                <a:chExt cx="466728" cy="818636"/>
              </a:xfrm>
            </p:grpSpPr>
            <p:sp>
              <p:nvSpPr>
                <p:cNvPr id="1504" name="Google Shape;1504;p12"/>
                <p:cNvSpPr/>
                <p:nvPr/>
              </p:nvSpPr>
              <p:spPr>
                <a:xfrm>
                  <a:off x="1951772" y="2948396"/>
                  <a:ext cx="202080" cy="208143"/>
                </a:xfrm>
                <a:custGeom>
                  <a:rect b="b" l="l" r="r" t="t"/>
                  <a:pathLst>
                    <a:path extrusionOk="0" h="208143" w="20208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rgbClr val="FFFFFF">
                    <a:alpha val="134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5" name="Google Shape;1505;p12"/>
                <p:cNvSpPr/>
                <p:nvPr/>
              </p:nvSpPr>
              <p:spPr>
                <a:xfrm>
                  <a:off x="1833104" y="3156294"/>
                  <a:ext cx="444195" cy="592827"/>
                </a:xfrm>
                <a:custGeom>
                  <a:rect b="b" l="l" r="r" t="t"/>
                  <a:pathLst>
                    <a:path extrusionOk="0" h="592827" w="444195">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FFFF">
                    <a:alpha val="134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6" name="Google Shape;1506;p12"/>
                <p:cNvSpPr/>
                <p:nvPr/>
              </p:nvSpPr>
              <p:spPr>
                <a:xfrm>
                  <a:off x="1818382" y="2942618"/>
                  <a:ext cx="466728" cy="818636"/>
                </a:xfrm>
                <a:custGeom>
                  <a:rect b="b" l="l" r="r" t="t"/>
                  <a:pathLst>
                    <a:path extrusionOk="0" h="818636" w="466728">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507" name="Google Shape;1507;p12"/>
              <p:cNvSpPr/>
              <p:nvPr/>
            </p:nvSpPr>
            <p:spPr>
              <a:xfrm>
                <a:off x="2046046" y="2433081"/>
                <a:ext cx="17700" cy="544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08" name="Google Shape;1508;p12"/>
          <p:cNvGrpSpPr/>
          <p:nvPr/>
        </p:nvGrpSpPr>
        <p:grpSpPr>
          <a:xfrm>
            <a:off x="8330194" y="1"/>
            <a:ext cx="852241" cy="2239549"/>
            <a:chOff x="3961868" y="-465246"/>
            <a:chExt cx="905291" cy="2378956"/>
          </a:xfrm>
        </p:grpSpPr>
        <p:grpSp>
          <p:nvGrpSpPr>
            <p:cNvPr id="1509" name="Google Shape;1509;p12"/>
            <p:cNvGrpSpPr/>
            <p:nvPr/>
          </p:nvGrpSpPr>
          <p:grpSpPr>
            <a:xfrm>
              <a:off x="3961868" y="1008419"/>
              <a:ext cx="905291" cy="905291"/>
              <a:chOff x="764100" y="3623300"/>
              <a:chExt cx="1046700" cy="1046700"/>
            </a:xfrm>
          </p:grpSpPr>
          <p:sp>
            <p:nvSpPr>
              <p:cNvPr id="1510" name="Google Shape;1510;p12"/>
              <p:cNvSpPr/>
              <p:nvPr/>
            </p:nvSpPr>
            <p:spPr>
              <a:xfrm>
                <a:off x="764100" y="3623300"/>
                <a:ext cx="1046700" cy="1046700"/>
              </a:xfrm>
              <a:prstGeom prst="ellipse">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2"/>
              <p:cNvSpPr/>
              <p:nvPr/>
            </p:nvSpPr>
            <p:spPr>
              <a:xfrm>
                <a:off x="922769" y="3781968"/>
                <a:ext cx="729300" cy="729300"/>
              </a:xfrm>
              <a:prstGeom prst="ellipse">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2" name="Google Shape;1512;p12"/>
            <p:cNvGrpSpPr/>
            <p:nvPr/>
          </p:nvGrpSpPr>
          <p:grpSpPr>
            <a:xfrm>
              <a:off x="4155315" y="-465246"/>
              <a:ext cx="522826" cy="2186340"/>
              <a:chOff x="2447534" y="1609676"/>
              <a:chExt cx="478297" cy="2000128"/>
            </a:xfrm>
          </p:grpSpPr>
          <p:grpSp>
            <p:nvGrpSpPr>
              <p:cNvPr id="1513" name="Google Shape;1513;p12"/>
              <p:cNvGrpSpPr/>
              <p:nvPr/>
            </p:nvGrpSpPr>
            <p:grpSpPr>
              <a:xfrm>
                <a:off x="2447534" y="2971595"/>
                <a:ext cx="478297" cy="638209"/>
                <a:chOff x="2447534" y="3081786"/>
                <a:chExt cx="478297" cy="638209"/>
              </a:xfrm>
            </p:grpSpPr>
            <p:sp>
              <p:nvSpPr>
                <p:cNvPr id="1514" name="Google Shape;1514;p12"/>
                <p:cNvSpPr/>
                <p:nvPr/>
              </p:nvSpPr>
              <p:spPr>
                <a:xfrm>
                  <a:off x="2591014" y="3097533"/>
                  <a:ext cx="179593" cy="168416"/>
                </a:xfrm>
                <a:custGeom>
                  <a:rect b="b" l="l" r="r" t="t"/>
                  <a:pathLst>
                    <a:path extrusionOk="0" h="168416" w="179593">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rgbClr val="FFFFFF">
                    <a:alpha val="134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5" name="Google Shape;1515;p12"/>
                <p:cNvSpPr/>
                <p:nvPr/>
              </p:nvSpPr>
              <p:spPr>
                <a:xfrm>
                  <a:off x="2458233" y="3250561"/>
                  <a:ext cx="453667" cy="462047"/>
                </a:xfrm>
                <a:custGeom>
                  <a:rect b="b" l="l" r="r" t="t"/>
                  <a:pathLst>
                    <a:path extrusionOk="0" h="462047" w="453667">
                      <a:moveTo>
                        <a:pt x="221935" y="462048"/>
                      </a:moveTo>
                      <a:cubicBezTo>
                        <a:pt x="-59306" y="460714"/>
                        <a:pt x="-82865" y="22373"/>
                        <a:pt x="206568" y="847"/>
                      </a:cubicBezTo>
                      <a:cubicBezTo>
                        <a:pt x="522671" y="-22712"/>
                        <a:pt x="543753" y="452904"/>
                        <a:pt x="221935" y="462048"/>
                      </a:cubicBezTo>
                      <a:close/>
                    </a:path>
                  </a:pathLst>
                </a:custGeom>
                <a:solidFill>
                  <a:srgbClr val="FFFFFF">
                    <a:alpha val="134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6" name="Google Shape;1516;p12"/>
                <p:cNvSpPr/>
                <p:nvPr/>
              </p:nvSpPr>
              <p:spPr>
                <a:xfrm>
                  <a:off x="2447534" y="3081786"/>
                  <a:ext cx="478297" cy="638209"/>
                </a:xfrm>
                <a:custGeom>
                  <a:rect b="b" l="l" r="r" t="t"/>
                  <a:pathLst>
                    <a:path extrusionOk="0" h="638209" w="478297">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517" name="Google Shape;1517;p12"/>
              <p:cNvSpPr/>
              <p:nvPr/>
            </p:nvSpPr>
            <p:spPr>
              <a:xfrm>
                <a:off x="2675605" y="1609676"/>
                <a:ext cx="17700" cy="1368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18" name="Google Shape;1518;p12"/>
          <p:cNvGrpSpPr/>
          <p:nvPr/>
        </p:nvGrpSpPr>
        <p:grpSpPr>
          <a:xfrm>
            <a:off x="7811773" y="19"/>
            <a:ext cx="492189" cy="1147268"/>
            <a:chOff x="5194218" y="197272"/>
            <a:chExt cx="522827" cy="1218683"/>
          </a:xfrm>
        </p:grpSpPr>
        <p:grpSp>
          <p:nvGrpSpPr>
            <p:cNvPr id="1519" name="Google Shape;1519;p12"/>
            <p:cNvGrpSpPr/>
            <p:nvPr/>
          </p:nvGrpSpPr>
          <p:grpSpPr>
            <a:xfrm>
              <a:off x="5194218" y="893129"/>
              <a:ext cx="522827" cy="522827"/>
              <a:chOff x="764100" y="3623300"/>
              <a:chExt cx="1046700" cy="1046700"/>
            </a:xfrm>
          </p:grpSpPr>
          <p:sp>
            <p:nvSpPr>
              <p:cNvPr id="1520" name="Google Shape;1520;p12"/>
              <p:cNvSpPr/>
              <p:nvPr/>
            </p:nvSpPr>
            <p:spPr>
              <a:xfrm>
                <a:off x="764100" y="3623300"/>
                <a:ext cx="1046700" cy="1046700"/>
              </a:xfrm>
              <a:prstGeom prst="ellipse">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2"/>
              <p:cNvSpPr/>
              <p:nvPr/>
            </p:nvSpPr>
            <p:spPr>
              <a:xfrm>
                <a:off x="922769" y="3781968"/>
                <a:ext cx="729300" cy="729300"/>
              </a:xfrm>
              <a:prstGeom prst="ellipse">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2" name="Google Shape;1522;p12"/>
            <p:cNvGrpSpPr/>
            <p:nvPr/>
          </p:nvGrpSpPr>
          <p:grpSpPr>
            <a:xfrm>
              <a:off x="5371921" y="197272"/>
              <a:ext cx="182209" cy="1080483"/>
              <a:chOff x="3305183" y="2334136"/>
              <a:chExt cx="166690" cy="988457"/>
            </a:xfrm>
          </p:grpSpPr>
          <p:grpSp>
            <p:nvGrpSpPr>
              <p:cNvPr id="1523" name="Google Shape;1523;p12"/>
              <p:cNvGrpSpPr/>
              <p:nvPr/>
            </p:nvGrpSpPr>
            <p:grpSpPr>
              <a:xfrm>
                <a:off x="3305183" y="2971595"/>
                <a:ext cx="166690" cy="350998"/>
                <a:chOff x="3305183" y="3146560"/>
                <a:chExt cx="166690" cy="350998"/>
              </a:xfrm>
            </p:grpSpPr>
            <p:sp>
              <p:nvSpPr>
                <p:cNvPr id="1524" name="Google Shape;1524;p12"/>
                <p:cNvSpPr/>
                <p:nvPr/>
              </p:nvSpPr>
              <p:spPr>
                <a:xfrm>
                  <a:off x="3324821" y="3152836"/>
                  <a:ext cx="119489" cy="117177"/>
                </a:xfrm>
                <a:custGeom>
                  <a:rect b="b" l="l" r="r" t="t"/>
                  <a:pathLst>
                    <a:path extrusionOk="0" h="117177" w="119489">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rgbClr val="FFFFFF">
                    <a:alpha val="134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5" name="Google Shape;1525;p12"/>
                <p:cNvSpPr/>
                <p:nvPr/>
              </p:nvSpPr>
              <p:spPr>
                <a:xfrm>
                  <a:off x="3312763" y="3270014"/>
                  <a:ext cx="150661" cy="221107"/>
                </a:xfrm>
                <a:custGeom>
                  <a:rect b="b" l="l" r="r" t="t"/>
                  <a:pathLst>
                    <a:path extrusionOk="0" h="221107" w="150661">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FFFFF">
                    <a:alpha val="134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6" name="Google Shape;1526;p12"/>
                <p:cNvSpPr/>
                <p:nvPr/>
              </p:nvSpPr>
              <p:spPr>
                <a:xfrm>
                  <a:off x="3305183" y="3146560"/>
                  <a:ext cx="166690" cy="350998"/>
                </a:xfrm>
                <a:custGeom>
                  <a:rect b="b" l="l" r="r" t="t"/>
                  <a:pathLst>
                    <a:path extrusionOk="0" h="350998" w="16669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527" name="Google Shape;1527;p12"/>
              <p:cNvSpPr/>
              <p:nvPr/>
            </p:nvSpPr>
            <p:spPr>
              <a:xfrm>
                <a:off x="3375892" y="2334136"/>
                <a:ext cx="17700" cy="643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28" name="Google Shape;1528;p12"/>
          <p:cNvGrpSpPr/>
          <p:nvPr/>
        </p:nvGrpSpPr>
        <p:grpSpPr>
          <a:xfrm>
            <a:off x="8018879" y="0"/>
            <a:ext cx="810166" cy="3722093"/>
            <a:chOff x="7824797" y="-929429"/>
            <a:chExt cx="860597" cy="3953785"/>
          </a:xfrm>
        </p:grpSpPr>
        <p:grpSp>
          <p:nvGrpSpPr>
            <p:cNvPr id="1529" name="Google Shape;1529;p12"/>
            <p:cNvGrpSpPr/>
            <p:nvPr/>
          </p:nvGrpSpPr>
          <p:grpSpPr>
            <a:xfrm>
              <a:off x="7824797" y="1891931"/>
              <a:ext cx="860597" cy="1132425"/>
              <a:chOff x="764100" y="3623300"/>
              <a:chExt cx="1046700" cy="1046700"/>
            </a:xfrm>
          </p:grpSpPr>
          <p:sp>
            <p:nvSpPr>
              <p:cNvPr id="1530" name="Google Shape;1530;p12"/>
              <p:cNvSpPr/>
              <p:nvPr/>
            </p:nvSpPr>
            <p:spPr>
              <a:xfrm>
                <a:off x="764100" y="3623300"/>
                <a:ext cx="1046700" cy="1046700"/>
              </a:xfrm>
              <a:prstGeom prst="ellipse">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2"/>
              <p:cNvSpPr/>
              <p:nvPr/>
            </p:nvSpPr>
            <p:spPr>
              <a:xfrm>
                <a:off x="922769" y="3781968"/>
                <a:ext cx="729300" cy="729300"/>
              </a:xfrm>
              <a:prstGeom prst="ellipse">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2" name="Google Shape;1532;p12"/>
            <p:cNvGrpSpPr/>
            <p:nvPr/>
          </p:nvGrpSpPr>
          <p:grpSpPr>
            <a:xfrm>
              <a:off x="8100547" y="-929429"/>
              <a:ext cx="300376" cy="3735115"/>
              <a:chOff x="3792712" y="404687"/>
              <a:chExt cx="274793" cy="3416993"/>
            </a:xfrm>
          </p:grpSpPr>
          <p:grpSp>
            <p:nvGrpSpPr>
              <p:cNvPr id="1533" name="Google Shape;1533;p12"/>
              <p:cNvGrpSpPr/>
              <p:nvPr/>
            </p:nvGrpSpPr>
            <p:grpSpPr>
              <a:xfrm>
                <a:off x="3792712" y="2971595"/>
                <a:ext cx="274793" cy="850085"/>
                <a:chOff x="3792712" y="2879468"/>
                <a:chExt cx="274793" cy="850085"/>
              </a:xfrm>
            </p:grpSpPr>
            <p:sp>
              <p:nvSpPr>
                <p:cNvPr id="1534" name="Google Shape;1534;p12"/>
                <p:cNvSpPr/>
                <p:nvPr/>
              </p:nvSpPr>
              <p:spPr>
                <a:xfrm>
                  <a:off x="3798083" y="3085793"/>
                  <a:ext cx="261578" cy="637356"/>
                </a:xfrm>
                <a:custGeom>
                  <a:rect b="b" l="l" r="r" t="t"/>
                  <a:pathLst>
                    <a:path extrusionOk="0" h="637356" w="261578">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FFFFFF">
                    <a:alpha val="134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5" name="Google Shape;1535;p12"/>
                <p:cNvSpPr/>
                <p:nvPr/>
              </p:nvSpPr>
              <p:spPr>
                <a:xfrm>
                  <a:off x="3849902" y="2886279"/>
                  <a:ext cx="160096" cy="197298"/>
                </a:xfrm>
                <a:custGeom>
                  <a:rect b="b" l="l" r="r" t="t"/>
                  <a:pathLst>
                    <a:path extrusionOk="0" h="197298" w="160096">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rgbClr val="FFFFFF">
                    <a:alpha val="134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6" name="Google Shape;1536;p12"/>
                <p:cNvSpPr/>
                <p:nvPr/>
              </p:nvSpPr>
              <p:spPr>
                <a:xfrm>
                  <a:off x="3792712" y="2879468"/>
                  <a:ext cx="274793" cy="850085"/>
                </a:xfrm>
                <a:custGeom>
                  <a:rect b="b" l="l" r="r" t="t"/>
                  <a:pathLst>
                    <a:path extrusionOk="0" h="850085" w="274793">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537" name="Google Shape;1537;p12"/>
              <p:cNvSpPr/>
              <p:nvPr/>
            </p:nvSpPr>
            <p:spPr>
              <a:xfrm>
                <a:off x="3923177" y="404687"/>
                <a:ext cx="17700" cy="2573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38" name="Google Shape;1538;p12"/>
          <p:cNvGrpSpPr/>
          <p:nvPr/>
        </p:nvGrpSpPr>
        <p:grpSpPr>
          <a:xfrm>
            <a:off x="7260997" y="0"/>
            <a:ext cx="985363" cy="4610929"/>
            <a:chOff x="1192601" y="-2473021"/>
            <a:chExt cx="1046700" cy="4897949"/>
          </a:xfrm>
        </p:grpSpPr>
        <p:grpSp>
          <p:nvGrpSpPr>
            <p:cNvPr id="1539" name="Google Shape;1539;p12"/>
            <p:cNvGrpSpPr/>
            <p:nvPr/>
          </p:nvGrpSpPr>
          <p:grpSpPr>
            <a:xfrm>
              <a:off x="1192601" y="1378228"/>
              <a:ext cx="1046700" cy="1046700"/>
              <a:chOff x="764100" y="3623300"/>
              <a:chExt cx="1046700" cy="1046700"/>
            </a:xfrm>
          </p:grpSpPr>
          <p:sp>
            <p:nvSpPr>
              <p:cNvPr id="1540" name="Google Shape;1540;p12"/>
              <p:cNvSpPr/>
              <p:nvPr/>
            </p:nvSpPr>
            <p:spPr>
              <a:xfrm>
                <a:off x="764100" y="3623300"/>
                <a:ext cx="1046700" cy="1046700"/>
              </a:xfrm>
              <a:prstGeom prst="ellipse">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2"/>
              <p:cNvSpPr/>
              <p:nvPr/>
            </p:nvSpPr>
            <p:spPr>
              <a:xfrm>
                <a:off x="922769" y="3781968"/>
                <a:ext cx="729300" cy="729300"/>
              </a:xfrm>
              <a:prstGeom prst="ellipse">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2" name="Google Shape;1542;p12"/>
            <p:cNvGrpSpPr/>
            <p:nvPr/>
          </p:nvGrpSpPr>
          <p:grpSpPr>
            <a:xfrm>
              <a:off x="1417979" y="-2473021"/>
              <a:ext cx="580390" cy="4604206"/>
              <a:chOff x="522260" y="-312241"/>
              <a:chExt cx="530958" cy="4212063"/>
            </a:xfrm>
          </p:grpSpPr>
          <p:grpSp>
            <p:nvGrpSpPr>
              <p:cNvPr id="1543" name="Google Shape;1543;p12"/>
              <p:cNvGrpSpPr/>
              <p:nvPr/>
            </p:nvGrpSpPr>
            <p:grpSpPr>
              <a:xfrm>
                <a:off x="522260" y="2971595"/>
                <a:ext cx="530958" cy="928227"/>
                <a:chOff x="522260" y="2971595"/>
                <a:chExt cx="530958" cy="928227"/>
              </a:xfrm>
            </p:grpSpPr>
            <p:sp>
              <p:nvSpPr>
                <p:cNvPr id="1544" name="Google Shape;1544;p12"/>
                <p:cNvSpPr/>
                <p:nvPr/>
              </p:nvSpPr>
              <p:spPr>
                <a:xfrm>
                  <a:off x="531045" y="3193814"/>
                  <a:ext cx="510950" cy="500199"/>
                </a:xfrm>
                <a:custGeom>
                  <a:rect b="b" l="l" r="r" t="t"/>
                  <a:pathLst>
                    <a:path extrusionOk="0" h="500199" w="51095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rgbClr val="FFFFFF">
                    <a:alpha val="134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5" name="Google Shape;1545;p12"/>
                <p:cNvSpPr/>
                <p:nvPr/>
              </p:nvSpPr>
              <p:spPr>
                <a:xfrm>
                  <a:off x="551585" y="3672350"/>
                  <a:ext cx="488949" cy="214629"/>
                </a:xfrm>
                <a:custGeom>
                  <a:rect b="b" l="l" r="r" t="t"/>
                  <a:pathLst>
                    <a:path extrusionOk="0" h="214629" w="488949">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FFFFFF">
                    <a:alpha val="134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6" name="Google Shape;1546;p12"/>
                <p:cNvSpPr/>
                <p:nvPr/>
              </p:nvSpPr>
              <p:spPr>
                <a:xfrm>
                  <a:off x="685838" y="2977833"/>
                  <a:ext cx="219884" cy="234649"/>
                </a:xfrm>
                <a:custGeom>
                  <a:rect b="b" l="l" r="r" t="t"/>
                  <a:pathLst>
                    <a:path extrusionOk="0" h="234649" w="219884">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rgbClr val="FFFFFF">
                    <a:alpha val="134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7" name="Google Shape;1547;p12"/>
                <p:cNvSpPr/>
                <p:nvPr/>
              </p:nvSpPr>
              <p:spPr>
                <a:xfrm>
                  <a:off x="522260" y="2971595"/>
                  <a:ext cx="530958" cy="928227"/>
                </a:xfrm>
                <a:custGeom>
                  <a:rect b="b" l="l" r="r" t="t"/>
                  <a:pathLst>
                    <a:path extrusionOk="0" h="928227" w="530958">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548" name="Google Shape;1548;p12"/>
              <p:cNvSpPr/>
              <p:nvPr/>
            </p:nvSpPr>
            <p:spPr>
              <a:xfrm>
                <a:off x="786930" y="-312241"/>
                <a:ext cx="17700" cy="329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49" name="Google Shape;1549;p12"/>
          <p:cNvGrpSpPr/>
          <p:nvPr/>
        </p:nvGrpSpPr>
        <p:grpSpPr>
          <a:xfrm>
            <a:off x="7310064" y="1807216"/>
            <a:ext cx="148551" cy="170121"/>
            <a:chOff x="3462796" y="2555878"/>
            <a:chExt cx="157798" cy="180711"/>
          </a:xfrm>
        </p:grpSpPr>
        <p:sp>
          <p:nvSpPr>
            <p:cNvPr id="1550" name="Google Shape;1550;p12"/>
            <p:cNvSpPr/>
            <p:nvPr/>
          </p:nvSpPr>
          <p:spPr>
            <a:xfrm>
              <a:off x="3528860" y="2555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1" name="Google Shape;1551;p12"/>
            <p:cNvSpPr/>
            <p:nvPr/>
          </p:nvSpPr>
          <p:spPr>
            <a:xfrm>
              <a:off x="3528860" y="2682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2" name="Google Shape;1552;p12"/>
            <p:cNvSpPr/>
            <p:nvPr/>
          </p:nvSpPr>
          <p:spPr>
            <a:xfrm>
              <a:off x="3571315" y="2597137"/>
              <a:ext cx="47570" cy="33554"/>
            </a:xfrm>
            <a:custGeom>
              <a:rect b="b" l="l" r="r" t="t"/>
              <a:pathLst>
                <a:path extrusionOk="0" h="33554" w="4757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3" name="Google Shape;1553;p12"/>
            <p:cNvSpPr/>
            <p:nvPr/>
          </p:nvSpPr>
          <p:spPr>
            <a:xfrm>
              <a:off x="3572203" y="2660050"/>
              <a:ext cx="48391" cy="35006"/>
            </a:xfrm>
            <a:custGeom>
              <a:rect b="b" l="l" r="r" t="t"/>
              <a:pathLst>
                <a:path extrusionOk="0" h="35006" w="48391">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4" name="Google Shape;1554;p12"/>
            <p:cNvSpPr/>
            <p:nvPr/>
          </p:nvSpPr>
          <p:spPr>
            <a:xfrm>
              <a:off x="3466564" y="2662661"/>
              <a:ext cx="42019" cy="33548"/>
            </a:xfrm>
            <a:custGeom>
              <a:rect b="b" l="l" r="r" t="t"/>
              <a:pathLst>
                <a:path extrusionOk="0" h="33548" w="42019">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5" name="Google Shape;1555;p12"/>
            <p:cNvSpPr/>
            <p:nvPr/>
          </p:nvSpPr>
          <p:spPr>
            <a:xfrm>
              <a:off x="3462796" y="2597064"/>
              <a:ext cx="40843" cy="33781"/>
            </a:xfrm>
            <a:custGeom>
              <a:rect b="b" l="l" r="r" t="t"/>
              <a:pathLst>
                <a:path extrusionOk="0" h="33781" w="40843">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56" name="Google Shape;1556;p12"/>
          <p:cNvGrpSpPr/>
          <p:nvPr/>
        </p:nvGrpSpPr>
        <p:grpSpPr>
          <a:xfrm>
            <a:off x="6425530" y="0"/>
            <a:ext cx="985363" cy="3010692"/>
            <a:chOff x="6010934" y="-404723"/>
            <a:chExt cx="1046700" cy="3198101"/>
          </a:xfrm>
        </p:grpSpPr>
        <p:grpSp>
          <p:nvGrpSpPr>
            <p:cNvPr id="1557" name="Google Shape;1557;p12"/>
            <p:cNvGrpSpPr/>
            <p:nvPr/>
          </p:nvGrpSpPr>
          <p:grpSpPr>
            <a:xfrm>
              <a:off x="6010934" y="1746678"/>
              <a:ext cx="1046700" cy="1046700"/>
              <a:chOff x="764100" y="3623300"/>
              <a:chExt cx="1046700" cy="1046700"/>
            </a:xfrm>
          </p:grpSpPr>
          <p:sp>
            <p:nvSpPr>
              <p:cNvPr id="1558" name="Google Shape;1558;p12"/>
              <p:cNvSpPr/>
              <p:nvPr/>
            </p:nvSpPr>
            <p:spPr>
              <a:xfrm>
                <a:off x="764100" y="3623300"/>
                <a:ext cx="1046700" cy="1046700"/>
              </a:xfrm>
              <a:prstGeom prst="ellipse">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2"/>
              <p:cNvSpPr/>
              <p:nvPr/>
            </p:nvSpPr>
            <p:spPr>
              <a:xfrm>
                <a:off x="922769" y="3781968"/>
                <a:ext cx="729300" cy="729300"/>
              </a:xfrm>
              <a:prstGeom prst="ellipse">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0" name="Google Shape;1560;p12"/>
            <p:cNvGrpSpPr/>
            <p:nvPr/>
          </p:nvGrpSpPr>
          <p:grpSpPr>
            <a:xfrm>
              <a:off x="6308747" y="-404723"/>
              <a:ext cx="441786" cy="2976610"/>
              <a:chOff x="1121941" y="1239413"/>
              <a:chExt cx="404159" cy="2723090"/>
            </a:xfrm>
          </p:grpSpPr>
          <p:sp>
            <p:nvSpPr>
              <p:cNvPr id="1561" name="Google Shape;1561;p12"/>
              <p:cNvSpPr/>
              <p:nvPr/>
            </p:nvSpPr>
            <p:spPr>
              <a:xfrm>
                <a:off x="1308652" y="1239413"/>
                <a:ext cx="17700" cy="1738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2" name="Google Shape;1562;p12"/>
              <p:cNvGrpSpPr/>
              <p:nvPr/>
            </p:nvGrpSpPr>
            <p:grpSpPr>
              <a:xfrm>
                <a:off x="1121941" y="2971595"/>
                <a:ext cx="404159" cy="990908"/>
                <a:chOff x="1121941" y="2969319"/>
                <a:chExt cx="404159" cy="990908"/>
              </a:xfrm>
            </p:grpSpPr>
            <p:sp>
              <p:nvSpPr>
                <p:cNvPr id="1563" name="Google Shape;1563;p12"/>
                <p:cNvSpPr/>
                <p:nvPr/>
              </p:nvSpPr>
              <p:spPr>
                <a:xfrm>
                  <a:off x="1210876" y="2975878"/>
                  <a:ext cx="215728" cy="222824"/>
                </a:xfrm>
                <a:custGeom>
                  <a:rect b="b" l="l" r="r" t="t"/>
                  <a:pathLst>
                    <a:path extrusionOk="0" h="222824" w="215728">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rgbClr val="FFFFFF">
                    <a:alpha val="134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4" name="Google Shape;1564;p12"/>
                <p:cNvSpPr/>
                <p:nvPr/>
              </p:nvSpPr>
              <p:spPr>
                <a:xfrm>
                  <a:off x="1128931" y="3411844"/>
                  <a:ext cx="389306" cy="540604"/>
                </a:xfrm>
                <a:custGeom>
                  <a:rect b="b" l="l" r="r" t="t"/>
                  <a:pathLst>
                    <a:path extrusionOk="0" h="540604" w="389306">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FFFFFF">
                    <a:alpha val="134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5" name="Google Shape;1565;p12"/>
                <p:cNvSpPr/>
                <p:nvPr/>
              </p:nvSpPr>
              <p:spPr>
                <a:xfrm>
                  <a:off x="1121941" y="2969319"/>
                  <a:ext cx="404159" cy="990908"/>
                </a:xfrm>
                <a:custGeom>
                  <a:rect b="b" l="l" r="r" t="t"/>
                  <a:pathLst>
                    <a:path extrusionOk="0" h="990908" w="404159">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6" name="Google Shape;1566;p12"/>
                <p:cNvSpPr/>
                <p:nvPr/>
              </p:nvSpPr>
              <p:spPr>
                <a:xfrm>
                  <a:off x="1160257" y="3179981"/>
                  <a:ext cx="324636" cy="229478"/>
                </a:xfrm>
                <a:custGeom>
                  <a:rect b="b" l="l" r="r" t="t"/>
                  <a:pathLst>
                    <a:path extrusionOk="0" h="229478" w="324636">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rgbClr val="FFFFFF">
                    <a:alpha val="134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chemeClr val="accent1"/>
        </a:solidFill>
      </p:bgPr>
    </p:bg>
    <p:spTree>
      <p:nvGrpSpPr>
        <p:cNvPr id="162" name="Shape 162"/>
        <p:cNvGrpSpPr/>
        <p:nvPr/>
      </p:nvGrpSpPr>
      <p:grpSpPr>
        <a:xfrm>
          <a:off x="0" y="0"/>
          <a:ext cx="0" cy="0"/>
          <a:chOff x="0" y="0"/>
          <a:chExt cx="0" cy="0"/>
        </a:xfrm>
      </p:grpSpPr>
      <p:grpSp>
        <p:nvGrpSpPr>
          <p:cNvPr id="163" name="Google Shape;163;p3"/>
          <p:cNvGrpSpPr/>
          <p:nvPr/>
        </p:nvGrpSpPr>
        <p:grpSpPr>
          <a:xfrm>
            <a:off x="7647709" y="-1"/>
            <a:ext cx="476555" cy="4897445"/>
            <a:chOff x="6798998" y="-1296139"/>
            <a:chExt cx="476555" cy="4897445"/>
          </a:xfrm>
        </p:grpSpPr>
        <p:sp>
          <p:nvSpPr>
            <p:cNvPr id="164" name="Google Shape;164;p3"/>
            <p:cNvSpPr/>
            <p:nvPr/>
          </p:nvSpPr>
          <p:spPr>
            <a:xfrm>
              <a:off x="6798998" y="2971595"/>
              <a:ext cx="476555" cy="629711"/>
            </a:xfrm>
            <a:custGeom>
              <a:rect b="b" l="l" r="r" t="t"/>
              <a:pathLst>
                <a:path extrusionOk="0" h="629711" w="476555">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rgbClr val="001F6E">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3"/>
            <p:cNvSpPr/>
            <p:nvPr/>
          </p:nvSpPr>
          <p:spPr>
            <a:xfrm>
              <a:off x="7026850" y="-1296139"/>
              <a:ext cx="17700" cy="4271100"/>
            </a:xfrm>
            <a:prstGeom prst="rect">
              <a:avLst/>
            </a:prstGeom>
            <a:solidFill>
              <a:srgbClr val="001F6E">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 name="Google Shape;166;p3"/>
          <p:cNvGrpSpPr/>
          <p:nvPr/>
        </p:nvGrpSpPr>
        <p:grpSpPr>
          <a:xfrm>
            <a:off x="8602816" y="-3"/>
            <a:ext cx="406190" cy="1540306"/>
            <a:chOff x="5578966" y="2422197"/>
            <a:chExt cx="406190" cy="1540306"/>
          </a:xfrm>
        </p:grpSpPr>
        <p:sp>
          <p:nvSpPr>
            <p:cNvPr id="167" name="Google Shape;167;p3"/>
            <p:cNvSpPr/>
            <p:nvPr/>
          </p:nvSpPr>
          <p:spPr>
            <a:xfrm>
              <a:off x="5578966" y="2971595"/>
              <a:ext cx="406190" cy="990908"/>
            </a:xfrm>
            <a:custGeom>
              <a:rect b="b" l="l" r="r" t="t"/>
              <a:pathLst>
                <a:path extrusionOk="0" h="990908" w="40619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rgbClr val="001F6E">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3"/>
            <p:cNvSpPr/>
            <p:nvPr/>
          </p:nvSpPr>
          <p:spPr>
            <a:xfrm>
              <a:off x="5774600" y="2422197"/>
              <a:ext cx="17700" cy="552900"/>
            </a:xfrm>
            <a:prstGeom prst="rect">
              <a:avLst/>
            </a:prstGeom>
            <a:solidFill>
              <a:srgbClr val="001F6E">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3"/>
          <p:cNvGrpSpPr/>
          <p:nvPr/>
        </p:nvGrpSpPr>
        <p:grpSpPr>
          <a:xfrm>
            <a:off x="7963861" y="0"/>
            <a:ext cx="466512" cy="2850155"/>
            <a:chOff x="6176324" y="940075"/>
            <a:chExt cx="466512" cy="2850155"/>
          </a:xfrm>
        </p:grpSpPr>
        <p:sp>
          <p:nvSpPr>
            <p:cNvPr id="170" name="Google Shape;170;p3"/>
            <p:cNvSpPr/>
            <p:nvPr/>
          </p:nvSpPr>
          <p:spPr>
            <a:xfrm>
              <a:off x="6176324" y="2971595"/>
              <a:ext cx="466512" cy="818636"/>
            </a:xfrm>
            <a:custGeom>
              <a:rect b="b" l="l" r="r" t="t"/>
              <a:pathLst>
                <a:path extrusionOk="0" h="818636" w="466512">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rgbClr val="001F6E">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3"/>
            <p:cNvSpPr/>
            <p:nvPr/>
          </p:nvSpPr>
          <p:spPr>
            <a:xfrm>
              <a:off x="6400713" y="940075"/>
              <a:ext cx="17700" cy="2034900"/>
            </a:xfrm>
            <a:prstGeom prst="rect">
              <a:avLst/>
            </a:prstGeom>
            <a:solidFill>
              <a:srgbClr val="001F6E">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 name="Google Shape;172;p3"/>
          <p:cNvGrpSpPr/>
          <p:nvPr/>
        </p:nvGrpSpPr>
        <p:grpSpPr>
          <a:xfrm>
            <a:off x="6187339" y="0"/>
            <a:ext cx="170472" cy="1319629"/>
            <a:chOff x="7576714" y="2009363"/>
            <a:chExt cx="170472" cy="1319629"/>
          </a:xfrm>
        </p:grpSpPr>
        <p:sp>
          <p:nvSpPr>
            <p:cNvPr id="173" name="Google Shape;173;p3"/>
            <p:cNvSpPr/>
            <p:nvPr/>
          </p:nvSpPr>
          <p:spPr>
            <a:xfrm>
              <a:off x="7576714" y="2971595"/>
              <a:ext cx="170472" cy="357397"/>
            </a:xfrm>
            <a:custGeom>
              <a:rect b="b" l="l" r="r" t="t"/>
              <a:pathLst>
                <a:path extrusionOk="0" h="357397" w="170472">
                  <a:moveTo>
                    <a:pt x="127257" y="26425"/>
                  </a:moveTo>
                  <a:cubicBezTo>
                    <a:pt x="134369" y="-8309"/>
                    <a:pt x="34039" y="-8500"/>
                    <a:pt x="34611" y="24075"/>
                  </a:cubicBezTo>
                  <a:cubicBezTo>
                    <a:pt x="7052" y="26044"/>
                    <a:pt x="27879" y="109610"/>
                    <a:pt x="21911" y="127835"/>
                  </a:cubicBezTo>
                  <a:cubicBezTo>
                    <a:pt x="-89214" y="468004"/>
                    <a:pt x="264544" y="398789"/>
                    <a:pt x="145736" y="124596"/>
                  </a:cubicBezTo>
                  <a:cubicBezTo>
                    <a:pt x="152086" y="122247"/>
                    <a:pt x="157864" y="17281"/>
                    <a:pt x="127257" y="26425"/>
                  </a:cubicBezTo>
                  <a:close/>
                </a:path>
              </a:pathLst>
            </a:custGeom>
            <a:solidFill>
              <a:srgbClr val="001F6E">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3"/>
            <p:cNvSpPr/>
            <p:nvPr/>
          </p:nvSpPr>
          <p:spPr>
            <a:xfrm>
              <a:off x="7652975" y="2009363"/>
              <a:ext cx="17700" cy="965700"/>
            </a:xfrm>
            <a:prstGeom prst="rect">
              <a:avLst/>
            </a:prstGeom>
            <a:solidFill>
              <a:srgbClr val="001F6E">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p3"/>
          <p:cNvGrpSpPr/>
          <p:nvPr/>
        </p:nvGrpSpPr>
        <p:grpSpPr>
          <a:xfrm>
            <a:off x="6863948" y="-1"/>
            <a:ext cx="288375" cy="3513742"/>
            <a:chOff x="7883572" y="308161"/>
            <a:chExt cx="288375" cy="3513742"/>
          </a:xfrm>
        </p:grpSpPr>
        <p:sp>
          <p:nvSpPr>
            <p:cNvPr id="176" name="Google Shape;176;p3"/>
            <p:cNvSpPr/>
            <p:nvPr/>
          </p:nvSpPr>
          <p:spPr>
            <a:xfrm>
              <a:off x="7883572" y="2971595"/>
              <a:ext cx="288375" cy="850309"/>
            </a:xfrm>
            <a:custGeom>
              <a:rect b="b" l="l" r="r" t="t"/>
              <a:pathLst>
                <a:path extrusionOk="0" h="850309" w="288375">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rgbClr val="001F6E">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3"/>
            <p:cNvSpPr/>
            <p:nvPr/>
          </p:nvSpPr>
          <p:spPr>
            <a:xfrm>
              <a:off x="8024899" y="308161"/>
              <a:ext cx="17700" cy="2667000"/>
            </a:xfrm>
            <a:prstGeom prst="rect">
              <a:avLst/>
            </a:prstGeom>
            <a:solidFill>
              <a:srgbClr val="001F6E">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 name="Google Shape;178;p3"/>
          <p:cNvSpPr txBox="1"/>
          <p:nvPr>
            <p:ph type="ctrTitle"/>
          </p:nvPr>
        </p:nvSpPr>
        <p:spPr>
          <a:xfrm>
            <a:off x="1585825" y="2053500"/>
            <a:ext cx="4646100" cy="630900"/>
          </a:xfrm>
          <a:prstGeom prst="rect">
            <a:avLst/>
          </a:prstGeom>
          <a:effectLst>
            <a:outerShdw rotWithShape="0" algn="bl" dir="5400000" dist="19050">
              <a:schemeClr val="dk1">
                <a:alpha val="20000"/>
              </a:schemeClr>
            </a:outerShdw>
          </a:effectLst>
        </p:spPr>
        <p:txBody>
          <a:bodyPr anchorCtr="0" anchor="b" bIns="0" lIns="0" spcFirstLastPara="1" rIns="0" wrap="square" tIns="0">
            <a:noAutofit/>
          </a:bodyPr>
          <a:lstStyle>
            <a:lvl1pPr lvl="0"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1pPr>
            <a:lvl2pPr lvl="1"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2pPr>
            <a:lvl3pPr lvl="2"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3pPr>
            <a:lvl4pPr lvl="3"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4pPr>
            <a:lvl5pPr lvl="4"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5pPr>
            <a:lvl6pPr lvl="5"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6pPr>
            <a:lvl7pPr lvl="6"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7pPr>
            <a:lvl8pPr lvl="7"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8pPr>
            <a:lvl9pPr lvl="8"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9pPr>
          </a:lstStyle>
          <a:p/>
        </p:txBody>
      </p:sp>
      <p:sp>
        <p:nvSpPr>
          <p:cNvPr id="179" name="Google Shape;179;p3"/>
          <p:cNvSpPr txBox="1"/>
          <p:nvPr>
            <p:ph idx="1" type="subTitle"/>
          </p:nvPr>
        </p:nvSpPr>
        <p:spPr>
          <a:xfrm>
            <a:off x="1585825" y="2705100"/>
            <a:ext cx="4646100" cy="384900"/>
          </a:xfrm>
          <a:prstGeom prst="rect">
            <a:avLst/>
          </a:prstGeom>
        </p:spPr>
        <p:txBody>
          <a:bodyPr anchorCtr="0" anchor="t" bIns="0" lIns="0" spcFirstLastPara="1" rIns="0" wrap="square" tIns="0">
            <a:noAutofit/>
          </a:bodyPr>
          <a:lstStyle>
            <a:lvl1pPr lvl="0" rtl="0">
              <a:spcBef>
                <a:spcPts val="0"/>
              </a:spcBef>
              <a:spcAft>
                <a:spcPts val="0"/>
              </a:spcAft>
              <a:buClr>
                <a:schemeClr val="accent4"/>
              </a:buClr>
              <a:buSzPts val="2400"/>
              <a:buNone/>
              <a:defRPr>
                <a:solidFill>
                  <a:schemeClr val="accent4"/>
                </a:solidFill>
              </a:defRPr>
            </a:lvl1pPr>
            <a:lvl2pPr lvl="1" rtl="0">
              <a:spcBef>
                <a:spcPts val="800"/>
              </a:spcBef>
              <a:spcAft>
                <a:spcPts val="0"/>
              </a:spcAft>
              <a:buClr>
                <a:schemeClr val="accent4"/>
              </a:buClr>
              <a:buSzPts val="3000"/>
              <a:buNone/>
              <a:defRPr sz="3000">
                <a:solidFill>
                  <a:schemeClr val="accent4"/>
                </a:solidFill>
              </a:defRPr>
            </a:lvl2pPr>
            <a:lvl3pPr lvl="2" rtl="0">
              <a:spcBef>
                <a:spcPts val="800"/>
              </a:spcBef>
              <a:spcAft>
                <a:spcPts val="0"/>
              </a:spcAft>
              <a:buClr>
                <a:schemeClr val="accent4"/>
              </a:buClr>
              <a:buSzPts val="3000"/>
              <a:buNone/>
              <a:defRPr sz="3000">
                <a:solidFill>
                  <a:schemeClr val="accent4"/>
                </a:solidFill>
              </a:defRPr>
            </a:lvl3pPr>
            <a:lvl4pPr lvl="3" rtl="0">
              <a:spcBef>
                <a:spcPts val="800"/>
              </a:spcBef>
              <a:spcAft>
                <a:spcPts val="0"/>
              </a:spcAft>
              <a:buClr>
                <a:schemeClr val="accent4"/>
              </a:buClr>
              <a:buSzPts val="3000"/>
              <a:buNone/>
              <a:defRPr sz="3000">
                <a:solidFill>
                  <a:schemeClr val="accent4"/>
                </a:solidFill>
              </a:defRPr>
            </a:lvl4pPr>
            <a:lvl5pPr lvl="4" rtl="0">
              <a:spcBef>
                <a:spcPts val="800"/>
              </a:spcBef>
              <a:spcAft>
                <a:spcPts val="0"/>
              </a:spcAft>
              <a:buClr>
                <a:schemeClr val="accent4"/>
              </a:buClr>
              <a:buSzPts val="3000"/>
              <a:buNone/>
              <a:defRPr sz="3000">
                <a:solidFill>
                  <a:schemeClr val="accent4"/>
                </a:solidFill>
              </a:defRPr>
            </a:lvl5pPr>
            <a:lvl6pPr lvl="5" rtl="0">
              <a:spcBef>
                <a:spcPts val="800"/>
              </a:spcBef>
              <a:spcAft>
                <a:spcPts val="0"/>
              </a:spcAft>
              <a:buClr>
                <a:schemeClr val="accent4"/>
              </a:buClr>
              <a:buSzPts val="3000"/>
              <a:buNone/>
              <a:defRPr sz="3000">
                <a:solidFill>
                  <a:schemeClr val="accent4"/>
                </a:solidFill>
              </a:defRPr>
            </a:lvl6pPr>
            <a:lvl7pPr lvl="6" rtl="0">
              <a:spcBef>
                <a:spcPts val="800"/>
              </a:spcBef>
              <a:spcAft>
                <a:spcPts val="0"/>
              </a:spcAft>
              <a:buClr>
                <a:schemeClr val="accent4"/>
              </a:buClr>
              <a:buSzPts val="3000"/>
              <a:buNone/>
              <a:defRPr sz="3000">
                <a:solidFill>
                  <a:schemeClr val="accent4"/>
                </a:solidFill>
              </a:defRPr>
            </a:lvl7pPr>
            <a:lvl8pPr lvl="7" rtl="0">
              <a:spcBef>
                <a:spcPts val="800"/>
              </a:spcBef>
              <a:spcAft>
                <a:spcPts val="0"/>
              </a:spcAft>
              <a:buClr>
                <a:schemeClr val="accent4"/>
              </a:buClr>
              <a:buSzPts val="3000"/>
              <a:buNone/>
              <a:defRPr sz="3000">
                <a:solidFill>
                  <a:schemeClr val="accent4"/>
                </a:solidFill>
              </a:defRPr>
            </a:lvl8pPr>
            <a:lvl9pPr lvl="8" rtl="0">
              <a:spcBef>
                <a:spcPts val="800"/>
              </a:spcBef>
              <a:spcAft>
                <a:spcPts val="800"/>
              </a:spcAft>
              <a:buClr>
                <a:schemeClr val="accent4"/>
              </a:buClr>
              <a:buSzPts val="3000"/>
              <a:buNone/>
              <a:defRPr sz="3000">
                <a:solidFill>
                  <a:schemeClr val="accent4"/>
                </a:solidFill>
              </a:defRPr>
            </a:lvl9pPr>
          </a:lstStyle>
          <a:p/>
        </p:txBody>
      </p:sp>
      <p:sp>
        <p:nvSpPr>
          <p:cNvPr id="180" name="Google Shape;180;p3"/>
          <p:cNvSpPr/>
          <p:nvPr/>
        </p:nvSpPr>
        <p:spPr>
          <a:xfrm>
            <a:off x="-229144" y="1734600"/>
            <a:ext cx="1674300" cy="1674300"/>
          </a:xfrm>
          <a:prstGeom prst="chord">
            <a:avLst>
              <a:gd fmla="val 13399399" name="adj1"/>
              <a:gd fmla="val 8184747" name="adj2"/>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29101" y="1934643"/>
            <a:ext cx="1274400" cy="1274400"/>
          </a:xfrm>
          <a:prstGeom prst="chord">
            <a:avLst>
              <a:gd fmla="val 11949430" name="adj1"/>
              <a:gd fmla="val 9637875" name="adj2"/>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 name="Google Shape;182;p3"/>
          <p:cNvGrpSpPr/>
          <p:nvPr/>
        </p:nvGrpSpPr>
        <p:grpSpPr>
          <a:xfrm>
            <a:off x="6746411" y="744238"/>
            <a:ext cx="180404" cy="190055"/>
            <a:chOff x="3770248" y="2527300"/>
            <a:chExt cx="180404" cy="190055"/>
          </a:xfrm>
        </p:grpSpPr>
        <p:sp>
          <p:nvSpPr>
            <p:cNvPr id="183" name="Google Shape;183;p3"/>
            <p:cNvSpPr/>
            <p:nvPr/>
          </p:nvSpPr>
          <p:spPr>
            <a:xfrm>
              <a:off x="3775135" y="2655951"/>
              <a:ext cx="51441" cy="61404"/>
            </a:xfrm>
            <a:custGeom>
              <a:rect b="b" l="l" r="r" t="t"/>
              <a:pathLst>
                <a:path extrusionOk="0" h="61404" w="51441">
                  <a:moveTo>
                    <a:pt x="50930" y="0"/>
                  </a:moveTo>
                  <a:cubicBezTo>
                    <a:pt x="32959" y="889"/>
                    <a:pt x="-4823" y="43497"/>
                    <a:pt x="511" y="61404"/>
                  </a:cubicBezTo>
                  <a:cubicBezTo>
                    <a:pt x="18545" y="60579"/>
                    <a:pt x="56264" y="17970"/>
                    <a:pt x="50930" y="0"/>
                  </a:cubicBezTo>
                  <a:close/>
                </a:path>
              </a:pathLst>
            </a:custGeom>
            <a:solidFill>
              <a:srgbClr val="FFE5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3"/>
            <p:cNvSpPr/>
            <p:nvPr/>
          </p:nvSpPr>
          <p:spPr>
            <a:xfrm>
              <a:off x="3894324" y="2527300"/>
              <a:ext cx="51441" cy="61341"/>
            </a:xfrm>
            <a:custGeom>
              <a:rect b="b" l="l" r="r" t="t"/>
              <a:pathLst>
                <a:path extrusionOk="0" h="61341" w="51441">
                  <a:moveTo>
                    <a:pt x="50931" y="0"/>
                  </a:moveTo>
                  <a:cubicBezTo>
                    <a:pt x="32897" y="826"/>
                    <a:pt x="-4822" y="43434"/>
                    <a:pt x="512" y="61341"/>
                  </a:cubicBezTo>
                  <a:cubicBezTo>
                    <a:pt x="18482" y="60325"/>
                    <a:pt x="56265" y="17717"/>
                    <a:pt x="50931" y="0"/>
                  </a:cubicBezTo>
                  <a:close/>
                </a:path>
              </a:pathLst>
            </a:custGeom>
            <a:solidFill>
              <a:srgbClr val="FFE5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3"/>
            <p:cNvSpPr/>
            <p:nvPr/>
          </p:nvSpPr>
          <p:spPr>
            <a:xfrm>
              <a:off x="3770248" y="2531866"/>
              <a:ext cx="58420" cy="54430"/>
            </a:xfrm>
            <a:custGeom>
              <a:rect b="b" l="l" r="r" t="t"/>
              <a:pathLst>
                <a:path extrusionOk="0" h="54430" w="58420">
                  <a:moveTo>
                    <a:pt x="58421" y="54107"/>
                  </a:moveTo>
                  <a:cubicBezTo>
                    <a:pt x="58421" y="36137"/>
                    <a:pt x="18225" y="-3995"/>
                    <a:pt x="1" y="323"/>
                  </a:cubicBezTo>
                  <a:cubicBezTo>
                    <a:pt x="-190" y="18357"/>
                    <a:pt x="40260" y="58425"/>
                    <a:pt x="58421" y="54107"/>
                  </a:cubicBezTo>
                  <a:close/>
                </a:path>
              </a:pathLst>
            </a:custGeom>
            <a:solidFill>
              <a:srgbClr val="FFE5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3"/>
            <p:cNvSpPr/>
            <p:nvPr/>
          </p:nvSpPr>
          <p:spPr>
            <a:xfrm>
              <a:off x="3892168" y="2658113"/>
              <a:ext cx="58484" cy="54484"/>
            </a:xfrm>
            <a:custGeom>
              <a:rect b="b" l="l" r="r" t="t"/>
              <a:pathLst>
                <a:path extrusionOk="0" h="54484" w="58484">
                  <a:moveTo>
                    <a:pt x="58484" y="54162"/>
                  </a:moveTo>
                  <a:cubicBezTo>
                    <a:pt x="58484" y="36128"/>
                    <a:pt x="18225" y="-3940"/>
                    <a:pt x="1" y="314"/>
                  </a:cubicBezTo>
                  <a:cubicBezTo>
                    <a:pt x="-190" y="18348"/>
                    <a:pt x="40260" y="58480"/>
                    <a:pt x="58484" y="54162"/>
                  </a:cubicBezTo>
                  <a:close/>
                </a:path>
              </a:pathLst>
            </a:custGeom>
            <a:solidFill>
              <a:srgbClr val="FFE5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87" name="Google Shape;187;p3"/>
          <p:cNvGrpSpPr/>
          <p:nvPr/>
        </p:nvGrpSpPr>
        <p:grpSpPr>
          <a:xfrm>
            <a:off x="1030839" y="3124970"/>
            <a:ext cx="214463" cy="245604"/>
            <a:chOff x="3462796" y="2555878"/>
            <a:chExt cx="157798" cy="180711"/>
          </a:xfrm>
        </p:grpSpPr>
        <p:sp>
          <p:nvSpPr>
            <p:cNvPr id="188" name="Google Shape;188;p3"/>
            <p:cNvSpPr/>
            <p:nvPr/>
          </p:nvSpPr>
          <p:spPr>
            <a:xfrm>
              <a:off x="3528860" y="2555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rgbClr val="FFF2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3"/>
            <p:cNvSpPr/>
            <p:nvPr/>
          </p:nvSpPr>
          <p:spPr>
            <a:xfrm>
              <a:off x="3528860" y="2682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rgbClr val="FFF2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3"/>
            <p:cNvSpPr/>
            <p:nvPr/>
          </p:nvSpPr>
          <p:spPr>
            <a:xfrm>
              <a:off x="3571315" y="2597137"/>
              <a:ext cx="47570" cy="33554"/>
            </a:xfrm>
            <a:custGeom>
              <a:rect b="b" l="l" r="r" t="t"/>
              <a:pathLst>
                <a:path extrusionOk="0" h="33554" w="47570">
                  <a:moveTo>
                    <a:pt x="47423" y="3886"/>
                  </a:moveTo>
                  <a:cubicBezTo>
                    <a:pt x="36183" y="-9449"/>
                    <a:pt x="10910" y="15189"/>
                    <a:pt x="306" y="22936"/>
                  </a:cubicBezTo>
                  <a:cubicBezTo>
                    <a:pt x="-4584" y="50305"/>
                    <a:pt x="50788" y="17729"/>
                    <a:pt x="47423" y="3886"/>
                  </a:cubicBezTo>
                  <a:close/>
                </a:path>
              </a:pathLst>
            </a:custGeom>
            <a:solidFill>
              <a:srgbClr val="FFF2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3"/>
            <p:cNvSpPr/>
            <p:nvPr/>
          </p:nvSpPr>
          <p:spPr>
            <a:xfrm>
              <a:off x="3572203" y="2660050"/>
              <a:ext cx="48391" cy="35006"/>
            </a:xfrm>
            <a:custGeom>
              <a:rect b="b" l="l" r="r" t="t"/>
              <a:pathLst>
                <a:path extrusionOk="0" h="35006" w="48391">
                  <a:moveTo>
                    <a:pt x="45900" y="20221"/>
                  </a:moveTo>
                  <a:cubicBezTo>
                    <a:pt x="32120" y="15713"/>
                    <a:pt x="14849" y="-8608"/>
                    <a:pt x="1450" y="3203"/>
                  </a:cubicBezTo>
                  <a:cubicBezTo>
                    <a:pt x="-11123" y="21047"/>
                    <a:pt x="62664" y="54384"/>
                    <a:pt x="45900" y="20221"/>
                  </a:cubicBezTo>
                  <a:close/>
                </a:path>
              </a:pathLst>
            </a:custGeom>
            <a:solidFill>
              <a:srgbClr val="FFF2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3"/>
            <p:cNvSpPr/>
            <p:nvPr/>
          </p:nvSpPr>
          <p:spPr>
            <a:xfrm>
              <a:off x="3466564" y="2662661"/>
              <a:ext cx="42019" cy="33548"/>
            </a:xfrm>
            <a:custGeom>
              <a:rect b="b" l="l" r="r" t="t"/>
              <a:pathLst>
                <a:path extrusionOk="0" h="33548" w="42019">
                  <a:moveTo>
                    <a:pt x="41239" y="1798"/>
                  </a:moveTo>
                  <a:cubicBezTo>
                    <a:pt x="31397" y="-7981"/>
                    <a:pt x="-17625" y="24912"/>
                    <a:pt x="6695" y="33548"/>
                  </a:cubicBezTo>
                  <a:cubicBezTo>
                    <a:pt x="17935" y="27452"/>
                    <a:pt x="47145" y="17991"/>
                    <a:pt x="41239" y="1798"/>
                  </a:cubicBezTo>
                  <a:close/>
                </a:path>
              </a:pathLst>
            </a:custGeom>
            <a:solidFill>
              <a:srgbClr val="FFF2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3"/>
            <p:cNvSpPr/>
            <p:nvPr/>
          </p:nvSpPr>
          <p:spPr>
            <a:xfrm>
              <a:off x="3462796" y="2597064"/>
              <a:ext cx="40843" cy="33781"/>
            </a:xfrm>
            <a:custGeom>
              <a:rect b="b" l="l" r="r" t="t"/>
              <a:pathLst>
                <a:path extrusionOk="0" h="33781" w="40843">
                  <a:moveTo>
                    <a:pt x="38339" y="18755"/>
                  </a:moveTo>
                  <a:cubicBezTo>
                    <a:pt x="27163" y="13865"/>
                    <a:pt x="13447" y="-8614"/>
                    <a:pt x="1509" y="3578"/>
                  </a:cubicBezTo>
                  <a:cubicBezTo>
                    <a:pt x="-10556" y="21676"/>
                    <a:pt x="54151" y="52346"/>
                    <a:pt x="38339" y="18755"/>
                  </a:cubicBezTo>
                  <a:close/>
                </a:path>
              </a:pathLst>
            </a:custGeom>
            <a:solidFill>
              <a:srgbClr val="FFF2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94" name="Google Shape;194;p3"/>
          <p:cNvGrpSpPr/>
          <p:nvPr/>
        </p:nvGrpSpPr>
        <p:grpSpPr>
          <a:xfrm>
            <a:off x="8737419" y="2806488"/>
            <a:ext cx="245187" cy="258304"/>
            <a:chOff x="3770248" y="2527300"/>
            <a:chExt cx="180404" cy="190055"/>
          </a:xfrm>
        </p:grpSpPr>
        <p:sp>
          <p:nvSpPr>
            <p:cNvPr id="195" name="Google Shape;195;p3"/>
            <p:cNvSpPr/>
            <p:nvPr/>
          </p:nvSpPr>
          <p:spPr>
            <a:xfrm>
              <a:off x="3775135" y="2655951"/>
              <a:ext cx="51441" cy="61404"/>
            </a:xfrm>
            <a:custGeom>
              <a:rect b="b" l="l" r="r" t="t"/>
              <a:pathLst>
                <a:path extrusionOk="0" h="61404" w="51441">
                  <a:moveTo>
                    <a:pt x="50930" y="0"/>
                  </a:moveTo>
                  <a:cubicBezTo>
                    <a:pt x="32959" y="889"/>
                    <a:pt x="-4823" y="43497"/>
                    <a:pt x="511" y="61404"/>
                  </a:cubicBezTo>
                  <a:cubicBezTo>
                    <a:pt x="18545" y="60579"/>
                    <a:pt x="56264" y="17970"/>
                    <a:pt x="50930" y="0"/>
                  </a:cubicBezTo>
                  <a:close/>
                </a:path>
              </a:pathLst>
            </a:custGeom>
            <a:solidFill>
              <a:srgbClr val="FFF2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3"/>
            <p:cNvSpPr/>
            <p:nvPr/>
          </p:nvSpPr>
          <p:spPr>
            <a:xfrm>
              <a:off x="3894324" y="2527300"/>
              <a:ext cx="51441" cy="61341"/>
            </a:xfrm>
            <a:custGeom>
              <a:rect b="b" l="l" r="r" t="t"/>
              <a:pathLst>
                <a:path extrusionOk="0" h="61341" w="51441">
                  <a:moveTo>
                    <a:pt x="50931" y="0"/>
                  </a:moveTo>
                  <a:cubicBezTo>
                    <a:pt x="32897" y="826"/>
                    <a:pt x="-4822" y="43434"/>
                    <a:pt x="512" y="61341"/>
                  </a:cubicBezTo>
                  <a:cubicBezTo>
                    <a:pt x="18482" y="60325"/>
                    <a:pt x="56265" y="17717"/>
                    <a:pt x="50931" y="0"/>
                  </a:cubicBezTo>
                  <a:close/>
                </a:path>
              </a:pathLst>
            </a:custGeom>
            <a:solidFill>
              <a:srgbClr val="FFF2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3"/>
            <p:cNvSpPr/>
            <p:nvPr/>
          </p:nvSpPr>
          <p:spPr>
            <a:xfrm>
              <a:off x="3770248" y="2531866"/>
              <a:ext cx="58420" cy="54430"/>
            </a:xfrm>
            <a:custGeom>
              <a:rect b="b" l="l" r="r" t="t"/>
              <a:pathLst>
                <a:path extrusionOk="0" h="54430" w="58420">
                  <a:moveTo>
                    <a:pt x="58421" y="54107"/>
                  </a:moveTo>
                  <a:cubicBezTo>
                    <a:pt x="58421" y="36137"/>
                    <a:pt x="18225" y="-3995"/>
                    <a:pt x="1" y="323"/>
                  </a:cubicBezTo>
                  <a:cubicBezTo>
                    <a:pt x="-190" y="18357"/>
                    <a:pt x="40260" y="58425"/>
                    <a:pt x="58421" y="54107"/>
                  </a:cubicBezTo>
                  <a:close/>
                </a:path>
              </a:pathLst>
            </a:custGeom>
            <a:solidFill>
              <a:srgbClr val="FFF2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3"/>
            <p:cNvSpPr/>
            <p:nvPr/>
          </p:nvSpPr>
          <p:spPr>
            <a:xfrm>
              <a:off x="3892168" y="2658113"/>
              <a:ext cx="58484" cy="54484"/>
            </a:xfrm>
            <a:custGeom>
              <a:rect b="b" l="l" r="r" t="t"/>
              <a:pathLst>
                <a:path extrusionOk="0" h="54484" w="58484">
                  <a:moveTo>
                    <a:pt x="58484" y="54162"/>
                  </a:moveTo>
                  <a:cubicBezTo>
                    <a:pt x="58484" y="36128"/>
                    <a:pt x="18225" y="-3940"/>
                    <a:pt x="1" y="314"/>
                  </a:cubicBezTo>
                  <a:cubicBezTo>
                    <a:pt x="-190" y="18348"/>
                    <a:pt x="40260" y="58480"/>
                    <a:pt x="58484" y="54162"/>
                  </a:cubicBezTo>
                  <a:close/>
                </a:path>
              </a:pathLst>
            </a:custGeom>
            <a:solidFill>
              <a:srgbClr val="FFF2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99" name="Google Shape;199;p3"/>
          <p:cNvGrpSpPr/>
          <p:nvPr/>
        </p:nvGrpSpPr>
        <p:grpSpPr>
          <a:xfrm rot="5400000">
            <a:off x="8622497" y="4565562"/>
            <a:ext cx="214448" cy="245568"/>
            <a:chOff x="3462796" y="2555878"/>
            <a:chExt cx="157798" cy="180711"/>
          </a:xfrm>
        </p:grpSpPr>
        <p:sp>
          <p:nvSpPr>
            <p:cNvPr id="200" name="Google Shape;200;p3"/>
            <p:cNvSpPr/>
            <p:nvPr/>
          </p:nvSpPr>
          <p:spPr>
            <a:xfrm>
              <a:off x="3528860" y="2555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3"/>
            <p:cNvSpPr/>
            <p:nvPr/>
          </p:nvSpPr>
          <p:spPr>
            <a:xfrm>
              <a:off x="3528860" y="2682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3"/>
            <p:cNvSpPr/>
            <p:nvPr/>
          </p:nvSpPr>
          <p:spPr>
            <a:xfrm>
              <a:off x="3571315" y="2597137"/>
              <a:ext cx="47570" cy="33554"/>
            </a:xfrm>
            <a:custGeom>
              <a:rect b="b" l="l" r="r" t="t"/>
              <a:pathLst>
                <a:path extrusionOk="0" h="33554" w="4757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3"/>
            <p:cNvSpPr/>
            <p:nvPr/>
          </p:nvSpPr>
          <p:spPr>
            <a:xfrm>
              <a:off x="3572203" y="2660050"/>
              <a:ext cx="48391" cy="35006"/>
            </a:xfrm>
            <a:custGeom>
              <a:rect b="b" l="l" r="r" t="t"/>
              <a:pathLst>
                <a:path extrusionOk="0" h="35006" w="48391">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3"/>
            <p:cNvSpPr/>
            <p:nvPr/>
          </p:nvSpPr>
          <p:spPr>
            <a:xfrm>
              <a:off x="3466564" y="2662661"/>
              <a:ext cx="42019" cy="33548"/>
            </a:xfrm>
            <a:custGeom>
              <a:rect b="b" l="l" r="r" t="t"/>
              <a:pathLst>
                <a:path extrusionOk="0" h="33548" w="42019">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3"/>
            <p:cNvSpPr/>
            <p:nvPr/>
          </p:nvSpPr>
          <p:spPr>
            <a:xfrm>
              <a:off x="3462796" y="2597064"/>
              <a:ext cx="40843" cy="33781"/>
            </a:xfrm>
            <a:custGeom>
              <a:rect b="b" l="l" r="r" t="t"/>
              <a:pathLst>
                <a:path extrusionOk="0" h="33781" w="40843">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6" name="Google Shape;206;p3"/>
          <p:cNvGrpSpPr/>
          <p:nvPr/>
        </p:nvGrpSpPr>
        <p:grpSpPr>
          <a:xfrm>
            <a:off x="163248" y="1684513"/>
            <a:ext cx="180404" cy="190055"/>
            <a:chOff x="3770248" y="2527300"/>
            <a:chExt cx="180404" cy="190055"/>
          </a:xfrm>
        </p:grpSpPr>
        <p:sp>
          <p:nvSpPr>
            <p:cNvPr id="207" name="Google Shape;207;p3"/>
            <p:cNvSpPr/>
            <p:nvPr/>
          </p:nvSpPr>
          <p:spPr>
            <a:xfrm>
              <a:off x="3775135" y="2655951"/>
              <a:ext cx="51441" cy="61404"/>
            </a:xfrm>
            <a:custGeom>
              <a:rect b="b" l="l" r="r" t="t"/>
              <a:pathLst>
                <a:path extrusionOk="0" h="61404" w="51441">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3"/>
            <p:cNvSpPr/>
            <p:nvPr/>
          </p:nvSpPr>
          <p:spPr>
            <a:xfrm>
              <a:off x="3894324" y="2527300"/>
              <a:ext cx="51441" cy="61341"/>
            </a:xfrm>
            <a:custGeom>
              <a:rect b="b" l="l" r="r" t="t"/>
              <a:pathLst>
                <a:path extrusionOk="0" h="61341" w="51441">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3"/>
            <p:cNvSpPr/>
            <p:nvPr/>
          </p:nvSpPr>
          <p:spPr>
            <a:xfrm>
              <a:off x="3770248" y="2531866"/>
              <a:ext cx="58420" cy="54430"/>
            </a:xfrm>
            <a:custGeom>
              <a:rect b="b" l="l" r="r" t="t"/>
              <a:pathLst>
                <a:path extrusionOk="0" h="54430" w="5842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3"/>
            <p:cNvSpPr/>
            <p:nvPr/>
          </p:nvSpPr>
          <p:spPr>
            <a:xfrm>
              <a:off x="3892168" y="2658113"/>
              <a:ext cx="58484" cy="54484"/>
            </a:xfrm>
            <a:custGeom>
              <a:rect b="b" l="l" r="r" t="t"/>
              <a:pathLst>
                <a:path extrusionOk="0" h="54484" w="58484">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1" name="Google Shape;211;p3"/>
          <p:cNvGrpSpPr/>
          <p:nvPr/>
        </p:nvGrpSpPr>
        <p:grpSpPr>
          <a:xfrm rot="-2700000">
            <a:off x="7714705" y="744247"/>
            <a:ext cx="180402" cy="190053"/>
            <a:chOff x="3770248" y="2527300"/>
            <a:chExt cx="180404" cy="190055"/>
          </a:xfrm>
        </p:grpSpPr>
        <p:sp>
          <p:nvSpPr>
            <p:cNvPr id="212" name="Google Shape;212;p3"/>
            <p:cNvSpPr/>
            <p:nvPr/>
          </p:nvSpPr>
          <p:spPr>
            <a:xfrm>
              <a:off x="3775135" y="2655951"/>
              <a:ext cx="51441" cy="61404"/>
            </a:xfrm>
            <a:custGeom>
              <a:rect b="b" l="l" r="r" t="t"/>
              <a:pathLst>
                <a:path extrusionOk="0" h="61404" w="51441">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3"/>
            <p:cNvSpPr/>
            <p:nvPr/>
          </p:nvSpPr>
          <p:spPr>
            <a:xfrm>
              <a:off x="3894324" y="2527300"/>
              <a:ext cx="51441" cy="61341"/>
            </a:xfrm>
            <a:custGeom>
              <a:rect b="b" l="l" r="r" t="t"/>
              <a:pathLst>
                <a:path extrusionOk="0" h="61341" w="51441">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3"/>
            <p:cNvSpPr/>
            <p:nvPr/>
          </p:nvSpPr>
          <p:spPr>
            <a:xfrm>
              <a:off x="3770248" y="2531866"/>
              <a:ext cx="58420" cy="54430"/>
            </a:xfrm>
            <a:custGeom>
              <a:rect b="b" l="l" r="r" t="t"/>
              <a:pathLst>
                <a:path extrusionOk="0" h="54430" w="5842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3"/>
            <p:cNvSpPr/>
            <p:nvPr/>
          </p:nvSpPr>
          <p:spPr>
            <a:xfrm>
              <a:off x="3892168" y="2658113"/>
              <a:ext cx="58484" cy="54484"/>
            </a:xfrm>
            <a:custGeom>
              <a:rect b="b" l="l" r="r" t="t"/>
              <a:pathLst>
                <a:path extrusionOk="0" h="54484" w="58484">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6" name="Google Shape;216;p3"/>
          <p:cNvGrpSpPr/>
          <p:nvPr/>
        </p:nvGrpSpPr>
        <p:grpSpPr>
          <a:xfrm>
            <a:off x="6651762" y="-7"/>
            <a:ext cx="1046700" cy="1769370"/>
            <a:chOff x="2484475" y="1329455"/>
            <a:chExt cx="1046700" cy="1769370"/>
          </a:xfrm>
        </p:grpSpPr>
        <p:sp>
          <p:nvSpPr>
            <p:cNvPr id="217" name="Google Shape;217;p3"/>
            <p:cNvSpPr/>
            <p:nvPr/>
          </p:nvSpPr>
          <p:spPr>
            <a:xfrm>
              <a:off x="2484475" y="2052125"/>
              <a:ext cx="1046700" cy="1046700"/>
            </a:xfrm>
            <a:prstGeom prst="ellipse">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2643144" y="2210793"/>
              <a:ext cx="729300" cy="729300"/>
            </a:xfrm>
            <a:prstGeom prst="ellipse">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 name="Google Shape;219;p3"/>
            <p:cNvGrpSpPr/>
            <p:nvPr/>
          </p:nvGrpSpPr>
          <p:grpSpPr>
            <a:xfrm>
              <a:off x="2769703" y="1329455"/>
              <a:ext cx="510180" cy="1483501"/>
              <a:chOff x="1818382" y="2433081"/>
              <a:chExt cx="466728" cy="1357150"/>
            </a:xfrm>
          </p:grpSpPr>
          <p:grpSp>
            <p:nvGrpSpPr>
              <p:cNvPr id="220" name="Google Shape;220;p3"/>
              <p:cNvGrpSpPr/>
              <p:nvPr/>
            </p:nvGrpSpPr>
            <p:grpSpPr>
              <a:xfrm>
                <a:off x="1818382" y="2971595"/>
                <a:ext cx="466728" cy="818636"/>
                <a:chOff x="1818382" y="2942618"/>
                <a:chExt cx="466728" cy="818636"/>
              </a:xfrm>
            </p:grpSpPr>
            <p:sp>
              <p:nvSpPr>
                <p:cNvPr id="221" name="Google Shape;221;p3"/>
                <p:cNvSpPr/>
                <p:nvPr/>
              </p:nvSpPr>
              <p:spPr>
                <a:xfrm>
                  <a:off x="1951772" y="2948396"/>
                  <a:ext cx="202080" cy="208143"/>
                </a:xfrm>
                <a:custGeom>
                  <a:rect b="b" l="l" r="r" t="t"/>
                  <a:pathLst>
                    <a:path extrusionOk="0" h="208143" w="20208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 name="Google Shape;222;p3"/>
                <p:cNvSpPr/>
                <p:nvPr/>
              </p:nvSpPr>
              <p:spPr>
                <a:xfrm>
                  <a:off x="1833104" y="3156294"/>
                  <a:ext cx="444195" cy="592827"/>
                </a:xfrm>
                <a:custGeom>
                  <a:rect b="b" l="l" r="r" t="t"/>
                  <a:pathLst>
                    <a:path extrusionOk="0" h="592827" w="444195">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3"/>
                <p:cNvSpPr/>
                <p:nvPr/>
              </p:nvSpPr>
              <p:spPr>
                <a:xfrm>
                  <a:off x="1818382" y="2942618"/>
                  <a:ext cx="466728" cy="818636"/>
                </a:xfrm>
                <a:custGeom>
                  <a:rect b="b" l="l" r="r" t="t"/>
                  <a:pathLst>
                    <a:path extrusionOk="0" h="818636" w="466728">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24" name="Google Shape;224;p3"/>
              <p:cNvSpPr/>
              <p:nvPr/>
            </p:nvSpPr>
            <p:spPr>
              <a:xfrm>
                <a:off x="2046046" y="2433081"/>
                <a:ext cx="17700" cy="544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 name="Google Shape;225;p3"/>
            <p:cNvSpPr/>
            <p:nvPr/>
          </p:nvSpPr>
          <p:spPr>
            <a:xfrm>
              <a:off x="2848289" y="2564652"/>
              <a:ext cx="130735" cy="158472"/>
            </a:xfrm>
            <a:custGeom>
              <a:rect b="b" l="l" r="r" t="t"/>
              <a:pathLst>
                <a:path extrusionOk="0" h="5799" w="4784">
                  <a:moveTo>
                    <a:pt x="0" y="0"/>
                  </a:moveTo>
                  <a:cubicBezTo>
                    <a:pt x="0" y="2506"/>
                    <a:pt x="2375" y="5110"/>
                    <a:pt x="4784" y="5799"/>
                  </a:cubicBezTo>
                </a:path>
              </a:pathLst>
            </a:custGeom>
            <a:noFill/>
            <a:ln cap="rnd" cmpd="sng" w="38100">
              <a:solidFill>
                <a:schemeClr val="lt1"/>
              </a:solidFill>
              <a:prstDash val="solid"/>
              <a:round/>
              <a:headEnd len="med" w="med" type="none"/>
              <a:tailEnd len="med" w="med" type="none"/>
            </a:ln>
          </p:spPr>
        </p:sp>
      </p:grpSp>
      <p:grpSp>
        <p:nvGrpSpPr>
          <p:cNvPr id="226" name="Google Shape;226;p3"/>
          <p:cNvGrpSpPr/>
          <p:nvPr/>
        </p:nvGrpSpPr>
        <p:grpSpPr>
          <a:xfrm>
            <a:off x="8277068" y="-1"/>
            <a:ext cx="905291" cy="2805686"/>
            <a:chOff x="3961868" y="-891976"/>
            <a:chExt cx="905291" cy="2805686"/>
          </a:xfrm>
        </p:grpSpPr>
        <p:grpSp>
          <p:nvGrpSpPr>
            <p:cNvPr id="227" name="Google Shape;227;p3"/>
            <p:cNvGrpSpPr/>
            <p:nvPr/>
          </p:nvGrpSpPr>
          <p:grpSpPr>
            <a:xfrm>
              <a:off x="3961868" y="1008419"/>
              <a:ext cx="905291" cy="905291"/>
              <a:chOff x="764100" y="3623300"/>
              <a:chExt cx="1046700" cy="1046700"/>
            </a:xfrm>
          </p:grpSpPr>
          <p:sp>
            <p:nvSpPr>
              <p:cNvPr id="228" name="Google Shape;228;p3"/>
              <p:cNvSpPr/>
              <p:nvPr/>
            </p:nvSpPr>
            <p:spPr>
              <a:xfrm>
                <a:off x="764100" y="3623300"/>
                <a:ext cx="1046700" cy="1046700"/>
              </a:xfrm>
              <a:prstGeom prst="ellipse">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
              <p:cNvSpPr/>
              <p:nvPr/>
            </p:nvSpPr>
            <p:spPr>
              <a:xfrm>
                <a:off x="922769" y="3781968"/>
                <a:ext cx="729300" cy="729300"/>
              </a:xfrm>
              <a:prstGeom prst="ellipse">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 name="Google Shape;230;p3"/>
            <p:cNvGrpSpPr/>
            <p:nvPr/>
          </p:nvGrpSpPr>
          <p:grpSpPr>
            <a:xfrm>
              <a:off x="4155315" y="-891976"/>
              <a:ext cx="522826" cy="2613070"/>
              <a:chOff x="2447534" y="1219291"/>
              <a:chExt cx="478297" cy="2390513"/>
            </a:xfrm>
          </p:grpSpPr>
          <p:grpSp>
            <p:nvGrpSpPr>
              <p:cNvPr id="231" name="Google Shape;231;p3"/>
              <p:cNvGrpSpPr/>
              <p:nvPr/>
            </p:nvGrpSpPr>
            <p:grpSpPr>
              <a:xfrm>
                <a:off x="2447534" y="1219291"/>
                <a:ext cx="478297" cy="2390513"/>
                <a:chOff x="2447534" y="1219291"/>
                <a:chExt cx="478297" cy="2390513"/>
              </a:xfrm>
            </p:grpSpPr>
            <p:grpSp>
              <p:nvGrpSpPr>
                <p:cNvPr id="232" name="Google Shape;232;p3"/>
                <p:cNvGrpSpPr/>
                <p:nvPr/>
              </p:nvGrpSpPr>
              <p:grpSpPr>
                <a:xfrm>
                  <a:off x="2447534" y="2971595"/>
                  <a:ext cx="478297" cy="638209"/>
                  <a:chOff x="2447534" y="3081786"/>
                  <a:chExt cx="478297" cy="638209"/>
                </a:xfrm>
              </p:grpSpPr>
              <p:sp>
                <p:nvSpPr>
                  <p:cNvPr id="233" name="Google Shape;233;p3"/>
                  <p:cNvSpPr/>
                  <p:nvPr/>
                </p:nvSpPr>
                <p:spPr>
                  <a:xfrm>
                    <a:off x="2591014" y="3097533"/>
                    <a:ext cx="179593" cy="168416"/>
                  </a:xfrm>
                  <a:custGeom>
                    <a:rect b="b" l="l" r="r" t="t"/>
                    <a:pathLst>
                      <a:path extrusionOk="0" h="168416" w="179593">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3"/>
                  <p:cNvSpPr/>
                  <p:nvPr/>
                </p:nvSpPr>
                <p:spPr>
                  <a:xfrm>
                    <a:off x="2458233" y="3250561"/>
                    <a:ext cx="453667" cy="462047"/>
                  </a:xfrm>
                  <a:custGeom>
                    <a:rect b="b" l="l" r="r" t="t"/>
                    <a:pathLst>
                      <a:path extrusionOk="0" h="462047" w="453667">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3"/>
                  <p:cNvSpPr/>
                  <p:nvPr/>
                </p:nvSpPr>
                <p:spPr>
                  <a:xfrm>
                    <a:off x="2447534" y="3081786"/>
                    <a:ext cx="478297" cy="638209"/>
                  </a:xfrm>
                  <a:custGeom>
                    <a:rect b="b" l="l" r="r" t="t"/>
                    <a:pathLst>
                      <a:path extrusionOk="0" h="638209" w="478297">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36" name="Google Shape;236;p3"/>
                <p:cNvSpPr/>
                <p:nvPr/>
              </p:nvSpPr>
              <p:spPr>
                <a:xfrm>
                  <a:off x="2675610" y="1219291"/>
                  <a:ext cx="17700" cy="1758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 name="Google Shape;237;p3"/>
              <p:cNvSpPr/>
              <p:nvPr/>
            </p:nvSpPr>
            <p:spPr>
              <a:xfrm>
                <a:off x="2546350" y="3472450"/>
                <a:ext cx="97850" cy="61625"/>
              </a:xfrm>
              <a:custGeom>
                <a:rect b="b" l="l" r="r" t="t"/>
                <a:pathLst>
                  <a:path extrusionOk="0" h="2465" w="3914">
                    <a:moveTo>
                      <a:pt x="0" y="0"/>
                    </a:moveTo>
                    <a:cubicBezTo>
                      <a:pt x="946" y="1217"/>
                      <a:pt x="2412" y="2117"/>
                      <a:pt x="3914" y="2465"/>
                    </a:cubicBezTo>
                  </a:path>
                </a:pathLst>
              </a:custGeom>
              <a:noFill/>
              <a:ln cap="rnd" cmpd="sng" w="38100">
                <a:solidFill>
                  <a:schemeClr val="lt1"/>
                </a:solidFill>
                <a:prstDash val="solid"/>
                <a:round/>
                <a:headEnd len="med" w="med" type="none"/>
                <a:tailEnd len="med" w="med" type="none"/>
              </a:ln>
            </p:spPr>
          </p:sp>
          <p:sp>
            <p:nvSpPr>
              <p:cNvPr id="238" name="Google Shape;238;p3"/>
              <p:cNvSpPr/>
              <p:nvPr/>
            </p:nvSpPr>
            <p:spPr>
              <a:xfrm>
                <a:off x="2515525" y="3392700"/>
                <a:ext cx="9075" cy="19950"/>
              </a:xfrm>
              <a:custGeom>
                <a:rect b="b" l="l" r="r" t="t"/>
                <a:pathLst>
                  <a:path extrusionOk="0" h="798" w="363">
                    <a:moveTo>
                      <a:pt x="0" y="0"/>
                    </a:moveTo>
                    <a:cubicBezTo>
                      <a:pt x="182" y="399"/>
                      <a:pt x="182" y="399"/>
                      <a:pt x="363" y="798"/>
                    </a:cubicBezTo>
                  </a:path>
                </a:pathLst>
              </a:custGeom>
              <a:noFill/>
              <a:ln cap="rnd" cmpd="sng" w="38100">
                <a:solidFill>
                  <a:schemeClr val="lt1"/>
                </a:solidFill>
                <a:prstDash val="solid"/>
                <a:round/>
                <a:headEnd len="med" w="med" type="none"/>
                <a:tailEnd len="med" w="med" type="none"/>
              </a:ln>
            </p:spPr>
          </p:sp>
        </p:grpSp>
      </p:grpSp>
      <p:grpSp>
        <p:nvGrpSpPr>
          <p:cNvPr id="239" name="Google Shape;239;p3"/>
          <p:cNvGrpSpPr/>
          <p:nvPr/>
        </p:nvGrpSpPr>
        <p:grpSpPr>
          <a:xfrm>
            <a:off x="7726343" y="1"/>
            <a:ext cx="522827" cy="1952267"/>
            <a:chOff x="5194218" y="-536312"/>
            <a:chExt cx="522827" cy="1952267"/>
          </a:xfrm>
        </p:grpSpPr>
        <p:grpSp>
          <p:nvGrpSpPr>
            <p:cNvPr id="240" name="Google Shape;240;p3"/>
            <p:cNvGrpSpPr/>
            <p:nvPr/>
          </p:nvGrpSpPr>
          <p:grpSpPr>
            <a:xfrm>
              <a:off x="5194218" y="893129"/>
              <a:ext cx="522827" cy="522827"/>
              <a:chOff x="764100" y="3623300"/>
              <a:chExt cx="1046700" cy="1046700"/>
            </a:xfrm>
          </p:grpSpPr>
          <p:sp>
            <p:nvSpPr>
              <p:cNvPr id="241" name="Google Shape;241;p3"/>
              <p:cNvSpPr/>
              <p:nvPr/>
            </p:nvSpPr>
            <p:spPr>
              <a:xfrm>
                <a:off x="764100" y="3623300"/>
                <a:ext cx="1046700" cy="1046700"/>
              </a:xfrm>
              <a:prstGeom prst="ellipse">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
              <p:cNvSpPr/>
              <p:nvPr/>
            </p:nvSpPr>
            <p:spPr>
              <a:xfrm>
                <a:off x="922769" y="3781968"/>
                <a:ext cx="729300" cy="729300"/>
              </a:xfrm>
              <a:prstGeom prst="ellipse">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3"/>
            <p:cNvGrpSpPr/>
            <p:nvPr/>
          </p:nvGrpSpPr>
          <p:grpSpPr>
            <a:xfrm>
              <a:off x="5371921" y="-536312"/>
              <a:ext cx="182209" cy="1814066"/>
              <a:chOff x="3305183" y="1663032"/>
              <a:chExt cx="166690" cy="1659561"/>
            </a:xfrm>
          </p:grpSpPr>
          <p:grpSp>
            <p:nvGrpSpPr>
              <p:cNvPr id="244" name="Google Shape;244;p3"/>
              <p:cNvGrpSpPr/>
              <p:nvPr/>
            </p:nvGrpSpPr>
            <p:grpSpPr>
              <a:xfrm>
                <a:off x="3305183" y="1663032"/>
                <a:ext cx="166690" cy="1659561"/>
                <a:chOff x="3305183" y="1663032"/>
                <a:chExt cx="166690" cy="1659561"/>
              </a:xfrm>
            </p:grpSpPr>
            <p:grpSp>
              <p:nvGrpSpPr>
                <p:cNvPr id="245" name="Google Shape;245;p3"/>
                <p:cNvGrpSpPr/>
                <p:nvPr/>
              </p:nvGrpSpPr>
              <p:grpSpPr>
                <a:xfrm>
                  <a:off x="3305183" y="2971595"/>
                  <a:ext cx="166690" cy="350998"/>
                  <a:chOff x="3305183" y="3146560"/>
                  <a:chExt cx="166690" cy="350998"/>
                </a:xfrm>
              </p:grpSpPr>
              <p:sp>
                <p:nvSpPr>
                  <p:cNvPr id="246" name="Google Shape;246;p3"/>
                  <p:cNvSpPr/>
                  <p:nvPr/>
                </p:nvSpPr>
                <p:spPr>
                  <a:xfrm>
                    <a:off x="3324821" y="3152836"/>
                    <a:ext cx="119489" cy="117177"/>
                  </a:xfrm>
                  <a:custGeom>
                    <a:rect b="b" l="l" r="r" t="t"/>
                    <a:pathLst>
                      <a:path extrusionOk="0" h="117177" w="119489">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Google Shape;247;p3"/>
                  <p:cNvSpPr/>
                  <p:nvPr/>
                </p:nvSpPr>
                <p:spPr>
                  <a:xfrm>
                    <a:off x="3312763" y="3270014"/>
                    <a:ext cx="150661" cy="221107"/>
                  </a:xfrm>
                  <a:custGeom>
                    <a:rect b="b" l="l" r="r" t="t"/>
                    <a:pathLst>
                      <a:path extrusionOk="0" h="221107" w="150661">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Google Shape;248;p3"/>
                  <p:cNvSpPr/>
                  <p:nvPr/>
                </p:nvSpPr>
                <p:spPr>
                  <a:xfrm>
                    <a:off x="3305183" y="3146560"/>
                    <a:ext cx="166690" cy="350998"/>
                  </a:xfrm>
                  <a:custGeom>
                    <a:rect b="b" l="l" r="r" t="t"/>
                    <a:pathLst>
                      <a:path extrusionOk="0" h="350998" w="16669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49" name="Google Shape;249;p3"/>
                <p:cNvSpPr/>
                <p:nvPr/>
              </p:nvSpPr>
              <p:spPr>
                <a:xfrm>
                  <a:off x="3375902" y="1663032"/>
                  <a:ext cx="17700" cy="1314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 name="Google Shape;250;p3"/>
              <p:cNvSpPr/>
              <p:nvPr/>
            </p:nvSpPr>
            <p:spPr>
              <a:xfrm>
                <a:off x="3352825" y="3244100"/>
                <a:ext cx="27200" cy="29000"/>
              </a:xfrm>
              <a:custGeom>
                <a:rect b="b" l="l" r="r" t="t"/>
                <a:pathLst>
                  <a:path extrusionOk="0" h="1160" w="1088">
                    <a:moveTo>
                      <a:pt x="0" y="0"/>
                    </a:moveTo>
                    <a:cubicBezTo>
                      <a:pt x="294" y="441"/>
                      <a:pt x="670" y="834"/>
                      <a:pt x="1088" y="1160"/>
                    </a:cubicBezTo>
                  </a:path>
                </a:pathLst>
              </a:custGeom>
              <a:noFill/>
              <a:ln cap="rnd" cmpd="sng" w="28575">
                <a:solidFill>
                  <a:schemeClr val="lt1"/>
                </a:solidFill>
                <a:prstDash val="solid"/>
                <a:round/>
                <a:headEnd len="med" w="med" type="none"/>
                <a:tailEnd len="med" w="med" type="none"/>
              </a:ln>
            </p:spPr>
          </p:sp>
        </p:grpSp>
      </p:grpSp>
      <p:grpSp>
        <p:nvGrpSpPr>
          <p:cNvPr id="251" name="Google Shape;251;p3"/>
          <p:cNvGrpSpPr/>
          <p:nvPr/>
        </p:nvGrpSpPr>
        <p:grpSpPr>
          <a:xfrm>
            <a:off x="7946297" y="-6"/>
            <a:ext cx="860597" cy="4748536"/>
            <a:chOff x="7824797" y="-1724181"/>
            <a:chExt cx="860597" cy="4748536"/>
          </a:xfrm>
        </p:grpSpPr>
        <p:grpSp>
          <p:nvGrpSpPr>
            <p:cNvPr id="252" name="Google Shape;252;p3"/>
            <p:cNvGrpSpPr/>
            <p:nvPr/>
          </p:nvGrpSpPr>
          <p:grpSpPr>
            <a:xfrm>
              <a:off x="7824797" y="1891931"/>
              <a:ext cx="860597" cy="1132425"/>
              <a:chOff x="764100" y="3623300"/>
              <a:chExt cx="1046700" cy="1046700"/>
            </a:xfrm>
          </p:grpSpPr>
          <p:sp>
            <p:nvSpPr>
              <p:cNvPr id="253" name="Google Shape;253;p3"/>
              <p:cNvSpPr/>
              <p:nvPr/>
            </p:nvSpPr>
            <p:spPr>
              <a:xfrm>
                <a:off x="764100" y="3623300"/>
                <a:ext cx="1046700" cy="1046700"/>
              </a:xfrm>
              <a:prstGeom prst="ellipse">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
              <p:cNvSpPr/>
              <p:nvPr/>
            </p:nvSpPr>
            <p:spPr>
              <a:xfrm>
                <a:off x="922769" y="3781968"/>
                <a:ext cx="729300" cy="729300"/>
              </a:xfrm>
              <a:prstGeom prst="ellipse">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 name="Google Shape;255;p3"/>
            <p:cNvGrpSpPr/>
            <p:nvPr/>
          </p:nvGrpSpPr>
          <p:grpSpPr>
            <a:xfrm>
              <a:off x="8100547" y="-1724181"/>
              <a:ext cx="300376" cy="4529867"/>
              <a:chOff x="3792712" y="-322375"/>
              <a:chExt cx="274793" cy="4144055"/>
            </a:xfrm>
          </p:grpSpPr>
          <p:grpSp>
            <p:nvGrpSpPr>
              <p:cNvPr id="256" name="Google Shape;256;p3"/>
              <p:cNvGrpSpPr/>
              <p:nvPr/>
            </p:nvGrpSpPr>
            <p:grpSpPr>
              <a:xfrm>
                <a:off x="3792712" y="-322375"/>
                <a:ext cx="274793" cy="4144055"/>
                <a:chOff x="3792712" y="-322375"/>
                <a:chExt cx="274793" cy="4144055"/>
              </a:xfrm>
            </p:grpSpPr>
            <p:grpSp>
              <p:nvGrpSpPr>
                <p:cNvPr id="257" name="Google Shape;257;p3"/>
                <p:cNvGrpSpPr/>
                <p:nvPr/>
              </p:nvGrpSpPr>
              <p:grpSpPr>
                <a:xfrm>
                  <a:off x="3792712" y="2971595"/>
                  <a:ext cx="274793" cy="850085"/>
                  <a:chOff x="3792712" y="2879468"/>
                  <a:chExt cx="274793" cy="850085"/>
                </a:xfrm>
              </p:grpSpPr>
              <p:sp>
                <p:nvSpPr>
                  <p:cNvPr id="258" name="Google Shape;258;p3"/>
                  <p:cNvSpPr/>
                  <p:nvPr/>
                </p:nvSpPr>
                <p:spPr>
                  <a:xfrm>
                    <a:off x="3798083" y="3085793"/>
                    <a:ext cx="261578" cy="637356"/>
                  </a:xfrm>
                  <a:custGeom>
                    <a:rect b="b" l="l" r="r" t="t"/>
                    <a:pathLst>
                      <a:path extrusionOk="0" h="637356" w="261578">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CFE2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3"/>
                  <p:cNvSpPr/>
                  <p:nvPr/>
                </p:nvSpPr>
                <p:spPr>
                  <a:xfrm>
                    <a:off x="3849902" y="2886279"/>
                    <a:ext cx="160096" cy="197298"/>
                  </a:xfrm>
                  <a:custGeom>
                    <a:rect b="b" l="l" r="r" t="t"/>
                    <a:pathLst>
                      <a:path extrusionOk="0" h="197298" w="160096">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3"/>
                  <p:cNvSpPr/>
                  <p:nvPr/>
                </p:nvSpPr>
                <p:spPr>
                  <a:xfrm>
                    <a:off x="3792712" y="2879468"/>
                    <a:ext cx="274793" cy="850085"/>
                  </a:xfrm>
                  <a:custGeom>
                    <a:rect b="b" l="l" r="r" t="t"/>
                    <a:pathLst>
                      <a:path extrusionOk="0" h="850085" w="274793">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61" name="Google Shape;261;p3"/>
                <p:cNvSpPr/>
                <p:nvPr/>
              </p:nvSpPr>
              <p:spPr>
                <a:xfrm>
                  <a:off x="3923169" y="-322375"/>
                  <a:ext cx="17700" cy="3300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 name="Google Shape;262;p3"/>
              <p:cNvSpPr/>
              <p:nvPr/>
            </p:nvSpPr>
            <p:spPr>
              <a:xfrm>
                <a:off x="3834925" y="3637375"/>
                <a:ext cx="76100" cy="135925"/>
              </a:xfrm>
              <a:custGeom>
                <a:rect b="b" l="l" r="r" t="t"/>
                <a:pathLst>
                  <a:path extrusionOk="0" h="5437" w="3044">
                    <a:moveTo>
                      <a:pt x="0" y="0"/>
                    </a:moveTo>
                    <a:cubicBezTo>
                      <a:pt x="372" y="2043"/>
                      <a:pt x="1116" y="4666"/>
                      <a:pt x="3044" y="5437"/>
                    </a:cubicBezTo>
                  </a:path>
                </a:pathLst>
              </a:custGeom>
              <a:noFill/>
              <a:ln cap="rnd" cmpd="sng" w="28575">
                <a:solidFill>
                  <a:schemeClr val="lt1"/>
                </a:solidFill>
                <a:prstDash val="solid"/>
                <a:round/>
                <a:headEnd len="med" w="med" type="none"/>
                <a:tailEnd len="med" w="med" type="none"/>
              </a:ln>
            </p:spPr>
          </p:sp>
          <p:sp>
            <p:nvSpPr>
              <p:cNvPr id="263" name="Google Shape;263;p3"/>
              <p:cNvSpPr/>
              <p:nvPr/>
            </p:nvSpPr>
            <p:spPr>
              <a:xfrm>
                <a:off x="3834925" y="3552200"/>
                <a:ext cx="1825" cy="21750"/>
              </a:xfrm>
              <a:custGeom>
                <a:rect b="b" l="l" r="r" t="t"/>
                <a:pathLst>
                  <a:path extrusionOk="0" h="870" w="73">
                    <a:moveTo>
                      <a:pt x="0" y="0"/>
                    </a:moveTo>
                    <a:cubicBezTo>
                      <a:pt x="37" y="435"/>
                      <a:pt x="37" y="435"/>
                      <a:pt x="73" y="870"/>
                    </a:cubicBezTo>
                  </a:path>
                </a:pathLst>
              </a:custGeom>
              <a:noFill/>
              <a:ln cap="rnd" cmpd="sng" w="28575">
                <a:solidFill>
                  <a:schemeClr val="lt1"/>
                </a:solidFill>
                <a:prstDash val="solid"/>
                <a:round/>
                <a:headEnd len="med" w="med" type="none"/>
                <a:tailEnd len="med" w="med" type="none"/>
              </a:ln>
            </p:spPr>
          </p:sp>
        </p:grpSp>
      </p:grpSp>
      <p:grpSp>
        <p:nvGrpSpPr>
          <p:cNvPr id="264" name="Google Shape;264;p3"/>
          <p:cNvGrpSpPr/>
          <p:nvPr/>
        </p:nvGrpSpPr>
        <p:grpSpPr>
          <a:xfrm>
            <a:off x="7060401" y="7"/>
            <a:ext cx="1046700" cy="4149108"/>
            <a:chOff x="1192601" y="-1724180"/>
            <a:chExt cx="1046700" cy="4149108"/>
          </a:xfrm>
        </p:grpSpPr>
        <p:grpSp>
          <p:nvGrpSpPr>
            <p:cNvPr id="265" name="Google Shape;265;p3"/>
            <p:cNvGrpSpPr/>
            <p:nvPr/>
          </p:nvGrpSpPr>
          <p:grpSpPr>
            <a:xfrm>
              <a:off x="1192601" y="1378228"/>
              <a:ext cx="1046700" cy="1046700"/>
              <a:chOff x="764100" y="3623300"/>
              <a:chExt cx="1046700" cy="1046700"/>
            </a:xfrm>
          </p:grpSpPr>
          <p:sp>
            <p:nvSpPr>
              <p:cNvPr id="266" name="Google Shape;266;p3"/>
              <p:cNvSpPr/>
              <p:nvPr/>
            </p:nvSpPr>
            <p:spPr>
              <a:xfrm>
                <a:off x="764100" y="3623300"/>
                <a:ext cx="1046700" cy="1046700"/>
              </a:xfrm>
              <a:prstGeom prst="ellipse">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
              <p:cNvSpPr/>
              <p:nvPr/>
            </p:nvSpPr>
            <p:spPr>
              <a:xfrm>
                <a:off x="922769" y="3781968"/>
                <a:ext cx="729300" cy="729300"/>
              </a:xfrm>
              <a:prstGeom prst="ellipse">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 name="Google Shape;268;p3"/>
            <p:cNvGrpSpPr/>
            <p:nvPr/>
          </p:nvGrpSpPr>
          <p:grpSpPr>
            <a:xfrm>
              <a:off x="1417979" y="-1724180"/>
              <a:ext cx="580390" cy="3855366"/>
              <a:chOff x="522260" y="372820"/>
              <a:chExt cx="530958" cy="3527002"/>
            </a:xfrm>
          </p:grpSpPr>
          <p:grpSp>
            <p:nvGrpSpPr>
              <p:cNvPr id="269" name="Google Shape;269;p3"/>
              <p:cNvGrpSpPr/>
              <p:nvPr/>
            </p:nvGrpSpPr>
            <p:grpSpPr>
              <a:xfrm>
                <a:off x="522260" y="372820"/>
                <a:ext cx="530958" cy="3527002"/>
                <a:chOff x="522260" y="372820"/>
                <a:chExt cx="530958" cy="3527002"/>
              </a:xfrm>
            </p:grpSpPr>
            <p:grpSp>
              <p:nvGrpSpPr>
                <p:cNvPr id="270" name="Google Shape;270;p3"/>
                <p:cNvGrpSpPr/>
                <p:nvPr/>
              </p:nvGrpSpPr>
              <p:grpSpPr>
                <a:xfrm>
                  <a:off x="522260" y="2971595"/>
                  <a:ext cx="530958" cy="928227"/>
                  <a:chOff x="522260" y="2971595"/>
                  <a:chExt cx="530958" cy="928227"/>
                </a:xfrm>
              </p:grpSpPr>
              <p:sp>
                <p:nvSpPr>
                  <p:cNvPr id="271" name="Google Shape;271;p3"/>
                  <p:cNvSpPr/>
                  <p:nvPr/>
                </p:nvSpPr>
                <p:spPr>
                  <a:xfrm>
                    <a:off x="531045" y="3193814"/>
                    <a:ext cx="510950" cy="500199"/>
                  </a:xfrm>
                  <a:custGeom>
                    <a:rect b="b" l="l" r="r" t="t"/>
                    <a:pathLst>
                      <a:path extrusionOk="0" h="500199" w="51095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3"/>
                  <p:cNvSpPr/>
                  <p:nvPr/>
                </p:nvSpPr>
                <p:spPr>
                  <a:xfrm>
                    <a:off x="551585" y="3672350"/>
                    <a:ext cx="488949" cy="214629"/>
                  </a:xfrm>
                  <a:custGeom>
                    <a:rect b="b" l="l" r="r" t="t"/>
                    <a:pathLst>
                      <a:path extrusionOk="0" h="214629" w="488949">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3"/>
                  <p:cNvSpPr/>
                  <p:nvPr/>
                </p:nvSpPr>
                <p:spPr>
                  <a:xfrm>
                    <a:off x="685838" y="2977833"/>
                    <a:ext cx="219884" cy="234649"/>
                  </a:xfrm>
                  <a:custGeom>
                    <a:rect b="b" l="l" r="r" t="t"/>
                    <a:pathLst>
                      <a:path extrusionOk="0" h="234649" w="219884">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3"/>
                  <p:cNvSpPr/>
                  <p:nvPr/>
                </p:nvSpPr>
                <p:spPr>
                  <a:xfrm>
                    <a:off x="522260" y="2971595"/>
                    <a:ext cx="530958" cy="928227"/>
                  </a:xfrm>
                  <a:custGeom>
                    <a:rect b="b" l="l" r="r" t="t"/>
                    <a:pathLst>
                      <a:path extrusionOk="0" h="928227" w="530958">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75" name="Google Shape;275;p3"/>
                <p:cNvSpPr/>
                <p:nvPr/>
              </p:nvSpPr>
              <p:spPr>
                <a:xfrm>
                  <a:off x="786939" y="372820"/>
                  <a:ext cx="17700" cy="260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6" name="Google Shape;276;p3"/>
              <p:cNvSpPr/>
              <p:nvPr/>
            </p:nvSpPr>
            <p:spPr>
              <a:xfrm>
                <a:off x="636125" y="3766050"/>
                <a:ext cx="121425" cy="74300"/>
              </a:xfrm>
              <a:custGeom>
                <a:rect b="b" l="l" r="r" t="t"/>
                <a:pathLst>
                  <a:path extrusionOk="0" h="2972" w="4857">
                    <a:moveTo>
                      <a:pt x="0" y="0"/>
                    </a:moveTo>
                    <a:cubicBezTo>
                      <a:pt x="1186" y="1482"/>
                      <a:pt x="3080" y="2306"/>
                      <a:pt x="4857" y="2972"/>
                    </a:cubicBezTo>
                  </a:path>
                </a:pathLst>
              </a:custGeom>
              <a:noFill/>
              <a:ln cap="rnd" cmpd="sng" w="38100">
                <a:solidFill>
                  <a:schemeClr val="lt1"/>
                </a:solidFill>
                <a:prstDash val="solid"/>
                <a:round/>
                <a:headEnd len="med" w="med" type="none"/>
                <a:tailEnd len="med" w="med" type="none"/>
              </a:ln>
            </p:spPr>
          </p:sp>
        </p:grpSp>
      </p:grpSp>
      <p:grpSp>
        <p:nvGrpSpPr>
          <p:cNvPr id="277" name="Google Shape;277;p3"/>
          <p:cNvGrpSpPr/>
          <p:nvPr/>
        </p:nvGrpSpPr>
        <p:grpSpPr>
          <a:xfrm>
            <a:off x="6010934" y="1"/>
            <a:ext cx="1046700" cy="2793377"/>
            <a:chOff x="6010934" y="1"/>
            <a:chExt cx="1046700" cy="2793377"/>
          </a:xfrm>
        </p:grpSpPr>
        <p:grpSp>
          <p:nvGrpSpPr>
            <p:cNvPr id="278" name="Google Shape;278;p3"/>
            <p:cNvGrpSpPr/>
            <p:nvPr/>
          </p:nvGrpSpPr>
          <p:grpSpPr>
            <a:xfrm>
              <a:off x="6010934" y="1746678"/>
              <a:ext cx="1046700" cy="1046700"/>
              <a:chOff x="764100" y="3623300"/>
              <a:chExt cx="1046700" cy="1046700"/>
            </a:xfrm>
          </p:grpSpPr>
          <p:sp>
            <p:nvSpPr>
              <p:cNvPr id="279" name="Google Shape;279;p3"/>
              <p:cNvSpPr/>
              <p:nvPr/>
            </p:nvSpPr>
            <p:spPr>
              <a:xfrm>
                <a:off x="764100" y="3623300"/>
                <a:ext cx="1046700" cy="1046700"/>
              </a:xfrm>
              <a:prstGeom prst="ellipse">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
              <p:cNvSpPr/>
              <p:nvPr/>
            </p:nvSpPr>
            <p:spPr>
              <a:xfrm>
                <a:off x="922769" y="3781968"/>
                <a:ext cx="729300" cy="729300"/>
              </a:xfrm>
              <a:prstGeom prst="ellipse">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3"/>
            <p:cNvGrpSpPr/>
            <p:nvPr/>
          </p:nvGrpSpPr>
          <p:grpSpPr>
            <a:xfrm>
              <a:off x="6308747" y="1"/>
              <a:ext cx="441786" cy="2571886"/>
              <a:chOff x="1121941" y="1609666"/>
              <a:chExt cx="404159" cy="2352837"/>
            </a:xfrm>
          </p:grpSpPr>
          <p:grpSp>
            <p:nvGrpSpPr>
              <p:cNvPr id="282" name="Google Shape;282;p3"/>
              <p:cNvGrpSpPr/>
              <p:nvPr/>
            </p:nvGrpSpPr>
            <p:grpSpPr>
              <a:xfrm>
                <a:off x="1121941" y="1609666"/>
                <a:ext cx="404159" cy="2352837"/>
                <a:chOff x="1121941" y="1609666"/>
                <a:chExt cx="404159" cy="2352837"/>
              </a:xfrm>
            </p:grpSpPr>
            <p:grpSp>
              <p:nvGrpSpPr>
                <p:cNvPr id="283" name="Google Shape;283;p3"/>
                <p:cNvGrpSpPr/>
                <p:nvPr/>
              </p:nvGrpSpPr>
              <p:grpSpPr>
                <a:xfrm>
                  <a:off x="1121941" y="2971595"/>
                  <a:ext cx="404159" cy="990908"/>
                  <a:chOff x="1121941" y="2969319"/>
                  <a:chExt cx="404159" cy="990908"/>
                </a:xfrm>
              </p:grpSpPr>
              <p:sp>
                <p:nvSpPr>
                  <p:cNvPr id="284" name="Google Shape;284;p3"/>
                  <p:cNvSpPr/>
                  <p:nvPr/>
                </p:nvSpPr>
                <p:spPr>
                  <a:xfrm>
                    <a:off x="1210876" y="2975878"/>
                    <a:ext cx="215728" cy="222824"/>
                  </a:xfrm>
                  <a:custGeom>
                    <a:rect b="b" l="l" r="r" t="t"/>
                    <a:pathLst>
                      <a:path extrusionOk="0" h="222824" w="215728">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3"/>
                  <p:cNvSpPr/>
                  <p:nvPr/>
                </p:nvSpPr>
                <p:spPr>
                  <a:xfrm>
                    <a:off x="1160257" y="3179981"/>
                    <a:ext cx="324636" cy="229478"/>
                  </a:xfrm>
                  <a:custGeom>
                    <a:rect b="b" l="l" r="r" t="t"/>
                    <a:pathLst>
                      <a:path extrusionOk="0" h="229478" w="324636">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3"/>
                  <p:cNvSpPr/>
                  <p:nvPr/>
                </p:nvSpPr>
                <p:spPr>
                  <a:xfrm>
                    <a:off x="1128931" y="3411844"/>
                    <a:ext cx="389306" cy="540604"/>
                  </a:xfrm>
                  <a:custGeom>
                    <a:rect b="b" l="l" r="r" t="t"/>
                    <a:pathLst>
                      <a:path extrusionOk="0" h="540604" w="389306">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CFE5B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3"/>
                  <p:cNvSpPr/>
                  <p:nvPr/>
                </p:nvSpPr>
                <p:spPr>
                  <a:xfrm>
                    <a:off x="1121941" y="2969319"/>
                    <a:ext cx="404159" cy="990908"/>
                  </a:xfrm>
                  <a:custGeom>
                    <a:rect b="b" l="l" r="r" t="t"/>
                    <a:pathLst>
                      <a:path extrusionOk="0" h="990908" w="404159">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88" name="Google Shape;288;p3"/>
                <p:cNvSpPr/>
                <p:nvPr/>
              </p:nvSpPr>
              <p:spPr>
                <a:xfrm>
                  <a:off x="1308648" y="1609666"/>
                  <a:ext cx="17700" cy="1368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 name="Google Shape;289;p3"/>
              <p:cNvSpPr/>
              <p:nvPr/>
            </p:nvSpPr>
            <p:spPr>
              <a:xfrm>
                <a:off x="1183450" y="3621050"/>
                <a:ext cx="70700" cy="18125"/>
              </a:xfrm>
              <a:custGeom>
                <a:rect b="b" l="l" r="r" t="t"/>
                <a:pathLst>
                  <a:path extrusionOk="0" h="725" w="2828">
                    <a:moveTo>
                      <a:pt x="0" y="725"/>
                    </a:moveTo>
                    <a:cubicBezTo>
                      <a:pt x="930" y="439"/>
                      <a:pt x="1889" y="256"/>
                      <a:pt x="2828" y="0"/>
                    </a:cubicBezTo>
                  </a:path>
                </a:pathLst>
              </a:custGeom>
              <a:noFill/>
              <a:ln cap="rnd" cmpd="sng" w="28575">
                <a:solidFill>
                  <a:schemeClr val="lt1"/>
                </a:solidFill>
                <a:prstDash val="solid"/>
                <a:round/>
                <a:headEnd len="med" w="med" type="none"/>
                <a:tailEnd len="med" w="med" type="none"/>
              </a:ln>
            </p:spPr>
          </p:sp>
          <p:sp>
            <p:nvSpPr>
              <p:cNvPr id="290" name="Google Shape;290;p3"/>
              <p:cNvSpPr/>
              <p:nvPr/>
            </p:nvSpPr>
            <p:spPr>
              <a:xfrm>
                <a:off x="1188900" y="3717125"/>
                <a:ext cx="76125" cy="18100"/>
              </a:xfrm>
              <a:custGeom>
                <a:rect b="b" l="l" r="r" t="t"/>
                <a:pathLst>
                  <a:path extrusionOk="0" h="724" w="3045">
                    <a:moveTo>
                      <a:pt x="0" y="724"/>
                    </a:moveTo>
                    <a:cubicBezTo>
                      <a:pt x="995" y="410"/>
                      <a:pt x="2019" y="187"/>
                      <a:pt x="3045" y="0"/>
                    </a:cubicBezTo>
                  </a:path>
                </a:pathLst>
              </a:custGeom>
              <a:noFill/>
              <a:ln cap="rnd" cmpd="sng" w="28575">
                <a:solidFill>
                  <a:schemeClr val="lt1"/>
                </a:solidFill>
                <a:prstDash val="solid"/>
                <a:round/>
                <a:headEnd len="med" w="med" type="none"/>
                <a:tailEnd len="med" w="med" type="none"/>
              </a:ln>
            </p:spPr>
          </p:sp>
          <p:sp>
            <p:nvSpPr>
              <p:cNvPr id="291" name="Google Shape;291;p3"/>
              <p:cNvSpPr/>
              <p:nvPr/>
            </p:nvSpPr>
            <p:spPr>
              <a:xfrm>
                <a:off x="1185275" y="3820425"/>
                <a:ext cx="39875" cy="9050"/>
              </a:xfrm>
              <a:custGeom>
                <a:rect b="b" l="l" r="r" t="t"/>
                <a:pathLst>
                  <a:path extrusionOk="0" h="362" w="1595">
                    <a:moveTo>
                      <a:pt x="0" y="362"/>
                    </a:moveTo>
                    <a:cubicBezTo>
                      <a:pt x="526" y="219"/>
                      <a:pt x="1059" y="97"/>
                      <a:pt x="1595" y="0"/>
                    </a:cubicBezTo>
                  </a:path>
                </a:pathLst>
              </a:custGeom>
              <a:noFill/>
              <a:ln cap="rnd" cmpd="sng" w="28575">
                <a:solidFill>
                  <a:schemeClr val="lt1"/>
                </a:solidFill>
                <a:prstDash val="solid"/>
                <a:round/>
                <a:headEnd len="med" w="med" type="none"/>
                <a:tailEnd len="med" w="med" type="none"/>
              </a:ln>
            </p:spPr>
          </p:sp>
          <p:sp>
            <p:nvSpPr>
              <p:cNvPr id="292" name="Google Shape;292;p3"/>
              <p:cNvSpPr/>
              <p:nvPr/>
            </p:nvSpPr>
            <p:spPr>
              <a:xfrm>
                <a:off x="1301250" y="3911025"/>
                <a:ext cx="18125" cy="7250"/>
              </a:xfrm>
              <a:custGeom>
                <a:rect b="b" l="l" r="r" t="t"/>
                <a:pathLst>
                  <a:path extrusionOk="0" h="290" w="725">
                    <a:moveTo>
                      <a:pt x="0" y="290"/>
                    </a:moveTo>
                    <a:cubicBezTo>
                      <a:pt x="363" y="145"/>
                      <a:pt x="363" y="145"/>
                      <a:pt x="725" y="0"/>
                    </a:cubicBezTo>
                  </a:path>
                </a:pathLst>
              </a:custGeom>
              <a:noFill/>
              <a:ln cap="rnd" cmpd="sng" w="28575">
                <a:solidFill>
                  <a:schemeClr val="lt1"/>
                </a:solidFill>
                <a:prstDash val="solid"/>
                <a:round/>
                <a:headEnd len="med" w="med" type="none"/>
                <a:tailEnd len="med" w="med" type="none"/>
              </a:ln>
            </p:spPr>
          </p:sp>
        </p:grpSp>
      </p:grpSp>
      <p:grpSp>
        <p:nvGrpSpPr>
          <p:cNvPr id="293" name="Google Shape;293;p3"/>
          <p:cNvGrpSpPr/>
          <p:nvPr/>
        </p:nvGrpSpPr>
        <p:grpSpPr>
          <a:xfrm>
            <a:off x="7144996" y="3810165"/>
            <a:ext cx="157798" cy="180711"/>
            <a:chOff x="3462796" y="2555878"/>
            <a:chExt cx="157798" cy="180711"/>
          </a:xfrm>
        </p:grpSpPr>
        <p:sp>
          <p:nvSpPr>
            <p:cNvPr id="294" name="Google Shape;294;p3"/>
            <p:cNvSpPr/>
            <p:nvPr/>
          </p:nvSpPr>
          <p:spPr>
            <a:xfrm>
              <a:off x="3528860" y="2555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 name="Google Shape;295;p3"/>
            <p:cNvSpPr/>
            <p:nvPr/>
          </p:nvSpPr>
          <p:spPr>
            <a:xfrm>
              <a:off x="3528860" y="2682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 name="Google Shape;296;p3"/>
            <p:cNvSpPr/>
            <p:nvPr/>
          </p:nvSpPr>
          <p:spPr>
            <a:xfrm>
              <a:off x="3571315" y="2597137"/>
              <a:ext cx="47570" cy="33554"/>
            </a:xfrm>
            <a:custGeom>
              <a:rect b="b" l="l" r="r" t="t"/>
              <a:pathLst>
                <a:path extrusionOk="0" h="33554" w="4757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3"/>
            <p:cNvSpPr/>
            <p:nvPr/>
          </p:nvSpPr>
          <p:spPr>
            <a:xfrm>
              <a:off x="3572203" y="2660050"/>
              <a:ext cx="48391" cy="35006"/>
            </a:xfrm>
            <a:custGeom>
              <a:rect b="b" l="l" r="r" t="t"/>
              <a:pathLst>
                <a:path extrusionOk="0" h="35006" w="48391">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3"/>
            <p:cNvSpPr/>
            <p:nvPr/>
          </p:nvSpPr>
          <p:spPr>
            <a:xfrm>
              <a:off x="3466564" y="2662661"/>
              <a:ext cx="42019" cy="33548"/>
            </a:xfrm>
            <a:custGeom>
              <a:rect b="b" l="l" r="r" t="t"/>
              <a:pathLst>
                <a:path extrusionOk="0" h="33548" w="42019">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3"/>
            <p:cNvSpPr/>
            <p:nvPr/>
          </p:nvSpPr>
          <p:spPr>
            <a:xfrm>
              <a:off x="3462796" y="2597064"/>
              <a:ext cx="40843" cy="33781"/>
            </a:xfrm>
            <a:custGeom>
              <a:rect b="b" l="l" r="r" t="t"/>
              <a:pathLst>
                <a:path extrusionOk="0" h="33781" w="40843">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chemeClr val="accent4"/>
        </a:solidFill>
      </p:bgPr>
    </p:bg>
    <p:spTree>
      <p:nvGrpSpPr>
        <p:cNvPr id="300" name="Shape 300"/>
        <p:cNvGrpSpPr/>
        <p:nvPr/>
      </p:nvGrpSpPr>
      <p:grpSpPr>
        <a:xfrm>
          <a:off x="0" y="0"/>
          <a:ext cx="0" cy="0"/>
          <a:chOff x="0" y="0"/>
          <a:chExt cx="0" cy="0"/>
        </a:xfrm>
      </p:grpSpPr>
      <p:sp>
        <p:nvSpPr>
          <p:cNvPr id="301" name="Google Shape;301;p4"/>
          <p:cNvSpPr/>
          <p:nvPr/>
        </p:nvSpPr>
        <p:spPr>
          <a:xfrm>
            <a:off x="-132700" y="532398"/>
            <a:ext cx="1117500" cy="1117500"/>
          </a:xfrm>
          <a:prstGeom prst="chord">
            <a:avLst>
              <a:gd fmla="val 13399399" name="adj1"/>
              <a:gd fmla="val 8184747" name="adj2"/>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
          <p:cNvSpPr/>
          <p:nvPr/>
        </p:nvSpPr>
        <p:spPr>
          <a:xfrm>
            <a:off x="820" y="665918"/>
            <a:ext cx="850500" cy="850500"/>
          </a:xfrm>
          <a:prstGeom prst="chord">
            <a:avLst>
              <a:gd fmla="val 11949430" name="adj1"/>
              <a:gd fmla="val 9637875" name="adj2"/>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
          <p:cNvSpPr txBox="1"/>
          <p:nvPr>
            <p:ph idx="1" type="body"/>
          </p:nvPr>
        </p:nvSpPr>
        <p:spPr>
          <a:xfrm>
            <a:off x="779100" y="946325"/>
            <a:ext cx="5134800" cy="3510000"/>
          </a:xfrm>
          <a:prstGeom prst="rect">
            <a:avLst/>
          </a:prstGeom>
        </p:spPr>
        <p:txBody>
          <a:bodyPr anchorCtr="0" anchor="t" bIns="0" lIns="0" spcFirstLastPara="1" rIns="0" wrap="square" tIns="0">
            <a:noAutofit/>
          </a:bodyPr>
          <a:lstStyle>
            <a:lvl1pPr indent="-457200" lvl="0" marL="457200" rtl="0">
              <a:spcBef>
                <a:spcPts val="0"/>
              </a:spcBef>
              <a:spcAft>
                <a:spcPts val="0"/>
              </a:spcAft>
              <a:buClr>
                <a:schemeClr val="dk1"/>
              </a:buClr>
              <a:buSzPts val="3600"/>
              <a:buChar char="⊹"/>
              <a:defRPr sz="3600"/>
            </a:lvl1pPr>
            <a:lvl2pPr indent="-457200" lvl="1" marL="914400" rtl="0">
              <a:spcBef>
                <a:spcPts val="800"/>
              </a:spcBef>
              <a:spcAft>
                <a:spcPts val="0"/>
              </a:spcAft>
              <a:buClr>
                <a:schemeClr val="dk1"/>
              </a:buClr>
              <a:buSzPts val="3600"/>
              <a:buChar char="×"/>
              <a:defRPr sz="3600"/>
            </a:lvl2pPr>
            <a:lvl3pPr indent="-457200" lvl="2" marL="1371600" rtl="0">
              <a:spcBef>
                <a:spcPts val="800"/>
              </a:spcBef>
              <a:spcAft>
                <a:spcPts val="0"/>
              </a:spcAft>
              <a:buClr>
                <a:schemeClr val="dk1"/>
              </a:buClr>
              <a:buSzPts val="3600"/>
              <a:buChar char="⬩"/>
              <a:defRPr sz="3600"/>
            </a:lvl3pPr>
            <a:lvl4pPr indent="-457200" lvl="3" marL="1828800" rtl="0">
              <a:spcBef>
                <a:spcPts val="800"/>
              </a:spcBef>
              <a:spcAft>
                <a:spcPts val="0"/>
              </a:spcAft>
              <a:buSzPts val="3600"/>
              <a:buChar char="●"/>
              <a:defRPr sz="3600"/>
            </a:lvl4pPr>
            <a:lvl5pPr indent="-457200" lvl="4" marL="2286000" rtl="0">
              <a:spcBef>
                <a:spcPts val="800"/>
              </a:spcBef>
              <a:spcAft>
                <a:spcPts val="0"/>
              </a:spcAft>
              <a:buSzPts val="3600"/>
              <a:buChar char="○"/>
              <a:defRPr sz="3600"/>
            </a:lvl5pPr>
            <a:lvl6pPr indent="-457200" lvl="5" marL="2743200" rtl="0">
              <a:spcBef>
                <a:spcPts val="800"/>
              </a:spcBef>
              <a:spcAft>
                <a:spcPts val="0"/>
              </a:spcAft>
              <a:buSzPts val="3600"/>
              <a:buChar char="■"/>
              <a:defRPr sz="3600"/>
            </a:lvl6pPr>
            <a:lvl7pPr indent="-457200" lvl="6" marL="3200400" rtl="0">
              <a:spcBef>
                <a:spcPts val="800"/>
              </a:spcBef>
              <a:spcAft>
                <a:spcPts val="0"/>
              </a:spcAft>
              <a:buSzPts val="3600"/>
              <a:buChar char="●"/>
              <a:defRPr sz="3600"/>
            </a:lvl7pPr>
            <a:lvl8pPr indent="-457200" lvl="7" marL="3657600" rtl="0">
              <a:spcBef>
                <a:spcPts val="800"/>
              </a:spcBef>
              <a:spcAft>
                <a:spcPts val="0"/>
              </a:spcAft>
              <a:buSzPts val="3600"/>
              <a:buChar char="○"/>
              <a:defRPr sz="3600"/>
            </a:lvl8pPr>
            <a:lvl9pPr indent="-457200" lvl="8" marL="4114800" rtl="0">
              <a:spcBef>
                <a:spcPts val="800"/>
              </a:spcBef>
              <a:spcAft>
                <a:spcPts val="800"/>
              </a:spcAft>
              <a:buSzPts val="3600"/>
              <a:buChar char="■"/>
              <a:defRPr sz="3600"/>
            </a:lvl9pPr>
          </a:lstStyle>
          <a:p/>
        </p:txBody>
      </p:sp>
      <p:sp>
        <p:nvSpPr>
          <p:cNvPr id="304" name="Google Shape;304;p4"/>
          <p:cNvSpPr txBox="1"/>
          <p:nvPr/>
        </p:nvSpPr>
        <p:spPr>
          <a:xfrm>
            <a:off x="167203" y="854053"/>
            <a:ext cx="4989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6000">
                <a:solidFill>
                  <a:schemeClr val="accent1"/>
                </a:solidFill>
                <a:latin typeface="Encode Sans Semi Condensed"/>
                <a:ea typeface="Encode Sans Semi Condensed"/>
                <a:cs typeface="Encode Sans Semi Condensed"/>
                <a:sym typeface="Encode Sans Semi Condensed"/>
              </a:rPr>
              <a:t>“</a:t>
            </a:r>
            <a:endParaRPr b="1" sz="6000">
              <a:solidFill>
                <a:schemeClr val="accent1"/>
              </a:solidFill>
              <a:latin typeface="Encode Sans Semi Condensed"/>
              <a:ea typeface="Encode Sans Semi Condensed"/>
              <a:cs typeface="Encode Sans Semi Condensed"/>
              <a:sym typeface="Encode Sans Semi Condensed"/>
            </a:endParaRPr>
          </a:p>
        </p:txBody>
      </p:sp>
      <p:sp>
        <p:nvSpPr>
          <p:cNvPr id="305" name="Google Shape;305;p4"/>
          <p:cNvSpPr txBox="1"/>
          <p:nvPr>
            <p:ph idx="12" type="sldNum"/>
          </p:nvPr>
        </p:nvSpPr>
        <p:spPr>
          <a:xfrm>
            <a:off x="8696403" y="4673650"/>
            <a:ext cx="3330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306" name="Google Shape;306;p4"/>
          <p:cNvGrpSpPr/>
          <p:nvPr/>
        </p:nvGrpSpPr>
        <p:grpSpPr>
          <a:xfrm>
            <a:off x="6196930" y="-29"/>
            <a:ext cx="2985505" cy="4610466"/>
            <a:chOff x="6196930" y="-29"/>
            <a:chExt cx="2985505" cy="4610466"/>
          </a:xfrm>
        </p:grpSpPr>
        <p:grpSp>
          <p:nvGrpSpPr>
            <p:cNvPr id="307" name="Google Shape;307;p4"/>
            <p:cNvGrpSpPr/>
            <p:nvPr/>
          </p:nvGrpSpPr>
          <p:grpSpPr>
            <a:xfrm>
              <a:off x="7737776" y="-17"/>
              <a:ext cx="448629" cy="4610455"/>
              <a:chOff x="6798998" y="-1296139"/>
              <a:chExt cx="476555" cy="4897445"/>
            </a:xfrm>
          </p:grpSpPr>
          <p:sp>
            <p:nvSpPr>
              <p:cNvPr id="308" name="Google Shape;308;p4"/>
              <p:cNvSpPr/>
              <p:nvPr/>
            </p:nvSpPr>
            <p:spPr>
              <a:xfrm>
                <a:off x="6798998" y="2971595"/>
                <a:ext cx="476555" cy="629711"/>
              </a:xfrm>
              <a:custGeom>
                <a:rect b="b" l="l" r="r" t="t"/>
                <a:pathLst>
                  <a:path extrusionOk="0" h="629711" w="476555">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rgbClr val="001F6E">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 name="Google Shape;309;p4"/>
              <p:cNvSpPr/>
              <p:nvPr/>
            </p:nvSpPr>
            <p:spPr>
              <a:xfrm>
                <a:off x="7026850" y="-1296139"/>
                <a:ext cx="17700" cy="4271100"/>
              </a:xfrm>
              <a:prstGeom prst="rect">
                <a:avLst/>
              </a:prstGeom>
              <a:solidFill>
                <a:srgbClr val="001F6E">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 name="Google Shape;310;p4"/>
            <p:cNvGrpSpPr/>
            <p:nvPr/>
          </p:nvGrpSpPr>
          <p:grpSpPr>
            <a:xfrm>
              <a:off x="8636876" y="46"/>
              <a:ext cx="382387" cy="1450044"/>
              <a:chOff x="5578966" y="2422197"/>
              <a:chExt cx="406190" cy="1540306"/>
            </a:xfrm>
          </p:grpSpPr>
          <p:sp>
            <p:nvSpPr>
              <p:cNvPr id="311" name="Google Shape;311;p4"/>
              <p:cNvSpPr/>
              <p:nvPr/>
            </p:nvSpPr>
            <p:spPr>
              <a:xfrm>
                <a:off x="5578966" y="2971595"/>
                <a:ext cx="406190" cy="990908"/>
              </a:xfrm>
              <a:custGeom>
                <a:rect b="b" l="l" r="r" t="t"/>
                <a:pathLst>
                  <a:path extrusionOk="0" h="990908" w="40619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rgbClr val="001F6E">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 name="Google Shape;312;p4"/>
              <p:cNvSpPr/>
              <p:nvPr/>
            </p:nvSpPr>
            <p:spPr>
              <a:xfrm>
                <a:off x="5774600" y="2422197"/>
                <a:ext cx="17700" cy="552900"/>
              </a:xfrm>
              <a:prstGeom prst="rect">
                <a:avLst/>
              </a:prstGeom>
              <a:solidFill>
                <a:srgbClr val="001F6E">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3" name="Google Shape;313;p4"/>
            <p:cNvGrpSpPr/>
            <p:nvPr/>
          </p:nvGrpSpPr>
          <p:grpSpPr>
            <a:xfrm>
              <a:off x="8035385" y="23"/>
              <a:ext cx="439174" cy="2683136"/>
              <a:chOff x="6176324" y="940075"/>
              <a:chExt cx="466512" cy="2850155"/>
            </a:xfrm>
          </p:grpSpPr>
          <p:sp>
            <p:nvSpPr>
              <p:cNvPr id="314" name="Google Shape;314;p4"/>
              <p:cNvSpPr/>
              <p:nvPr/>
            </p:nvSpPr>
            <p:spPr>
              <a:xfrm>
                <a:off x="6176324" y="2971595"/>
                <a:ext cx="466512" cy="818636"/>
              </a:xfrm>
              <a:custGeom>
                <a:rect b="b" l="l" r="r" t="t"/>
                <a:pathLst>
                  <a:path extrusionOk="0" h="818636" w="466512">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rgbClr val="001F6E">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4"/>
              <p:cNvSpPr/>
              <p:nvPr/>
            </p:nvSpPr>
            <p:spPr>
              <a:xfrm>
                <a:off x="6400713" y="940075"/>
                <a:ext cx="17700" cy="2034900"/>
              </a:xfrm>
              <a:prstGeom prst="rect">
                <a:avLst/>
              </a:prstGeom>
              <a:solidFill>
                <a:srgbClr val="001F6E">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4"/>
            <p:cNvGrpSpPr/>
            <p:nvPr/>
          </p:nvGrpSpPr>
          <p:grpSpPr>
            <a:xfrm>
              <a:off x="6363022" y="42"/>
              <a:ext cx="160482" cy="1242299"/>
              <a:chOff x="7576714" y="2009363"/>
              <a:chExt cx="170472" cy="1319629"/>
            </a:xfrm>
          </p:grpSpPr>
          <p:sp>
            <p:nvSpPr>
              <p:cNvPr id="317" name="Google Shape;317;p4"/>
              <p:cNvSpPr/>
              <p:nvPr/>
            </p:nvSpPr>
            <p:spPr>
              <a:xfrm>
                <a:off x="7576714" y="2971595"/>
                <a:ext cx="170472" cy="357397"/>
              </a:xfrm>
              <a:custGeom>
                <a:rect b="b" l="l" r="r" t="t"/>
                <a:pathLst>
                  <a:path extrusionOk="0" h="357397" w="170472">
                    <a:moveTo>
                      <a:pt x="127257" y="26425"/>
                    </a:moveTo>
                    <a:cubicBezTo>
                      <a:pt x="134369" y="-8309"/>
                      <a:pt x="34039" y="-8500"/>
                      <a:pt x="34611" y="24075"/>
                    </a:cubicBezTo>
                    <a:cubicBezTo>
                      <a:pt x="7052" y="26044"/>
                      <a:pt x="27879" y="109610"/>
                      <a:pt x="21911" y="127835"/>
                    </a:cubicBezTo>
                    <a:cubicBezTo>
                      <a:pt x="-89214" y="468004"/>
                      <a:pt x="264544" y="398789"/>
                      <a:pt x="145736" y="124596"/>
                    </a:cubicBezTo>
                    <a:cubicBezTo>
                      <a:pt x="152086" y="122247"/>
                      <a:pt x="157864" y="17281"/>
                      <a:pt x="127257" y="26425"/>
                    </a:cubicBezTo>
                    <a:close/>
                  </a:path>
                </a:pathLst>
              </a:custGeom>
              <a:solidFill>
                <a:srgbClr val="001F6E">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 name="Google Shape;318;p4"/>
              <p:cNvSpPr/>
              <p:nvPr/>
            </p:nvSpPr>
            <p:spPr>
              <a:xfrm>
                <a:off x="7652975" y="2009363"/>
                <a:ext cx="17700" cy="965700"/>
              </a:xfrm>
              <a:prstGeom prst="rect">
                <a:avLst/>
              </a:prstGeom>
              <a:solidFill>
                <a:srgbClr val="001F6E">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 name="Google Shape;319;p4"/>
            <p:cNvGrpSpPr/>
            <p:nvPr/>
          </p:nvGrpSpPr>
          <p:grpSpPr>
            <a:xfrm>
              <a:off x="6999976" y="11"/>
              <a:ext cx="271476" cy="3307837"/>
              <a:chOff x="7883572" y="308161"/>
              <a:chExt cx="288375" cy="3513742"/>
            </a:xfrm>
          </p:grpSpPr>
          <p:sp>
            <p:nvSpPr>
              <p:cNvPr id="320" name="Google Shape;320;p4"/>
              <p:cNvSpPr/>
              <p:nvPr/>
            </p:nvSpPr>
            <p:spPr>
              <a:xfrm>
                <a:off x="7883572" y="2971595"/>
                <a:ext cx="288375" cy="850309"/>
              </a:xfrm>
              <a:custGeom>
                <a:rect b="b" l="l" r="r" t="t"/>
                <a:pathLst>
                  <a:path extrusionOk="0" h="850309" w="288375">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rgbClr val="001F6E">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4"/>
              <p:cNvSpPr/>
              <p:nvPr/>
            </p:nvSpPr>
            <p:spPr>
              <a:xfrm>
                <a:off x="8024899" y="308161"/>
                <a:ext cx="17700" cy="2667000"/>
              </a:xfrm>
              <a:prstGeom prst="rect">
                <a:avLst/>
              </a:prstGeom>
              <a:solidFill>
                <a:srgbClr val="001F6E">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 name="Google Shape;322;p4"/>
            <p:cNvGrpSpPr/>
            <p:nvPr/>
          </p:nvGrpSpPr>
          <p:grpSpPr>
            <a:xfrm>
              <a:off x="6827964" y="636458"/>
              <a:ext cx="230791" cy="243118"/>
              <a:chOff x="3770248" y="2527300"/>
              <a:chExt cx="180404" cy="190055"/>
            </a:xfrm>
          </p:grpSpPr>
          <p:sp>
            <p:nvSpPr>
              <p:cNvPr id="323" name="Google Shape;323;p4"/>
              <p:cNvSpPr/>
              <p:nvPr/>
            </p:nvSpPr>
            <p:spPr>
              <a:xfrm>
                <a:off x="3775135" y="2655951"/>
                <a:ext cx="51441" cy="61404"/>
              </a:xfrm>
              <a:custGeom>
                <a:rect b="b" l="l" r="r" t="t"/>
                <a:pathLst>
                  <a:path extrusionOk="0" h="61404" w="51441">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 name="Google Shape;324;p4"/>
              <p:cNvSpPr/>
              <p:nvPr/>
            </p:nvSpPr>
            <p:spPr>
              <a:xfrm>
                <a:off x="3894324" y="2527300"/>
                <a:ext cx="51441" cy="61341"/>
              </a:xfrm>
              <a:custGeom>
                <a:rect b="b" l="l" r="r" t="t"/>
                <a:pathLst>
                  <a:path extrusionOk="0" h="61341" w="51441">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 name="Google Shape;325;p4"/>
              <p:cNvSpPr/>
              <p:nvPr/>
            </p:nvSpPr>
            <p:spPr>
              <a:xfrm>
                <a:off x="3770248" y="2531866"/>
                <a:ext cx="58420" cy="54430"/>
              </a:xfrm>
              <a:custGeom>
                <a:rect b="b" l="l" r="r" t="t"/>
                <a:pathLst>
                  <a:path extrusionOk="0" h="54430" w="5842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 name="Google Shape;326;p4"/>
              <p:cNvSpPr/>
              <p:nvPr/>
            </p:nvSpPr>
            <p:spPr>
              <a:xfrm>
                <a:off x="3892168" y="2658113"/>
                <a:ext cx="58484" cy="54484"/>
              </a:xfrm>
              <a:custGeom>
                <a:rect b="b" l="l" r="r" t="t"/>
                <a:pathLst>
                  <a:path extrusionOk="0" h="54484" w="58484">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27" name="Google Shape;327;p4"/>
            <p:cNvGrpSpPr/>
            <p:nvPr/>
          </p:nvGrpSpPr>
          <p:grpSpPr>
            <a:xfrm>
              <a:off x="8763367" y="2641902"/>
              <a:ext cx="230809" cy="243156"/>
              <a:chOff x="3770248" y="2527300"/>
              <a:chExt cx="180404" cy="190055"/>
            </a:xfrm>
          </p:grpSpPr>
          <p:sp>
            <p:nvSpPr>
              <p:cNvPr id="328" name="Google Shape;328;p4"/>
              <p:cNvSpPr/>
              <p:nvPr/>
            </p:nvSpPr>
            <p:spPr>
              <a:xfrm>
                <a:off x="3775135" y="2655951"/>
                <a:ext cx="51441" cy="61404"/>
              </a:xfrm>
              <a:custGeom>
                <a:rect b="b" l="l" r="r" t="t"/>
                <a:pathLst>
                  <a:path extrusionOk="0" h="61404" w="51441">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4"/>
              <p:cNvSpPr/>
              <p:nvPr/>
            </p:nvSpPr>
            <p:spPr>
              <a:xfrm>
                <a:off x="3894324" y="2527300"/>
                <a:ext cx="51441" cy="61341"/>
              </a:xfrm>
              <a:custGeom>
                <a:rect b="b" l="l" r="r" t="t"/>
                <a:pathLst>
                  <a:path extrusionOk="0" h="61341" w="51441">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 name="Google Shape;330;p4"/>
              <p:cNvSpPr/>
              <p:nvPr/>
            </p:nvSpPr>
            <p:spPr>
              <a:xfrm>
                <a:off x="3770248" y="2531866"/>
                <a:ext cx="58420" cy="54430"/>
              </a:xfrm>
              <a:custGeom>
                <a:rect b="b" l="l" r="r" t="t"/>
                <a:pathLst>
                  <a:path extrusionOk="0" h="54430" w="5842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1" name="Google Shape;331;p4"/>
              <p:cNvSpPr/>
              <p:nvPr/>
            </p:nvSpPr>
            <p:spPr>
              <a:xfrm>
                <a:off x="3892168" y="2658113"/>
                <a:ext cx="58484" cy="54484"/>
              </a:xfrm>
              <a:custGeom>
                <a:rect b="b" l="l" r="r" t="t"/>
                <a:pathLst>
                  <a:path extrusionOk="0" h="54484" w="58484">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32" name="Google Shape;332;p4"/>
            <p:cNvGrpSpPr/>
            <p:nvPr/>
          </p:nvGrpSpPr>
          <p:grpSpPr>
            <a:xfrm rot="5400000">
              <a:off x="8655427" y="4253521"/>
              <a:ext cx="201871" cy="231166"/>
              <a:chOff x="3462796" y="2555878"/>
              <a:chExt cx="157798" cy="180711"/>
            </a:xfrm>
          </p:grpSpPr>
          <p:sp>
            <p:nvSpPr>
              <p:cNvPr id="333" name="Google Shape;333;p4"/>
              <p:cNvSpPr/>
              <p:nvPr/>
            </p:nvSpPr>
            <p:spPr>
              <a:xfrm>
                <a:off x="3528860" y="2555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4"/>
              <p:cNvSpPr/>
              <p:nvPr/>
            </p:nvSpPr>
            <p:spPr>
              <a:xfrm>
                <a:off x="3528860" y="2682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4"/>
              <p:cNvSpPr/>
              <p:nvPr/>
            </p:nvSpPr>
            <p:spPr>
              <a:xfrm>
                <a:off x="3571315" y="2597137"/>
                <a:ext cx="47570" cy="33554"/>
              </a:xfrm>
              <a:custGeom>
                <a:rect b="b" l="l" r="r" t="t"/>
                <a:pathLst>
                  <a:path extrusionOk="0" h="33554" w="4757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6" name="Google Shape;336;p4"/>
              <p:cNvSpPr/>
              <p:nvPr/>
            </p:nvSpPr>
            <p:spPr>
              <a:xfrm>
                <a:off x="3572203" y="2660050"/>
                <a:ext cx="48391" cy="35006"/>
              </a:xfrm>
              <a:custGeom>
                <a:rect b="b" l="l" r="r" t="t"/>
                <a:pathLst>
                  <a:path extrusionOk="0" h="35006" w="48391">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 name="Google Shape;337;p4"/>
              <p:cNvSpPr/>
              <p:nvPr/>
            </p:nvSpPr>
            <p:spPr>
              <a:xfrm>
                <a:off x="3466564" y="2662661"/>
                <a:ext cx="42019" cy="33548"/>
              </a:xfrm>
              <a:custGeom>
                <a:rect b="b" l="l" r="r" t="t"/>
                <a:pathLst>
                  <a:path extrusionOk="0" h="33548" w="42019">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8" name="Google Shape;338;p4"/>
              <p:cNvSpPr/>
              <p:nvPr/>
            </p:nvSpPr>
            <p:spPr>
              <a:xfrm>
                <a:off x="3462796" y="2597064"/>
                <a:ext cx="40843" cy="33781"/>
              </a:xfrm>
              <a:custGeom>
                <a:rect b="b" l="l" r="r" t="t"/>
                <a:pathLst>
                  <a:path extrusionOk="0" h="33781" w="40843">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39" name="Google Shape;339;p4"/>
            <p:cNvGrpSpPr/>
            <p:nvPr/>
          </p:nvGrpSpPr>
          <p:grpSpPr>
            <a:xfrm rot="-2700000">
              <a:off x="7375305" y="1863439"/>
              <a:ext cx="169840" cy="178926"/>
              <a:chOff x="3770248" y="2527300"/>
              <a:chExt cx="180404" cy="190055"/>
            </a:xfrm>
          </p:grpSpPr>
          <p:sp>
            <p:nvSpPr>
              <p:cNvPr id="340" name="Google Shape;340;p4"/>
              <p:cNvSpPr/>
              <p:nvPr/>
            </p:nvSpPr>
            <p:spPr>
              <a:xfrm>
                <a:off x="3775135" y="2655951"/>
                <a:ext cx="51441" cy="61404"/>
              </a:xfrm>
              <a:custGeom>
                <a:rect b="b" l="l" r="r" t="t"/>
                <a:pathLst>
                  <a:path extrusionOk="0" h="61404" w="51441">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1" name="Google Shape;341;p4"/>
              <p:cNvSpPr/>
              <p:nvPr/>
            </p:nvSpPr>
            <p:spPr>
              <a:xfrm>
                <a:off x="3894324" y="2527300"/>
                <a:ext cx="51441" cy="61341"/>
              </a:xfrm>
              <a:custGeom>
                <a:rect b="b" l="l" r="r" t="t"/>
                <a:pathLst>
                  <a:path extrusionOk="0" h="61341" w="51441">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2" name="Google Shape;342;p4"/>
              <p:cNvSpPr/>
              <p:nvPr/>
            </p:nvSpPr>
            <p:spPr>
              <a:xfrm>
                <a:off x="3770248" y="2531866"/>
                <a:ext cx="58420" cy="54430"/>
              </a:xfrm>
              <a:custGeom>
                <a:rect b="b" l="l" r="r" t="t"/>
                <a:pathLst>
                  <a:path extrusionOk="0" h="54430" w="5842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3" name="Google Shape;343;p4"/>
              <p:cNvSpPr/>
              <p:nvPr/>
            </p:nvSpPr>
            <p:spPr>
              <a:xfrm>
                <a:off x="3892168" y="2658113"/>
                <a:ext cx="58484" cy="54484"/>
              </a:xfrm>
              <a:custGeom>
                <a:rect b="b" l="l" r="r" t="t"/>
                <a:pathLst>
                  <a:path extrusionOk="0" h="54484" w="58484">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44" name="Google Shape;344;p4"/>
            <p:cNvGrpSpPr/>
            <p:nvPr/>
          </p:nvGrpSpPr>
          <p:grpSpPr>
            <a:xfrm>
              <a:off x="6800134" y="23"/>
              <a:ext cx="985363" cy="1665685"/>
              <a:chOff x="2484475" y="1329455"/>
              <a:chExt cx="1046700" cy="1769370"/>
            </a:xfrm>
          </p:grpSpPr>
          <p:sp>
            <p:nvSpPr>
              <p:cNvPr id="345" name="Google Shape;345;p4"/>
              <p:cNvSpPr/>
              <p:nvPr/>
            </p:nvSpPr>
            <p:spPr>
              <a:xfrm>
                <a:off x="2484475" y="2052125"/>
                <a:ext cx="1046700" cy="1046700"/>
              </a:xfrm>
              <a:prstGeom prst="ellipse">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
              <p:cNvSpPr/>
              <p:nvPr/>
            </p:nvSpPr>
            <p:spPr>
              <a:xfrm>
                <a:off x="2643144" y="2210793"/>
                <a:ext cx="729300" cy="729300"/>
              </a:xfrm>
              <a:prstGeom prst="ellipse">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7" name="Google Shape;347;p4"/>
              <p:cNvGrpSpPr/>
              <p:nvPr/>
            </p:nvGrpSpPr>
            <p:grpSpPr>
              <a:xfrm>
                <a:off x="2769703" y="1329455"/>
                <a:ext cx="510180" cy="1483501"/>
                <a:chOff x="1818382" y="2433081"/>
                <a:chExt cx="466728" cy="1357150"/>
              </a:xfrm>
            </p:grpSpPr>
            <p:grpSp>
              <p:nvGrpSpPr>
                <p:cNvPr id="348" name="Google Shape;348;p4"/>
                <p:cNvGrpSpPr/>
                <p:nvPr/>
              </p:nvGrpSpPr>
              <p:grpSpPr>
                <a:xfrm>
                  <a:off x="1818382" y="2971595"/>
                  <a:ext cx="466728" cy="818636"/>
                  <a:chOff x="1818382" y="2942618"/>
                  <a:chExt cx="466728" cy="818636"/>
                </a:xfrm>
              </p:grpSpPr>
              <p:sp>
                <p:nvSpPr>
                  <p:cNvPr id="349" name="Google Shape;349;p4"/>
                  <p:cNvSpPr/>
                  <p:nvPr/>
                </p:nvSpPr>
                <p:spPr>
                  <a:xfrm>
                    <a:off x="1951772" y="2948396"/>
                    <a:ext cx="202080" cy="208143"/>
                  </a:xfrm>
                  <a:custGeom>
                    <a:rect b="b" l="l" r="r" t="t"/>
                    <a:pathLst>
                      <a:path extrusionOk="0" h="208143" w="20208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0" name="Google Shape;350;p4"/>
                  <p:cNvSpPr/>
                  <p:nvPr/>
                </p:nvSpPr>
                <p:spPr>
                  <a:xfrm>
                    <a:off x="1833104" y="3156294"/>
                    <a:ext cx="444195" cy="592827"/>
                  </a:xfrm>
                  <a:custGeom>
                    <a:rect b="b" l="l" r="r" t="t"/>
                    <a:pathLst>
                      <a:path extrusionOk="0" h="592827" w="444195">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 name="Google Shape;351;p4"/>
                  <p:cNvSpPr/>
                  <p:nvPr/>
                </p:nvSpPr>
                <p:spPr>
                  <a:xfrm>
                    <a:off x="1818382" y="2942618"/>
                    <a:ext cx="466728" cy="818636"/>
                  </a:xfrm>
                  <a:custGeom>
                    <a:rect b="b" l="l" r="r" t="t"/>
                    <a:pathLst>
                      <a:path extrusionOk="0" h="818636" w="466728">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52" name="Google Shape;352;p4"/>
                <p:cNvSpPr/>
                <p:nvPr/>
              </p:nvSpPr>
              <p:spPr>
                <a:xfrm>
                  <a:off x="2046046" y="2433081"/>
                  <a:ext cx="17700" cy="544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3" name="Google Shape;353;p4"/>
              <p:cNvSpPr/>
              <p:nvPr/>
            </p:nvSpPr>
            <p:spPr>
              <a:xfrm>
                <a:off x="2848289" y="2564652"/>
                <a:ext cx="130735" cy="158472"/>
              </a:xfrm>
              <a:custGeom>
                <a:rect b="b" l="l" r="r" t="t"/>
                <a:pathLst>
                  <a:path extrusionOk="0" h="5799" w="4784">
                    <a:moveTo>
                      <a:pt x="0" y="0"/>
                    </a:moveTo>
                    <a:cubicBezTo>
                      <a:pt x="0" y="2506"/>
                      <a:pt x="2375" y="5110"/>
                      <a:pt x="4784" y="5799"/>
                    </a:cubicBezTo>
                  </a:path>
                </a:pathLst>
              </a:custGeom>
              <a:noFill/>
              <a:ln cap="rnd" cmpd="sng" w="38100">
                <a:solidFill>
                  <a:schemeClr val="lt1"/>
                </a:solidFill>
                <a:prstDash val="solid"/>
                <a:round/>
                <a:headEnd len="med" w="med" type="none"/>
                <a:tailEnd len="med" w="med" type="none"/>
              </a:ln>
            </p:spPr>
          </p:sp>
        </p:grpSp>
        <p:grpSp>
          <p:nvGrpSpPr>
            <p:cNvPr id="354" name="Google Shape;354;p4"/>
            <p:cNvGrpSpPr/>
            <p:nvPr/>
          </p:nvGrpSpPr>
          <p:grpSpPr>
            <a:xfrm>
              <a:off x="8330194" y="-10"/>
              <a:ext cx="852241" cy="2641273"/>
              <a:chOff x="3961868" y="-891976"/>
              <a:chExt cx="905291" cy="2805686"/>
            </a:xfrm>
          </p:grpSpPr>
          <p:grpSp>
            <p:nvGrpSpPr>
              <p:cNvPr id="355" name="Google Shape;355;p4"/>
              <p:cNvGrpSpPr/>
              <p:nvPr/>
            </p:nvGrpSpPr>
            <p:grpSpPr>
              <a:xfrm>
                <a:off x="3961868" y="1008419"/>
                <a:ext cx="905291" cy="905291"/>
                <a:chOff x="764100" y="3623300"/>
                <a:chExt cx="1046700" cy="1046700"/>
              </a:xfrm>
            </p:grpSpPr>
            <p:sp>
              <p:nvSpPr>
                <p:cNvPr id="356" name="Google Shape;356;p4"/>
                <p:cNvSpPr/>
                <p:nvPr/>
              </p:nvSpPr>
              <p:spPr>
                <a:xfrm>
                  <a:off x="764100" y="3623300"/>
                  <a:ext cx="1046700" cy="1046700"/>
                </a:xfrm>
                <a:prstGeom prst="ellipse">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
                <p:cNvSpPr/>
                <p:nvPr/>
              </p:nvSpPr>
              <p:spPr>
                <a:xfrm>
                  <a:off x="922769" y="3781968"/>
                  <a:ext cx="729300" cy="729300"/>
                </a:xfrm>
                <a:prstGeom prst="ellipse">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4"/>
              <p:cNvGrpSpPr/>
              <p:nvPr/>
            </p:nvGrpSpPr>
            <p:grpSpPr>
              <a:xfrm>
                <a:off x="4155315" y="-891976"/>
                <a:ext cx="522826" cy="2613070"/>
                <a:chOff x="2447534" y="1219291"/>
                <a:chExt cx="478297" cy="2390513"/>
              </a:xfrm>
            </p:grpSpPr>
            <p:grpSp>
              <p:nvGrpSpPr>
                <p:cNvPr id="359" name="Google Shape;359;p4"/>
                <p:cNvGrpSpPr/>
                <p:nvPr/>
              </p:nvGrpSpPr>
              <p:grpSpPr>
                <a:xfrm>
                  <a:off x="2447534" y="1219291"/>
                  <a:ext cx="478297" cy="2390513"/>
                  <a:chOff x="2447534" y="1219291"/>
                  <a:chExt cx="478297" cy="2390513"/>
                </a:xfrm>
              </p:grpSpPr>
              <p:grpSp>
                <p:nvGrpSpPr>
                  <p:cNvPr id="360" name="Google Shape;360;p4"/>
                  <p:cNvGrpSpPr/>
                  <p:nvPr/>
                </p:nvGrpSpPr>
                <p:grpSpPr>
                  <a:xfrm>
                    <a:off x="2447534" y="2971595"/>
                    <a:ext cx="478297" cy="638209"/>
                    <a:chOff x="2447534" y="3081786"/>
                    <a:chExt cx="478297" cy="638209"/>
                  </a:xfrm>
                </p:grpSpPr>
                <p:sp>
                  <p:nvSpPr>
                    <p:cNvPr id="361" name="Google Shape;361;p4"/>
                    <p:cNvSpPr/>
                    <p:nvPr/>
                  </p:nvSpPr>
                  <p:spPr>
                    <a:xfrm>
                      <a:off x="2591014" y="3097533"/>
                      <a:ext cx="179593" cy="168416"/>
                    </a:xfrm>
                    <a:custGeom>
                      <a:rect b="b" l="l" r="r" t="t"/>
                      <a:pathLst>
                        <a:path extrusionOk="0" h="168416" w="179593">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2" name="Google Shape;362;p4"/>
                    <p:cNvSpPr/>
                    <p:nvPr/>
                  </p:nvSpPr>
                  <p:spPr>
                    <a:xfrm>
                      <a:off x="2458233" y="3250561"/>
                      <a:ext cx="453667" cy="462047"/>
                    </a:xfrm>
                    <a:custGeom>
                      <a:rect b="b" l="l" r="r" t="t"/>
                      <a:pathLst>
                        <a:path extrusionOk="0" h="462047" w="453667">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4"/>
                    <p:cNvSpPr/>
                    <p:nvPr/>
                  </p:nvSpPr>
                  <p:spPr>
                    <a:xfrm>
                      <a:off x="2447534" y="3081786"/>
                      <a:ext cx="478297" cy="638209"/>
                    </a:xfrm>
                    <a:custGeom>
                      <a:rect b="b" l="l" r="r" t="t"/>
                      <a:pathLst>
                        <a:path extrusionOk="0" h="638209" w="478297">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64" name="Google Shape;364;p4"/>
                  <p:cNvSpPr/>
                  <p:nvPr/>
                </p:nvSpPr>
                <p:spPr>
                  <a:xfrm>
                    <a:off x="2675610" y="1219291"/>
                    <a:ext cx="17700" cy="1758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5" name="Google Shape;365;p4"/>
                <p:cNvSpPr/>
                <p:nvPr/>
              </p:nvSpPr>
              <p:spPr>
                <a:xfrm>
                  <a:off x="2546350" y="3472450"/>
                  <a:ext cx="97850" cy="61625"/>
                </a:xfrm>
                <a:custGeom>
                  <a:rect b="b" l="l" r="r" t="t"/>
                  <a:pathLst>
                    <a:path extrusionOk="0" h="2465" w="3914">
                      <a:moveTo>
                        <a:pt x="0" y="0"/>
                      </a:moveTo>
                      <a:cubicBezTo>
                        <a:pt x="946" y="1217"/>
                        <a:pt x="2412" y="2117"/>
                        <a:pt x="3914" y="2465"/>
                      </a:cubicBezTo>
                    </a:path>
                  </a:pathLst>
                </a:custGeom>
                <a:noFill/>
                <a:ln cap="rnd" cmpd="sng" w="38100">
                  <a:solidFill>
                    <a:schemeClr val="lt1"/>
                  </a:solidFill>
                  <a:prstDash val="solid"/>
                  <a:round/>
                  <a:headEnd len="med" w="med" type="none"/>
                  <a:tailEnd len="med" w="med" type="none"/>
                </a:ln>
              </p:spPr>
            </p:sp>
            <p:sp>
              <p:nvSpPr>
                <p:cNvPr id="366" name="Google Shape;366;p4"/>
                <p:cNvSpPr/>
                <p:nvPr/>
              </p:nvSpPr>
              <p:spPr>
                <a:xfrm>
                  <a:off x="2515525" y="3392700"/>
                  <a:ext cx="9075" cy="19950"/>
                </a:xfrm>
                <a:custGeom>
                  <a:rect b="b" l="l" r="r" t="t"/>
                  <a:pathLst>
                    <a:path extrusionOk="0" h="798" w="363">
                      <a:moveTo>
                        <a:pt x="0" y="0"/>
                      </a:moveTo>
                      <a:cubicBezTo>
                        <a:pt x="182" y="399"/>
                        <a:pt x="182" y="399"/>
                        <a:pt x="363" y="798"/>
                      </a:cubicBezTo>
                    </a:path>
                  </a:pathLst>
                </a:custGeom>
                <a:noFill/>
                <a:ln cap="rnd" cmpd="sng" w="38100">
                  <a:solidFill>
                    <a:schemeClr val="lt1"/>
                  </a:solidFill>
                  <a:prstDash val="solid"/>
                  <a:round/>
                  <a:headEnd len="med" w="med" type="none"/>
                  <a:tailEnd len="med" w="med" type="none"/>
                </a:ln>
              </p:spPr>
            </p:sp>
          </p:grpSp>
        </p:grpSp>
        <p:grpSp>
          <p:nvGrpSpPr>
            <p:cNvPr id="367" name="Google Shape;367;p4"/>
            <p:cNvGrpSpPr/>
            <p:nvPr/>
          </p:nvGrpSpPr>
          <p:grpSpPr>
            <a:xfrm>
              <a:off x="7811773" y="-2"/>
              <a:ext cx="492189" cy="1837864"/>
              <a:chOff x="5194218" y="-536312"/>
              <a:chExt cx="522827" cy="1952267"/>
            </a:xfrm>
          </p:grpSpPr>
          <p:grpSp>
            <p:nvGrpSpPr>
              <p:cNvPr id="368" name="Google Shape;368;p4"/>
              <p:cNvGrpSpPr/>
              <p:nvPr/>
            </p:nvGrpSpPr>
            <p:grpSpPr>
              <a:xfrm>
                <a:off x="5194218" y="893129"/>
                <a:ext cx="522827" cy="522827"/>
                <a:chOff x="764100" y="3623300"/>
                <a:chExt cx="1046700" cy="1046700"/>
              </a:xfrm>
            </p:grpSpPr>
            <p:sp>
              <p:nvSpPr>
                <p:cNvPr id="369" name="Google Shape;369;p4"/>
                <p:cNvSpPr/>
                <p:nvPr/>
              </p:nvSpPr>
              <p:spPr>
                <a:xfrm>
                  <a:off x="764100" y="3623300"/>
                  <a:ext cx="1046700" cy="1046700"/>
                </a:xfrm>
                <a:prstGeom prst="ellipse">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
                <p:cNvSpPr/>
                <p:nvPr/>
              </p:nvSpPr>
              <p:spPr>
                <a:xfrm>
                  <a:off x="922769" y="3781968"/>
                  <a:ext cx="729300" cy="729300"/>
                </a:xfrm>
                <a:prstGeom prst="ellipse">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 name="Google Shape;371;p4"/>
              <p:cNvGrpSpPr/>
              <p:nvPr/>
            </p:nvGrpSpPr>
            <p:grpSpPr>
              <a:xfrm>
                <a:off x="5371921" y="-536312"/>
                <a:ext cx="182209" cy="1814066"/>
                <a:chOff x="3305183" y="1663032"/>
                <a:chExt cx="166690" cy="1659561"/>
              </a:xfrm>
            </p:grpSpPr>
            <p:grpSp>
              <p:nvGrpSpPr>
                <p:cNvPr id="372" name="Google Shape;372;p4"/>
                <p:cNvGrpSpPr/>
                <p:nvPr/>
              </p:nvGrpSpPr>
              <p:grpSpPr>
                <a:xfrm>
                  <a:off x="3305183" y="1663032"/>
                  <a:ext cx="166690" cy="1659561"/>
                  <a:chOff x="3305183" y="1663032"/>
                  <a:chExt cx="166690" cy="1659561"/>
                </a:xfrm>
              </p:grpSpPr>
              <p:grpSp>
                <p:nvGrpSpPr>
                  <p:cNvPr id="373" name="Google Shape;373;p4"/>
                  <p:cNvGrpSpPr/>
                  <p:nvPr/>
                </p:nvGrpSpPr>
                <p:grpSpPr>
                  <a:xfrm>
                    <a:off x="3305183" y="2971595"/>
                    <a:ext cx="166690" cy="350998"/>
                    <a:chOff x="3305183" y="3146560"/>
                    <a:chExt cx="166690" cy="350998"/>
                  </a:xfrm>
                </p:grpSpPr>
                <p:sp>
                  <p:nvSpPr>
                    <p:cNvPr id="374" name="Google Shape;374;p4"/>
                    <p:cNvSpPr/>
                    <p:nvPr/>
                  </p:nvSpPr>
                  <p:spPr>
                    <a:xfrm>
                      <a:off x="3324821" y="3152836"/>
                      <a:ext cx="119489" cy="117177"/>
                    </a:xfrm>
                    <a:custGeom>
                      <a:rect b="b" l="l" r="r" t="t"/>
                      <a:pathLst>
                        <a:path extrusionOk="0" h="117177" w="119489">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5" name="Google Shape;375;p4"/>
                    <p:cNvSpPr/>
                    <p:nvPr/>
                  </p:nvSpPr>
                  <p:spPr>
                    <a:xfrm>
                      <a:off x="3312763" y="3270014"/>
                      <a:ext cx="150661" cy="221107"/>
                    </a:xfrm>
                    <a:custGeom>
                      <a:rect b="b" l="l" r="r" t="t"/>
                      <a:pathLst>
                        <a:path extrusionOk="0" h="221107" w="150661">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6" name="Google Shape;376;p4"/>
                    <p:cNvSpPr/>
                    <p:nvPr/>
                  </p:nvSpPr>
                  <p:spPr>
                    <a:xfrm>
                      <a:off x="3305183" y="3146560"/>
                      <a:ext cx="166690" cy="350998"/>
                    </a:xfrm>
                    <a:custGeom>
                      <a:rect b="b" l="l" r="r" t="t"/>
                      <a:pathLst>
                        <a:path extrusionOk="0" h="350998" w="16669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77" name="Google Shape;377;p4"/>
                  <p:cNvSpPr/>
                  <p:nvPr/>
                </p:nvSpPr>
                <p:spPr>
                  <a:xfrm>
                    <a:off x="3375902" y="1663032"/>
                    <a:ext cx="17700" cy="1314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8" name="Google Shape;378;p4"/>
                <p:cNvSpPr/>
                <p:nvPr/>
              </p:nvSpPr>
              <p:spPr>
                <a:xfrm>
                  <a:off x="3352825" y="3244100"/>
                  <a:ext cx="27200" cy="29000"/>
                </a:xfrm>
                <a:custGeom>
                  <a:rect b="b" l="l" r="r" t="t"/>
                  <a:pathLst>
                    <a:path extrusionOk="0" h="1160" w="1088">
                      <a:moveTo>
                        <a:pt x="0" y="0"/>
                      </a:moveTo>
                      <a:cubicBezTo>
                        <a:pt x="294" y="441"/>
                        <a:pt x="670" y="834"/>
                        <a:pt x="1088" y="1160"/>
                      </a:cubicBezTo>
                    </a:path>
                  </a:pathLst>
                </a:custGeom>
                <a:noFill/>
                <a:ln cap="rnd" cmpd="sng" w="28575">
                  <a:solidFill>
                    <a:schemeClr val="lt1"/>
                  </a:solidFill>
                  <a:prstDash val="solid"/>
                  <a:round/>
                  <a:headEnd len="med" w="med" type="none"/>
                  <a:tailEnd len="med" w="med" type="none"/>
                </a:ln>
              </p:spPr>
            </p:sp>
          </p:grpSp>
        </p:grpSp>
        <p:grpSp>
          <p:nvGrpSpPr>
            <p:cNvPr id="379" name="Google Shape;379;p4"/>
            <p:cNvGrpSpPr/>
            <p:nvPr/>
          </p:nvGrpSpPr>
          <p:grpSpPr>
            <a:xfrm>
              <a:off x="8018879" y="-29"/>
              <a:ext cx="810166" cy="4470272"/>
              <a:chOff x="7824797" y="-1724181"/>
              <a:chExt cx="860597" cy="4748536"/>
            </a:xfrm>
          </p:grpSpPr>
          <p:grpSp>
            <p:nvGrpSpPr>
              <p:cNvPr id="380" name="Google Shape;380;p4"/>
              <p:cNvGrpSpPr/>
              <p:nvPr/>
            </p:nvGrpSpPr>
            <p:grpSpPr>
              <a:xfrm>
                <a:off x="7824797" y="1891931"/>
                <a:ext cx="860597" cy="1132425"/>
                <a:chOff x="764100" y="3623300"/>
                <a:chExt cx="1046700" cy="1046700"/>
              </a:xfrm>
            </p:grpSpPr>
            <p:sp>
              <p:nvSpPr>
                <p:cNvPr id="381" name="Google Shape;381;p4"/>
                <p:cNvSpPr/>
                <p:nvPr/>
              </p:nvSpPr>
              <p:spPr>
                <a:xfrm>
                  <a:off x="764100" y="3623300"/>
                  <a:ext cx="1046700" cy="1046700"/>
                </a:xfrm>
                <a:prstGeom prst="ellipse">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
                <p:cNvSpPr/>
                <p:nvPr/>
              </p:nvSpPr>
              <p:spPr>
                <a:xfrm>
                  <a:off x="922769" y="3781968"/>
                  <a:ext cx="729300" cy="729300"/>
                </a:xfrm>
                <a:prstGeom prst="ellipse">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4"/>
              <p:cNvGrpSpPr/>
              <p:nvPr/>
            </p:nvGrpSpPr>
            <p:grpSpPr>
              <a:xfrm>
                <a:off x="8100547" y="-1724181"/>
                <a:ext cx="300376" cy="4529867"/>
                <a:chOff x="3792712" y="-322375"/>
                <a:chExt cx="274793" cy="4144055"/>
              </a:xfrm>
            </p:grpSpPr>
            <p:grpSp>
              <p:nvGrpSpPr>
                <p:cNvPr id="384" name="Google Shape;384;p4"/>
                <p:cNvGrpSpPr/>
                <p:nvPr/>
              </p:nvGrpSpPr>
              <p:grpSpPr>
                <a:xfrm>
                  <a:off x="3792712" y="-322375"/>
                  <a:ext cx="274793" cy="4144055"/>
                  <a:chOff x="3792712" y="-322375"/>
                  <a:chExt cx="274793" cy="4144055"/>
                </a:xfrm>
              </p:grpSpPr>
              <p:grpSp>
                <p:nvGrpSpPr>
                  <p:cNvPr id="385" name="Google Shape;385;p4"/>
                  <p:cNvGrpSpPr/>
                  <p:nvPr/>
                </p:nvGrpSpPr>
                <p:grpSpPr>
                  <a:xfrm>
                    <a:off x="3792712" y="2971595"/>
                    <a:ext cx="274793" cy="850085"/>
                    <a:chOff x="3792712" y="2879468"/>
                    <a:chExt cx="274793" cy="850085"/>
                  </a:xfrm>
                </p:grpSpPr>
                <p:sp>
                  <p:nvSpPr>
                    <p:cNvPr id="386" name="Google Shape;386;p4"/>
                    <p:cNvSpPr/>
                    <p:nvPr/>
                  </p:nvSpPr>
                  <p:spPr>
                    <a:xfrm>
                      <a:off x="3798083" y="3085793"/>
                      <a:ext cx="261578" cy="637356"/>
                    </a:xfrm>
                    <a:custGeom>
                      <a:rect b="b" l="l" r="r" t="t"/>
                      <a:pathLst>
                        <a:path extrusionOk="0" h="637356" w="261578">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CFE2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7" name="Google Shape;387;p4"/>
                    <p:cNvSpPr/>
                    <p:nvPr/>
                  </p:nvSpPr>
                  <p:spPr>
                    <a:xfrm>
                      <a:off x="3849902" y="2886279"/>
                      <a:ext cx="160096" cy="197298"/>
                    </a:xfrm>
                    <a:custGeom>
                      <a:rect b="b" l="l" r="r" t="t"/>
                      <a:pathLst>
                        <a:path extrusionOk="0" h="197298" w="160096">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8" name="Google Shape;388;p4"/>
                    <p:cNvSpPr/>
                    <p:nvPr/>
                  </p:nvSpPr>
                  <p:spPr>
                    <a:xfrm>
                      <a:off x="3792712" y="2879468"/>
                      <a:ext cx="274793" cy="850085"/>
                    </a:xfrm>
                    <a:custGeom>
                      <a:rect b="b" l="l" r="r" t="t"/>
                      <a:pathLst>
                        <a:path extrusionOk="0" h="850085" w="274793">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89" name="Google Shape;389;p4"/>
                  <p:cNvSpPr/>
                  <p:nvPr/>
                </p:nvSpPr>
                <p:spPr>
                  <a:xfrm>
                    <a:off x="3923169" y="-322375"/>
                    <a:ext cx="17700" cy="3300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0" name="Google Shape;390;p4"/>
                <p:cNvSpPr/>
                <p:nvPr/>
              </p:nvSpPr>
              <p:spPr>
                <a:xfrm>
                  <a:off x="3834925" y="3637375"/>
                  <a:ext cx="76100" cy="135925"/>
                </a:xfrm>
                <a:custGeom>
                  <a:rect b="b" l="l" r="r" t="t"/>
                  <a:pathLst>
                    <a:path extrusionOk="0" h="5437" w="3044">
                      <a:moveTo>
                        <a:pt x="0" y="0"/>
                      </a:moveTo>
                      <a:cubicBezTo>
                        <a:pt x="372" y="2043"/>
                        <a:pt x="1116" y="4666"/>
                        <a:pt x="3044" y="5437"/>
                      </a:cubicBezTo>
                    </a:path>
                  </a:pathLst>
                </a:custGeom>
                <a:noFill/>
                <a:ln cap="rnd" cmpd="sng" w="28575">
                  <a:solidFill>
                    <a:schemeClr val="lt1"/>
                  </a:solidFill>
                  <a:prstDash val="solid"/>
                  <a:round/>
                  <a:headEnd len="med" w="med" type="none"/>
                  <a:tailEnd len="med" w="med" type="none"/>
                </a:ln>
              </p:spPr>
            </p:sp>
            <p:sp>
              <p:nvSpPr>
                <p:cNvPr id="391" name="Google Shape;391;p4"/>
                <p:cNvSpPr/>
                <p:nvPr/>
              </p:nvSpPr>
              <p:spPr>
                <a:xfrm>
                  <a:off x="3834925" y="3552200"/>
                  <a:ext cx="1825" cy="21750"/>
                </a:xfrm>
                <a:custGeom>
                  <a:rect b="b" l="l" r="r" t="t"/>
                  <a:pathLst>
                    <a:path extrusionOk="0" h="870" w="73">
                      <a:moveTo>
                        <a:pt x="0" y="0"/>
                      </a:moveTo>
                      <a:cubicBezTo>
                        <a:pt x="37" y="435"/>
                        <a:pt x="37" y="435"/>
                        <a:pt x="73" y="870"/>
                      </a:cubicBezTo>
                    </a:path>
                  </a:pathLst>
                </a:custGeom>
                <a:noFill/>
                <a:ln cap="rnd" cmpd="sng" w="28575">
                  <a:solidFill>
                    <a:schemeClr val="lt1"/>
                  </a:solidFill>
                  <a:prstDash val="solid"/>
                  <a:round/>
                  <a:headEnd len="med" w="med" type="none"/>
                  <a:tailEnd len="med" w="med" type="none"/>
                </a:ln>
              </p:spPr>
            </p:sp>
          </p:grpSp>
        </p:grpSp>
        <p:grpSp>
          <p:nvGrpSpPr>
            <p:cNvPr id="392" name="Google Shape;392;p4"/>
            <p:cNvGrpSpPr/>
            <p:nvPr/>
          </p:nvGrpSpPr>
          <p:grpSpPr>
            <a:xfrm>
              <a:off x="7184797" y="-17"/>
              <a:ext cx="985363" cy="3905971"/>
              <a:chOff x="1192601" y="-1724180"/>
              <a:chExt cx="1046700" cy="4149108"/>
            </a:xfrm>
          </p:grpSpPr>
          <p:grpSp>
            <p:nvGrpSpPr>
              <p:cNvPr id="393" name="Google Shape;393;p4"/>
              <p:cNvGrpSpPr/>
              <p:nvPr/>
            </p:nvGrpSpPr>
            <p:grpSpPr>
              <a:xfrm>
                <a:off x="1192601" y="1378228"/>
                <a:ext cx="1046700" cy="1046700"/>
                <a:chOff x="764100" y="3623300"/>
                <a:chExt cx="1046700" cy="1046700"/>
              </a:xfrm>
            </p:grpSpPr>
            <p:sp>
              <p:nvSpPr>
                <p:cNvPr id="394" name="Google Shape;394;p4"/>
                <p:cNvSpPr/>
                <p:nvPr/>
              </p:nvSpPr>
              <p:spPr>
                <a:xfrm>
                  <a:off x="764100" y="3623300"/>
                  <a:ext cx="1046700" cy="1046700"/>
                </a:xfrm>
                <a:prstGeom prst="ellipse">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
                <p:cNvSpPr/>
                <p:nvPr/>
              </p:nvSpPr>
              <p:spPr>
                <a:xfrm>
                  <a:off x="922769" y="3781968"/>
                  <a:ext cx="729300" cy="729300"/>
                </a:xfrm>
                <a:prstGeom prst="ellipse">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6" name="Google Shape;396;p4"/>
              <p:cNvGrpSpPr/>
              <p:nvPr/>
            </p:nvGrpSpPr>
            <p:grpSpPr>
              <a:xfrm>
                <a:off x="1417979" y="-1724180"/>
                <a:ext cx="580390" cy="3855366"/>
                <a:chOff x="522260" y="372820"/>
                <a:chExt cx="530958" cy="3527002"/>
              </a:xfrm>
            </p:grpSpPr>
            <p:grpSp>
              <p:nvGrpSpPr>
                <p:cNvPr id="397" name="Google Shape;397;p4"/>
                <p:cNvGrpSpPr/>
                <p:nvPr/>
              </p:nvGrpSpPr>
              <p:grpSpPr>
                <a:xfrm>
                  <a:off x="522260" y="372820"/>
                  <a:ext cx="530958" cy="3527002"/>
                  <a:chOff x="522260" y="372820"/>
                  <a:chExt cx="530958" cy="3527002"/>
                </a:xfrm>
              </p:grpSpPr>
              <p:grpSp>
                <p:nvGrpSpPr>
                  <p:cNvPr id="398" name="Google Shape;398;p4"/>
                  <p:cNvGrpSpPr/>
                  <p:nvPr/>
                </p:nvGrpSpPr>
                <p:grpSpPr>
                  <a:xfrm>
                    <a:off x="522260" y="2971595"/>
                    <a:ext cx="530958" cy="928227"/>
                    <a:chOff x="522260" y="2971595"/>
                    <a:chExt cx="530958" cy="928227"/>
                  </a:xfrm>
                </p:grpSpPr>
                <p:sp>
                  <p:nvSpPr>
                    <p:cNvPr id="399" name="Google Shape;399;p4"/>
                    <p:cNvSpPr/>
                    <p:nvPr/>
                  </p:nvSpPr>
                  <p:spPr>
                    <a:xfrm>
                      <a:off x="531045" y="3193814"/>
                      <a:ext cx="510950" cy="500199"/>
                    </a:xfrm>
                    <a:custGeom>
                      <a:rect b="b" l="l" r="r" t="t"/>
                      <a:pathLst>
                        <a:path extrusionOk="0" h="500199" w="51095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4"/>
                    <p:cNvSpPr/>
                    <p:nvPr/>
                  </p:nvSpPr>
                  <p:spPr>
                    <a:xfrm>
                      <a:off x="551585" y="3672350"/>
                      <a:ext cx="488949" cy="214629"/>
                    </a:xfrm>
                    <a:custGeom>
                      <a:rect b="b" l="l" r="r" t="t"/>
                      <a:pathLst>
                        <a:path extrusionOk="0" h="214629" w="488949">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1" name="Google Shape;401;p4"/>
                    <p:cNvSpPr/>
                    <p:nvPr/>
                  </p:nvSpPr>
                  <p:spPr>
                    <a:xfrm>
                      <a:off x="685838" y="2977833"/>
                      <a:ext cx="219884" cy="234649"/>
                    </a:xfrm>
                    <a:custGeom>
                      <a:rect b="b" l="l" r="r" t="t"/>
                      <a:pathLst>
                        <a:path extrusionOk="0" h="234649" w="219884">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2" name="Google Shape;402;p4"/>
                    <p:cNvSpPr/>
                    <p:nvPr/>
                  </p:nvSpPr>
                  <p:spPr>
                    <a:xfrm>
                      <a:off x="522260" y="2971595"/>
                      <a:ext cx="530958" cy="928227"/>
                    </a:xfrm>
                    <a:custGeom>
                      <a:rect b="b" l="l" r="r" t="t"/>
                      <a:pathLst>
                        <a:path extrusionOk="0" h="928227" w="530958">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03" name="Google Shape;403;p4"/>
                  <p:cNvSpPr/>
                  <p:nvPr/>
                </p:nvSpPr>
                <p:spPr>
                  <a:xfrm>
                    <a:off x="786939" y="372820"/>
                    <a:ext cx="17700" cy="260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4" name="Google Shape;404;p4"/>
                <p:cNvSpPr/>
                <p:nvPr/>
              </p:nvSpPr>
              <p:spPr>
                <a:xfrm>
                  <a:off x="636125" y="3766050"/>
                  <a:ext cx="121425" cy="74300"/>
                </a:xfrm>
                <a:custGeom>
                  <a:rect b="b" l="l" r="r" t="t"/>
                  <a:pathLst>
                    <a:path extrusionOk="0" h="2972" w="4857">
                      <a:moveTo>
                        <a:pt x="0" y="0"/>
                      </a:moveTo>
                      <a:cubicBezTo>
                        <a:pt x="1186" y="1482"/>
                        <a:pt x="3080" y="2306"/>
                        <a:pt x="4857" y="2972"/>
                      </a:cubicBezTo>
                    </a:path>
                  </a:pathLst>
                </a:custGeom>
                <a:noFill/>
                <a:ln cap="rnd" cmpd="sng" w="38100">
                  <a:solidFill>
                    <a:schemeClr val="lt1"/>
                  </a:solidFill>
                  <a:prstDash val="solid"/>
                  <a:round/>
                  <a:headEnd len="med" w="med" type="none"/>
                  <a:tailEnd len="med" w="med" type="none"/>
                </a:ln>
              </p:spPr>
            </p:sp>
          </p:grpSp>
        </p:grpSp>
        <p:grpSp>
          <p:nvGrpSpPr>
            <p:cNvPr id="405" name="Google Shape;405;p4"/>
            <p:cNvGrpSpPr/>
            <p:nvPr/>
          </p:nvGrpSpPr>
          <p:grpSpPr>
            <a:xfrm>
              <a:off x="6196930" y="7"/>
              <a:ext cx="985363" cy="2629685"/>
              <a:chOff x="6010934" y="1"/>
              <a:chExt cx="1046700" cy="2793377"/>
            </a:xfrm>
          </p:grpSpPr>
          <p:grpSp>
            <p:nvGrpSpPr>
              <p:cNvPr id="406" name="Google Shape;406;p4"/>
              <p:cNvGrpSpPr/>
              <p:nvPr/>
            </p:nvGrpSpPr>
            <p:grpSpPr>
              <a:xfrm>
                <a:off x="6010934" y="1746678"/>
                <a:ext cx="1046700" cy="1046700"/>
                <a:chOff x="764100" y="3623300"/>
                <a:chExt cx="1046700" cy="1046700"/>
              </a:xfrm>
            </p:grpSpPr>
            <p:sp>
              <p:nvSpPr>
                <p:cNvPr id="407" name="Google Shape;407;p4"/>
                <p:cNvSpPr/>
                <p:nvPr/>
              </p:nvSpPr>
              <p:spPr>
                <a:xfrm>
                  <a:off x="764100" y="3623300"/>
                  <a:ext cx="1046700" cy="1046700"/>
                </a:xfrm>
                <a:prstGeom prst="ellipse">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
                <p:cNvSpPr/>
                <p:nvPr/>
              </p:nvSpPr>
              <p:spPr>
                <a:xfrm>
                  <a:off x="922769" y="3781968"/>
                  <a:ext cx="729300" cy="729300"/>
                </a:xfrm>
                <a:prstGeom prst="ellipse">
                  <a:avLst/>
                </a:prstGeom>
                <a:solidFill>
                  <a:srgbClr val="FFFFFF">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9" name="Google Shape;409;p4"/>
              <p:cNvGrpSpPr/>
              <p:nvPr/>
            </p:nvGrpSpPr>
            <p:grpSpPr>
              <a:xfrm>
                <a:off x="6308747" y="1"/>
                <a:ext cx="441786" cy="2571886"/>
                <a:chOff x="1121941" y="1609666"/>
                <a:chExt cx="404159" cy="2352837"/>
              </a:xfrm>
            </p:grpSpPr>
            <p:grpSp>
              <p:nvGrpSpPr>
                <p:cNvPr id="410" name="Google Shape;410;p4"/>
                <p:cNvGrpSpPr/>
                <p:nvPr/>
              </p:nvGrpSpPr>
              <p:grpSpPr>
                <a:xfrm>
                  <a:off x="1121941" y="1609666"/>
                  <a:ext cx="404159" cy="2352837"/>
                  <a:chOff x="1121941" y="1609666"/>
                  <a:chExt cx="404159" cy="2352837"/>
                </a:xfrm>
              </p:grpSpPr>
              <p:grpSp>
                <p:nvGrpSpPr>
                  <p:cNvPr id="411" name="Google Shape;411;p4"/>
                  <p:cNvGrpSpPr/>
                  <p:nvPr/>
                </p:nvGrpSpPr>
                <p:grpSpPr>
                  <a:xfrm>
                    <a:off x="1121941" y="2971595"/>
                    <a:ext cx="404159" cy="990908"/>
                    <a:chOff x="1121941" y="2969319"/>
                    <a:chExt cx="404159" cy="990908"/>
                  </a:xfrm>
                </p:grpSpPr>
                <p:sp>
                  <p:nvSpPr>
                    <p:cNvPr id="412" name="Google Shape;412;p4"/>
                    <p:cNvSpPr/>
                    <p:nvPr/>
                  </p:nvSpPr>
                  <p:spPr>
                    <a:xfrm>
                      <a:off x="1210876" y="2975878"/>
                      <a:ext cx="215728" cy="222824"/>
                    </a:xfrm>
                    <a:custGeom>
                      <a:rect b="b" l="l" r="r" t="t"/>
                      <a:pathLst>
                        <a:path extrusionOk="0" h="222824" w="215728">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3" name="Google Shape;413;p4"/>
                    <p:cNvSpPr/>
                    <p:nvPr/>
                  </p:nvSpPr>
                  <p:spPr>
                    <a:xfrm>
                      <a:off x="1160257" y="3179981"/>
                      <a:ext cx="324636" cy="229478"/>
                    </a:xfrm>
                    <a:custGeom>
                      <a:rect b="b" l="l" r="r" t="t"/>
                      <a:pathLst>
                        <a:path extrusionOk="0" h="229478" w="324636">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4"/>
                    <p:cNvSpPr/>
                    <p:nvPr/>
                  </p:nvSpPr>
                  <p:spPr>
                    <a:xfrm>
                      <a:off x="1128931" y="3411844"/>
                      <a:ext cx="389306" cy="540604"/>
                    </a:xfrm>
                    <a:custGeom>
                      <a:rect b="b" l="l" r="r" t="t"/>
                      <a:pathLst>
                        <a:path extrusionOk="0" h="540604" w="389306">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CFE5B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5" name="Google Shape;415;p4"/>
                    <p:cNvSpPr/>
                    <p:nvPr/>
                  </p:nvSpPr>
                  <p:spPr>
                    <a:xfrm>
                      <a:off x="1121941" y="2969319"/>
                      <a:ext cx="404159" cy="990908"/>
                    </a:xfrm>
                    <a:custGeom>
                      <a:rect b="b" l="l" r="r" t="t"/>
                      <a:pathLst>
                        <a:path extrusionOk="0" h="990908" w="404159">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16" name="Google Shape;416;p4"/>
                  <p:cNvSpPr/>
                  <p:nvPr/>
                </p:nvSpPr>
                <p:spPr>
                  <a:xfrm>
                    <a:off x="1308648" y="1609666"/>
                    <a:ext cx="17700" cy="1368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7" name="Google Shape;417;p4"/>
                <p:cNvSpPr/>
                <p:nvPr/>
              </p:nvSpPr>
              <p:spPr>
                <a:xfrm>
                  <a:off x="1183450" y="3621050"/>
                  <a:ext cx="70700" cy="18125"/>
                </a:xfrm>
                <a:custGeom>
                  <a:rect b="b" l="l" r="r" t="t"/>
                  <a:pathLst>
                    <a:path extrusionOk="0" h="725" w="2828">
                      <a:moveTo>
                        <a:pt x="0" y="725"/>
                      </a:moveTo>
                      <a:cubicBezTo>
                        <a:pt x="930" y="439"/>
                        <a:pt x="1889" y="256"/>
                        <a:pt x="2828" y="0"/>
                      </a:cubicBezTo>
                    </a:path>
                  </a:pathLst>
                </a:custGeom>
                <a:noFill/>
                <a:ln cap="rnd" cmpd="sng" w="28575">
                  <a:solidFill>
                    <a:schemeClr val="lt1"/>
                  </a:solidFill>
                  <a:prstDash val="solid"/>
                  <a:round/>
                  <a:headEnd len="med" w="med" type="none"/>
                  <a:tailEnd len="med" w="med" type="none"/>
                </a:ln>
              </p:spPr>
            </p:sp>
            <p:sp>
              <p:nvSpPr>
                <p:cNvPr id="418" name="Google Shape;418;p4"/>
                <p:cNvSpPr/>
                <p:nvPr/>
              </p:nvSpPr>
              <p:spPr>
                <a:xfrm>
                  <a:off x="1188900" y="3717125"/>
                  <a:ext cx="76125" cy="18100"/>
                </a:xfrm>
                <a:custGeom>
                  <a:rect b="b" l="l" r="r" t="t"/>
                  <a:pathLst>
                    <a:path extrusionOk="0" h="724" w="3045">
                      <a:moveTo>
                        <a:pt x="0" y="724"/>
                      </a:moveTo>
                      <a:cubicBezTo>
                        <a:pt x="995" y="410"/>
                        <a:pt x="2019" y="187"/>
                        <a:pt x="3045" y="0"/>
                      </a:cubicBezTo>
                    </a:path>
                  </a:pathLst>
                </a:custGeom>
                <a:noFill/>
                <a:ln cap="rnd" cmpd="sng" w="28575">
                  <a:solidFill>
                    <a:schemeClr val="lt1"/>
                  </a:solidFill>
                  <a:prstDash val="solid"/>
                  <a:round/>
                  <a:headEnd len="med" w="med" type="none"/>
                  <a:tailEnd len="med" w="med" type="none"/>
                </a:ln>
              </p:spPr>
            </p:sp>
            <p:sp>
              <p:nvSpPr>
                <p:cNvPr id="419" name="Google Shape;419;p4"/>
                <p:cNvSpPr/>
                <p:nvPr/>
              </p:nvSpPr>
              <p:spPr>
                <a:xfrm>
                  <a:off x="1185275" y="3820425"/>
                  <a:ext cx="39875" cy="9050"/>
                </a:xfrm>
                <a:custGeom>
                  <a:rect b="b" l="l" r="r" t="t"/>
                  <a:pathLst>
                    <a:path extrusionOk="0" h="362" w="1595">
                      <a:moveTo>
                        <a:pt x="0" y="362"/>
                      </a:moveTo>
                      <a:cubicBezTo>
                        <a:pt x="526" y="219"/>
                        <a:pt x="1059" y="97"/>
                        <a:pt x="1595" y="0"/>
                      </a:cubicBezTo>
                    </a:path>
                  </a:pathLst>
                </a:custGeom>
                <a:noFill/>
                <a:ln cap="rnd" cmpd="sng" w="28575">
                  <a:solidFill>
                    <a:schemeClr val="lt1"/>
                  </a:solidFill>
                  <a:prstDash val="solid"/>
                  <a:round/>
                  <a:headEnd len="med" w="med" type="none"/>
                  <a:tailEnd len="med" w="med" type="none"/>
                </a:ln>
              </p:spPr>
            </p:sp>
            <p:sp>
              <p:nvSpPr>
                <p:cNvPr id="420" name="Google Shape;420;p4"/>
                <p:cNvSpPr/>
                <p:nvPr/>
              </p:nvSpPr>
              <p:spPr>
                <a:xfrm>
                  <a:off x="1301250" y="3911025"/>
                  <a:ext cx="18125" cy="7250"/>
                </a:xfrm>
                <a:custGeom>
                  <a:rect b="b" l="l" r="r" t="t"/>
                  <a:pathLst>
                    <a:path extrusionOk="0" h="290" w="725">
                      <a:moveTo>
                        <a:pt x="0" y="290"/>
                      </a:moveTo>
                      <a:cubicBezTo>
                        <a:pt x="363" y="145"/>
                        <a:pt x="363" y="145"/>
                        <a:pt x="725" y="0"/>
                      </a:cubicBezTo>
                    </a:path>
                  </a:pathLst>
                </a:custGeom>
                <a:noFill/>
                <a:ln cap="rnd" cmpd="sng" w="28575">
                  <a:solidFill>
                    <a:schemeClr val="lt1"/>
                  </a:solidFill>
                  <a:prstDash val="solid"/>
                  <a:round/>
                  <a:headEnd len="med" w="med" type="none"/>
                  <a:tailEnd len="med" w="med" type="none"/>
                </a:ln>
              </p:spPr>
            </p:sp>
          </p:grpSp>
        </p:grpSp>
        <p:grpSp>
          <p:nvGrpSpPr>
            <p:cNvPr id="421" name="Google Shape;421;p4"/>
            <p:cNvGrpSpPr/>
            <p:nvPr/>
          </p:nvGrpSpPr>
          <p:grpSpPr>
            <a:xfrm>
              <a:off x="7192739" y="3730341"/>
              <a:ext cx="148551" cy="170121"/>
              <a:chOff x="3462796" y="2555878"/>
              <a:chExt cx="157798" cy="180711"/>
            </a:xfrm>
          </p:grpSpPr>
          <p:sp>
            <p:nvSpPr>
              <p:cNvPr id="422" name="Google Shape;422;p4"/>
              <p:cNvSpPr/>
              <p:nvPr/>
            </p:nvSpPr>
            <p:spPr>
              <a:xfrm>
                <a:off x="3528860" y="2555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3" name="Google Shape;423;p4"/>
              <p:cNvSpPr/>
              <p:nvPr/>
            </p:nvSpPr>
            <p:spPr>
              <a:xfrm>
                <a:off x="3528860" y="2682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Google Shape;424;p4"/>
              <p:cNvSpPr/>
              <p:nvPr/>
            </p:nvSpPr>
            <p:spPr>
              <a:xfrm>
                <a:off x="3571315" y="2597137"/>
                <a:ext cx="47570" cy="33554"/>
              </a:xfrm>
              <a:custGeom>
                <a:rect b="b" l="l" r="r" t="t"/>
                <a:pathLst>
                  <a:path extrusionOk="0" h="33554" w="4757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4"/>
              <p:cNvSpPr/>
              <p:nvPr/>
            </p:nvSpPr>
            <p:spPr>
              <a:xfrm>
                <a:off x="3572203" y="2660050"/>
                <a:ext cx="48391" cy="35006"/>
              </a:xfrm>
              <a:custGeom>
                <a:rect b="b" l="l" r="r" t="t"/>
                <a:pathLst>
                  <a:path extrusionOk="0" h="35006" w="48391">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6" name="Google Shape;426;p4"/>
              <p:cNvSpPr/>
              <p:nvPr/>
            </p:nvSpPr>
            <p:spPr>
              <a:xfrm>
                <a:off x="3466564" y="2662661"/>
                <a:ext cx="42019" cy="33548"/>
              </a:xfrm>
              <a:custGeom>
                <a:rect b="b" l="l" r="r" t="t"/>
                <a:pathLst>
                  <a:path extrusionOk="0" h="33548" w="42019">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7" name="Google Shape;427;p4"/>
              <p:cNvSpPr/>
              <p:nvPr/>
            </p:nvSpPr>
            <p:spPr>
              <a:xfrm>
                <a:off x="3462796" y="2597064"/>
                <a:ext cx="40843" cy="33781"/>
              </a:xfrm>
              <a:custGeom>
                <a:rect b="b" l="l" r="r" t="t"/>
                <a:pathLst>
                  <a:path extrusionOk="0" h="33781" w="40843">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28" name="Shape 428"/>
        <p:cNvGrpSpPr/>
        <p:nvPr/>
      </p:nvGrpSpPr>
      <p:grpSpPr>
        <a:xfrm>
          <a:off x="0" y="0"/>
          <a:ext cx="0" cy="0"/>
          <a:chOff x="0" y="0"/>
          <a:chExt cx="0" cy="0"/>
        </a:xfrm>
      </p:grpSpPr>
      <p:sp>
        <p:nvSpPr>
          <p:cNvPr id="429" name="Google Shape;429;p5"/>
          <p:cNvSpPr txBox="1"/>
          <p:nvPr>
            <p:ph type="title"/>
          </p:nvPr>
        </p:nvSpPr>
        <p:spPr>
          <a:xfrm>
            <a:off x="702900" y="760925"/>
            <a:ext cx="5660100" cy="471300"/>
          </a:xfrm>
          <a:prstGeom prst="rect">
            <a:avLst/>
          </a:prstGeom>
        </p:spPr>
        <p:txBody>
          <a:bodyPr anchorCtr="0" anchor="b"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430" name="Google Shape;430;p5"/>
          <p:cNvSpPr txBox="1"/>
          <p:nvPr>
            <p:ph idx="1" type="body"/>
          </p:nvPr>
        </p:nvSpPr>
        <p:spPr>
          <a:xfrm>
            <a:off x="702900" y="1430148"/>
            <a:ext cx="5660100" cy="3033900"/>
          </a:xfrm>
          <a:prstGeom prst="rect">
            <a:avLst/>
          </a:prstGeom>
        </p:spPr>
        <p:txBody>
          <a:bodyPr anchorCtr="0" anchor="t" bIns="0" lIns="0" spcFirstLastPara="1" rIns="0" wrap="square" tIns="0">
            <a:noAutofit/>
          </a:bodyPr>
          <a:lstStyle>
            <a:lvl1pPr indent="-381000" lvl="0" marL="457200" rtl="0">
              <a:spcBef>
                <a:spcPts val="0"/>
              </a:spcBef>
              <a:spcAft>
                <a:spcPts val="0"/>
              </a:spcAft>
              <a:buSzPts val="2400"/>
              <a:buChar char="⊹"/>
              <a:defRPr/>
            </a:lvl1pPr>
            <a:lvl2pPr indent="-381000" lvl="1" marL="914400" rtl="0">
              <a:spcBef>
                <a:spcPts val="800"/>
              </a:spcBef>
              <a:spcAft>
                <a:spcPts val="0"/>
              </a:spcAft>
              <a:buSzPts val="2400"/>
              <a:buChar char="×"/>
              <a:defRPr/>
            </a:lvl2pPr>
            <a:lvl3pPr indent="-381000" lvl="2" marL="1371600" rtl="0">
              <a:spcBef>
                <a:spcPts val="800"/>
              </a:spcBef>
              <a:spcAft>
                <a:spcPts val="0"/>
              </a:spcAft>
              <a:buSzPts val="2400"/>
              <a:buChar char="⬩"/>
              <a:defRPr/>
            </a:lvl3pPr>
            <a:lvl4pPr indent="-381000" lvl="3" marL="1828800" rtl="0">
              <a:spcBef>
                <a:spcPts val="800"/>
              </a:spcBef>
              <a:spcAft>
                <a:spcPts val="0"/>
              </a:spcAft>
              <a:buSzPts val="2400"/>
              <a:buChar char="●"/>
              <a:defRPr/>
            </a:lvl4pPr>
            <a:lvl5pPr indent="-381000" lvl="4" marL="2286000" rtl="0">
              <a:spcBef>
                <a:spcPts val="800"/>
              </a:spcBef>
              <a:spcAft>
                <a:spcPts val="0"/>
              </a:spcAft>
              <a:buSzPts val="2400"/>
              <a:buChar char="○"/>
              <a:defRPr/>
            </a:lvl5pPr>
            <a:lvl6pPr indent="-381000" lvl="5" marL="2743200" rtl="0">
              <a:spcBef>
                <a:spcPts val="800"/>
              </a:spcBef>
              <a:spcAft>
                <a:spcPts val="0"/>
              </a:spcAft>
              <a:buSzPts val="2400"/>
              <a:buChar char="■"/>
              <a:defRPr/>
            </a:lvl6pPr>
            <a:lvl7pPr indent="-381000" lvl="6" marL="3200400" rtl="0">
              <a:spcBef>
                <a:spcPts val="800"/>
              </a:spcBef>
              <a:spcAft>
                <a:spcPts val="0"/>
              </a:spcAft>
              <a:buSzPts val="2400"/>
              <a:buChar char="●"/>
              <a:defRPr/>
            </a:lvl7pPr>
            <a:lvl8pPr indent="-381000" lvl="7" marL="3657600" rtl="0">
              <a:spcBef>
                <a:spcPts val="800"/>
              </a:spcBef>
              <a:spcAft>
                <a:spcPts val="0"/>
              </a:spcAft>
              <a:buSzPts val="2400"/>
              <a:buChar char="○"/>
              <a:defRPr/>
            </a:lvl8pPr>
            <a:lvl9pPr indent="-381000" lvl="8" marL="4114800" rtl="0">
              <a:spcBef>
                <a:spcPts val="800"/>
              </a:spcBef>
              <a:spcAft>
                <a:spcPts val="800"/>
              </a:spcAft>
              <a:buSzPts val="2400"/>
              <a:buChar char="■"/>
              <a:defRPr/>
            </a:lvl9pPr>
          </a:lstStyle>
          <a:p/>
        </p:txBody>
      </p:sp>
      <p:sp>
        <p:nvSpPr>
          <p:cNvPr id="431" name="Google Shape;431;p5"/>
          <p:cNvSpPr txBox="1"/>
          <p:nvPr>
            <p:ph idx="12" type="sldNum"/>
          </p:nvPr>
        </p:nvSpPr>
        <p:spPr>
          <a:xfrm>
            <a:off x="8696403" y="4673650"/>
            <a:ext cx="3330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432" name="Google Shape;432;p5"/>
          <p:cNvGrpSpPr/>
          <p:nvPr/>
        </p:nvGrpSpPr>
        <p:grpSpPr>
          <a:xfrm>
            <a:off x="6196930" y="-29"/>
            <a:ext cx="2985505" cy="4610466"/>
            <a:chOff x="6196930" y="-29"/>
            <a:chExt cx="2985505" cy="4610466"/>
          </a:xfrm>
        </p:grpSpPr>
        <p:grpSp>
          <p:nvGrpSpPr>
            <p:cNvPr id="433" name="Google Shape;433;p5"/>
            <p:cNvGrpSpPr/>
            <p:nvPr/>
          </p:nvGrpSpPr>
          <p:grpSpPr>
            <a:xfrm>
              <a:off x="7737776" y="-17"/>
              <a:ext cx="448629" cy="4610455"/>
              <a:chOff x="6798998" y="-1296139"/>
              <a:chExt cx="476555" cy="4897445"/>
            </a:xfrm>
          </p:grpSpPr>
          <p:sp>
            <p:nvSpPr>
              <p:cNvPr id="434" name="Google Shape;434;p5"/>
              <p:cNvSpPr/>
              <p:nvPr/>
            </p:nvSpPr>
            <p:spPr>
              <a:xfrm>
                <a:off x="6798998" y="2971595"/>
                <a:ext cx="476555" cy="629711"/>
              </a:xfrm>
              <a:custGeom>
                <a:rect b="b" l="l" r="r" t="t"/>
                <a:pathLst>
                  <a:path extrusionOk="0" h="629711" w="476555">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5" name="Google Shape;435;p5"/>
              <p:cNvSpPr/>
              <p:nvPr/>
            </p:nvSpPr>
            <p:spPr>
              <a:xfrm>
                <a:off x="7026850" y="-1296139"/>
                <a:ext cx="17700" cy="427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6" name="Google Shape;436;p5"/>
            <p:cNvGrpSpPr/>
            <p:nvPr/>
          </p:nvGrpSpPr>
          <p:grpSpPr>
            <a:xfrm>
              <a:off x="8636876" y="46"/>
              <a:ext cx="382387" cy="1450044"/>
              <a:chOff x="5578966" y="2422197"/>
              <a:chExt cx="406190" cy="1540306"/>
            </a:xfrm>
          </p:grpSpPr>
          <p:sp>
            <p:nvSpPr>
              <p:cNvPr id="437" name="Google Shape;437;p5"/>
              <p:cNvSpPr/>
              <p:nvPr/>
            </p:nvSpPr>
            <p:spPr>
              <a:xfrm>
                <a:off x="5578966" y="2971595"/>
                <a:ext cx="406190" cy="990908"/>
              </a:xfrm>
              <a:custGeom>
                <a:rect b="b" l="l" r="r" t="t"/>
                <a:pathLst>
                  <a:path extrusionOk="0" h="990908" w="40619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8" name="Google Shape;438;p5"/>
              <p:cNvSpPr/>
              <p:nvPr/>
            </p:nvSpPr>
            <p:spPr>
              <a:xfrm>
                <a:off x="5774600" y="2422197"/>
                <a:ext cx="17700" cy="55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 name="Google Shape;439;p5"/>
            <p:cNvGrpSpPr/>
            <p:nvPr/>
          </p:nvGrpSpPr>
          <p:grpSpPr>
            <a:xfrm>
              <a:off x="8035385" y="23"/>
              <a:ext cx="439174" cy="2683136"/>
              <a:chOff x="6176324" y="940075"/>
              <a:chExt cx="466512" cy="2850155"/>
            </a:xfrm>
          </p:grpSpPr>
          <p:sp>
            <p:nvSpPr>
              <p:cNvPr id="440" name="Google Shape;440;p5"/>
              <p:cNvSpPr/>
              <p:nvPr/>
            </p:nvSpPr>
            <p:spPr>
              <a:xfrm>
                <a:off x="6176324" y="2971595"/>
                <a:ext cx="466512" cy="818636"/>
              </a:xfrm>
              <a:custGeom>
                <a:rect b="b" l="l" r="r" t="t"/>
                <a:pathLst>
                  <a:path extrusionOk="0" h="818636" w="466512">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1" name="Google Shape;441;p5"/>
              <p:cNvSpPr/>
              <p:nvPr/>
            </p:nvSpPr>
            <p:spPr>
              <a:xfrm>
                <a:off x="6400713" y="940075"/>
                <a:ext cx="17700" cy="2034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5"/>
            <p:cNvGrpSpPr/>
            <p:nvPr/>
          </p:nvGrpSpPr>
          <p:grpSpPr>
            <a:xfrm>
              <a:off x="6363022" y="42"/>
              <a:ext cx="160482" cy="1242299"/>
              <a:chOff x="7576714" y="2009363"/>
              <a:chExt cx="170472" cy="1319629"/>
            </a:xfrm>
          </p:grpSpPr>
          <p:sp>
            <p:nvSpPr>
              <p:cNvPr id="443" name="Google Shape;443;p5"/>
              <p:cNvSpPr/>
              <p:nvPr/>
            </p:nvSpPr>
            <p:spPr>
              <a:xfrm>
                <a:off x="7576714" y="2971595"/>
                <a:ext cx="170472" cy="357397"/>
              </a:xfrm>
              <a:custGeom>
                <a:rect b="b" l="l" r="r" t="t"/>
                <a:pathLst>
                  <a:path extrusionOk="0" h="357397" w="170472">
                    <a:moveTo>
                      <a:pt x="127257" y="26425"/>
                    </a:moveTo>
                    <a:cubicBezTo>
                      <a:pt x="134369" y="-8309"/>
                      <a:pt x="34039" y="-8500"/>
                      <a:pt x="34611" y="24075"/>
                    </a:cubicBezTo>
                    <a:cubicBezTo>
                      <a:pt x="7052" y="26044"/>
                      <a:pt x="27879" y="109610"/>
                      <a:pt x="21911" y="127835"/>
                    </a:cubicBezTo>
                    <a:cubicBezTo>
                      <a:pt x="-89214" y="468004"/>
                      <a:pt x="264544" y="398789"/>
                      <a:pt x="145736" y="124596"/>
                    </a:cubicBezTo>
                    <a:cubicBezTo>
                      <a:pt x="152086" y="122247"/>
                      <a:pt x="157864" y="17281"/>
                      <a:pt x="127257" y="264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4" name="Google Shape;444;p5"/>
              <p:cNvSpPr/>
              <p:nvPr/>
            </p:nvSpPr>
            <p:spPr>
              <a:xfrm>
                <a:off x="7652975" y="2009363"/>
                <a:ext cx="17700" cy="965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5" name="Google Shape;445;p5"/>
            <p:cNvGrpSpPr/>
            <p:nvPr/>
          </p:nvGrpSpPr>
          <p:grpSpPr>
            <a:xfrm>
              <a:off x="6999976" y="11"/>
              <a:ext cx="271476" cy="3307837"/>
              <a:chOff x="7883572" y="308161"/>
              <a:chExt cx="288375" cy="3513742"/>
            </a:xfrm>
          </p:grpSpPr>
          <p:sp>
            <p:nvSpPr>
              <p:cNvPr id="446" name="Google Shape;446;p5"/>
              <p:cNvSpPr/>
              <p:nvPr/>
            </p:nvSpPr>
            <p:spPr>
              <a:xfrm>
                <a:off x="7883572" y="2971595"/>
                <a:ext cx="288375" cy="850309"/>
              </a:xfrm>
              <a:custGeom>
                <a:rect b="b" l="l" r="r" t="t"/>
                <a:pathLst>
                  <a:path extrusionOk="0" h="850309" w="288375">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7" name="Google Shape;447;p5"/>
              <p:cNvSpPr/>
              <p:nvPr/>
            </p:nvSpPr>
            <p:spPr>
              <a:xfrm>
                <a:off x="8024899" y="308161"/>
                <a:ext cx="17700" cy="2667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8" name="Google Shape;448;p5"/>
            <p:cNvGrpSpPr/>
            <p:nvPr/>
          </p:nvGrpSpPr>
          <p:grpSpPr>
            <a:xfrm>
              <a:off x="6827964" y="636458"/>
              <a:ext cx="230791" cy="243118"/>
              <a:chOff x="3770248" y="2527300"/>
              <a:chExt cx="180404" cy="190055"/>
            </a:xfrm>
          </p:grpSpPr>
          <p:sp>
            <p:nvSpPr>
              <p:cNvPr id="449" name="Google Shape;449;p5"/>
              <p:cNvSpPr/>
              <p:nvPr/>
            </p:nvSpPr>
            <p:spPr>
              <a:xfrm>
                <a:off x="3775135" y="2655951"/>
                <a:ext cx="51441" cy="61404"/>
              </a:xfrm>
              <a:custGeom>
                <a:rect b="b" l="l" r="r" t="t"/>
                <a:pathLst>
                  <a:path extrusionOk="0" h="61404" w="51441">
                    <a:moveTo>
                      <a:pt x="50930" y="0"/>
                    </a:moveTo>
                    <a:cubicBezTo>
                      <a:pt x="32959" y="889"/>
                      <a:pt x="-4823" y="43497"/>
                      <a:pt x="511" y="61404"/>
                    </a:cubicBezTo>
                    <a:cubicBezTo>
                      <a:pt x="18545" y="60579"/>
                      <a:pt x="56264" y="17970"/>
                      <a:pt x="50930" y="0"/>
                    </a:cubicBezTo>
                    <a:close/>
                  </a:path>
                </a:pathLst>
              </a:custGeom>
              <a:solidFill>
                <a:srgbClr val="FFE5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0" name="Google Shape;450;p5"/>
              <p:cNvSpPr/>
              <p:nvPr/>
            </p:nvSpPr>
            <p:spPr>
              <a:xfrm>
                <a:off x="3894324" y="2527300"/>
                <a:ext cx="51441" cy="61341"/>
              </a:xfrm>
              <a:custGeom>
                <a:rect b="b" l="l" r="r" t="t"/>
                <a:pathLst>
                  <a:path extrusionOk="0" h="61341" w="51441">
                    <a:moveTo>
                      <a:pt x="50931" y="0"/>
                    </a:moveTo>
                    <a:cubicBezTo>
                      <a:pt x="32897" y="826"/>
                      <a:pt x="-4822" y="43434"/>
                      <a:pt x="512" y="61341"/>
                    </a:cubicBezTo>
                    <a:cubicBezTo>
                      <a:pt x="18482" y="60325"/>
                      <a:pt x="56265" y="17717"/>
                      <a:pt x="50931" y="0"/>
                    </a:cubicBezTo>
                    <a:close/>
                  </a:path>
                </a:pathLst>
              </a:custGeom>
              <a:solidFill>
                <a:srgbClr val="FFE5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1" name="Google Shape;451;p5"/>
              <p:cNvSpPr/>
              <p:nvPr/>
            </p:nvSpPr>
            <p:spPr>
              <a:xfrm>
                <a:off x="3770248" y="2531866"/>
                <a:ext cx="58420" cy="54430"/>
              </a:xfrm>
              <a:custGeom>
                <a:rect b="b" l="l" r="r" t="t"/>
                <a:pathLst>
                  <a:path extrusionOk="0" h="54430" w="58420">
                    <a:moveTo>
                      <a:pt x="58421" y="54107"/>
                    </a:moveTo>
                    <a:cubicBezTo>
                      <a:pt x="58421" y="36137"/>
                      <a:pt x="18225" y="-3995"/>
                      <a:pt x="1" y="323"/>
                    </a:cubicBezTo>
                    <a:cubicBezTo>
                      <a:pt x="-190" y="18357"/>
                      <a:pt x="40260" y="58425"/>
                      <a:pt x="58421" y="54107"/>
                    </a:cubicBezTo>
                    <a:close/>
                  </a:path>
                </a:pathLst>
              </a:custGeom>
              <a:solidFill>
                <a:srgbClr val="FFE5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2" name="Google Shape;452;p5"/>
              <p:cNvSpPr/>
              <p:nvPr/>
            </p:nvSpPr>
            <p:spPr>
              <a:xfrm>
                <a:off x="3892168" y="2658113"/>
                <a:ext cx="58484" cy="54484"/>
              </a:xfrm>
              <a:custGeom>
                <a:rect b="b" l="l" r="r" t="t"/>
                <a:pathLst>
                  <a:path extrusionOk="0" h="54484" w="58484">
                    <a:moveTo>
                      <a:pt x="58484" y="54162"/>
                    </a:moveTo>
                    <a:cubicBezTo>
                      <a:pt x="58484" y="36128"/>
                      <a:pt x="18225" y="-3940"/>
                      <a:pt x="1" y="314"/>
                    </a:cubicBezTo>
                    <a:cubicBezTo>
                      <a:pt x="-190" y="18348"/>
                      <a:pt x="40260" y="58480"/>
                      <a:pt x="58484" y="54162"/>
                    </a:cubicBezTo>
                    <a:close/>
                  </a:path>
                </a:pathLst>
              </a:custGeom>
              <a:solidFill>
                <a:srgbClr val="FFE5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53" name="Google Shape;453;p5"/>
            <p:cNvGrpSpPr/>
            <p:nvPr/>
          </p:nvGrpSpPr>
          <p:grpSpPr>
            <a:xfrm>
              <a:off x="8763367" y="2641902"/>
              <a:ext cx="230809" cy="243156"/>
              <a:chOff x="3770248" y="2527300"/>
              <a:chExt cx="180404" cy="190055"/>
            </a:xfrm>
          </p:grpSpPr>
          <p:sp>
            <p:nvSpPr>
              <p:cNvPr id="454" name="Google Shape;454;p5"/>
              <p:cNvSpPr/>
              <p:nvPr/>
            </p:nvSpPr>
            <p:spPr>
              <a:xfrm>
                <a:off x="3775135" y="2655951"/>
                <a:ext cx="51441" cy="61404"/>
              </a:xfrm>
              <a:custGeom>
                <a:rect b="b" l="l" r="r" t="t"/>
                <a:pathLst>
                  <a:path extrusionOk="0" h="61404" w="51441">
                    <a:moveTo>
                      <a:pt x="50930" y="0"/>
                    </a:moveTo>
                    <a:cubicBezTo>
                      <a:pt x="32959" y="889"/>
                      <a:pt x="-4823" y="43497"/>
                      <a:pt x="511" y="61404"/>
                    </a:cubicBezTo>
                    <a:cubicBezTo>
                      <a:pt x="18545" y="60579"/>
                      <a:pt x="56264" y="17970"/>
                      <a:pt x="50930" y="0"/>
                    </a:cubicBezTo>
                    <a:close/>
                  </a:path>
                </a:pathLst>
              </a:custGeom>
              <a:solidFill>
                <a:srgbClr val="D9D2E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5" name="Google Shape;455;p5"/>
              <p:cNvSpPr/>
              <p:nvPr/>
            </p:nvSpPr>
            <p:spPr>
              <a:xfrm>
                <a:off x="3894324" y="2527300"/>
                <a:ext cx="51441" cy="61341"/>
              </a:xfrm>
              <a:custGeom>
                <a:rect b="b" l="l" r="r" t="t"/>
                <a:pathLst>
                  <a:path extrusionOk="0" h="61341" w="51441">
                    <a:moveTo>
                      <a:pt x="50931" y="0"/>
                    </a:moveTo>
                    <a:cubicBezTo>
                      <a:pt x="32897" y="826"/>
                      <a:pt x="-4822" y="43434"/>
                      <a:pt x="512" y="61341"/>
                    </a:cubicBezTo>
                    <a:cubicBezTo>
                      <a:pt x="18482" y="60325"/>
                      <a:pt x="56265" y="17717"/>
                      <a:pt x="50931" y="0"/>
                    </a:cubicBezTo>
                    <a:close/>
                  </a:path>
                </a:pathLst>
              </a:custGeom>
              <a:solidFill>
                <a:srgbClr val="D9D2E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6" name="Google Shape;456;p5"/>
              <p:cNvSpPr/>
              <p:nvPr/>
            </p:nvSpPr>
            <p:spPr>
              <a:xfrm>
                <a:off x="3770248" y="2531866"/>
                <a:ext cx="58420" cy="54430"/>
              </a:xfrm>
              <a:custGeom>
                <a:rect b="b" l="l" r="r" t="t"/>
                <a:pathLst>
                  <a:path extrusionOk="0" h="54430" w="58420">
                    <a:moveTo>
                      <a:pt x="58421" y="54107"/>
                    </a:moveTo>
                    <a:cubicBezTo>
                      <a:pt x="58421" y="36137"/>
                      <a:pt x="18225" y="-3995"/>
                      <a:pt x="1" y="323"/>
                    </a:cubicBezTo>
                    <a:cubicBezTo>
                      <a:pt x="-190" y="18357"/>
                      <a:pt x="40260" y="58425"/>
                      <a:pt x="58421" y="54107"/>
                    </a:cubicBezTo>
                    <a:close/>
                  </a:path>
                </a:pathLst>
              </a:custGeom>
              <a:solidFill>
                <a:srgbClr val="D9D2E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7" name="Google Shape;457;p5"/>
              <p:cNvSpPr/>
              <p:nvPr/>
            </p:nvSpPr>
            <p:spPr>
              <a:xfrm>
                <a:off x="3892168" y="2658113"/>
                <a:ext cx="58484" cy="54484"/>
              </a:xfrm>
              <a:custGeom>
                <a:rect b="b" l="l" r="r" t="t"/>
                <a:pathLst>
                  <a:path extrusionOk="0" h="54484" w="58484">
                    <a:moveTo>
                      <a:pt x="58484" y="54162"/>
                    </a:moveTo>
                    <a:cubicBezTo>
                      <a:pt x="58484" y="36128"/>
                      <a:pt x="18225" y="-3940"/>
                      <a:pt x="1" y="314"/>
                    </a:cubicBezTo>
                    <a:cubicBezTo>
                      <a:pt x="-190" y="18348"/>
                      <a:pt x="40260" y="58480"/>
                      <a:pt x="58484" y="54162"/>
                    </a:cubicBezTo>
                    <a:close/>
                  </a:path>
                </a:pathLst>
              </a:custGeom>
              <a:solidFill>
                <a:srgbClr val="D9D2E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58" name="Google Shape;458;p5"/>
            <p:cNvGrpSpPr/>
            <p:nvPr/>
          </p:nvGrpSpPr>
          <p:grpSpPr>
            <a:xfrm rot="5400000">
              <a:off x="8655427" y="4253521"/>
              <a:ext cx="201871" cy="231166"/>
              <a:chOff x="3462796" y="2555878"/>
              <a:chExt cx="157798" cy="180711"/>
            </a:xfrm>
          </p:grpSpPr>
          <p:sp>
            <p:nvSpPr>
              <p:cNvPr id="459" name="Google Shape;459;p5"/>
              <p:cNvSpPr/>
              <p:nvPr/>
            </p:nvSpPr>
            <p:spPr>
              <a:xfrm>
                <a:off x="3528860" y="2555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rgbClr val="CFE2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0" name="Google Shape;460;p5"/>
              <p:cNvSpPr/>
              <p:nvPr/>
            </p:nvSpPr>
            <p:spPr>
              <a:xfrm>
                <a:off x="3528860" y="2682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rgbClr val="CFE2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1" name="Google Shape;461;p5"/>
              <p:cNvSpPr/>
              <p:nvPr/>
            </p:nvSpPr>
            <p:spPr>
              <a:xfrm>
                <a:off x="3571315" y="2597137"/>
                <a:ext cx="47570" cy="33554"/>
              </a:xfrm>
              <a:custGeom>
                <a:rect b="b" l="l" r="r" t="t"/>
                <a:pathLst>
                  <a:path extrusionOk="0" h="33554" w="47570">
                    <a:moveTo>
                      <a:pt x="47423" y="3886"/>
                    </a:moveTo>
                    <a:cubicBezTo>
                      <a:pt x="36183" y="-9449"/>
                      <a:pt x="10910" y="15189"/>
                      <a:pt x="306" y="22936"/>
                    </a:cubicBezTo>
                    <a:cubicBezTo>
                      <a:pt x="-4584" y="50305"/>
                      <a:pt x="50788" y="17729"/>
                      <a:pt x="47423" y="3886"/>
                    </a:cubicBezTo>
                    <a:close/>
                  </a:path>
                </a:pathLst>
              </a:custGeom>
              <a:solidFill>
                <a:srgbClr val="CFE2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5"/>
              <p:cNvSpPr/>
              <p:nvPr/>
            </p:nvSpPr>
            <p:spPr>
              <a:xfrm>
                <a:off x="3572203" y="2660050"/>
                <a:ext cx="48391" cy="35006"/>
              </a:xfrm>
              <a:custGeom>
                <a:rect b="b" l="l" r="r" t="t"/>
                <a:pathLst>
                  <a:path extrusionOk="0" h="35006" w="48391">
                    <a:moveTo>
                      <a:pt x="45900" y="20221"/>
                    </a:moveTo>
                    <a:cubicBezTo>
                      <a:pt x="32120" y="15713"/>
                      <a:pt x="14849" y="-8608"/>
                      <a:pt x="1450" y="3203"/>
                    </a:cubicBezTo>
                    <a:cubicBezTo>
                      <a:pt x="-11123" y="21047"/>
                      <a:pt x="62664" y="54384"/>
                      <a:pt x="45900" y="20221"/>
                    </a:cubicBezTo>
                    <a:close/>
                  </a:path>
                </a:pathLst>
              </a:custGeom>
              <a:solidFill>
                <a:srgbClr val="CFE2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5"/>
              <p:cNvSpPr/>
              <p:nvPr/>
            </p:nvSpPr>
            <p:spPr>
              <a:xfrm>
                <a:off x="3466564" y="2662661"/>
                <a:ext cx="42019" cy="33548"/>
              </a:xfrm>
              <a:custGeom>
                <a:rect b="b" l="l" r="r" t="t"/>
                <a:pathLst>
                  <a:path extrusionOk="0" h="33548" w="42019">
                    <a:moveTo>
                      <a:pt x="41239" y="1798"/>
                    </a:moveTo>
                    <a:cubicBezTo>
                      <a:pt x="31397" y="-7981"/>
                      <a:pt x="-17625" y="24912"/>
                      <a:pt x="6695" y="33548"/>
                    </a:cubicBezTo>
                    <a:cubicBezTo>
                      <a:pt x="17935" y="27452"/>
                      <a:pt x="47145" y="17991"/>
                      <a:pt x="41239" y="1798"/>
                    </a:cubicBezTo>
                    <a:close/>
                  </a:path>
                </a:pathLst>
              </a:custGeom>
              <a:solidFill>
                <a:srgbClr val="CFE2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4" name="Google Shape;464;p5"/>
              <p:cNvSpPr/>
              <p:nvPr/>
            </p:nvSpPr>
            <p:spPr>
              <a:xfrm>
                <a:off x="3462796" y="2597064"/>
                <a:ext cx="40843" cy="33781"/>
              </a:xfrm>
              <a:custGeom>
                <a:rect b="b" l="l" r="r" t="t"/>
                <a:pathLst>
                  <a:path extrusionOk="0" h="33781" w="40843">
                    <a:moveTo>
                      <a:pt x="38339" y="18755"/>
                    </a:moveTo>
                    <a:cubicBezTo>
                      <a:pt x="27163" y="13865"/>
                      <a:pt x="13447" y="-8614"/>
                      <a:pt x="1509" y="3578"/>
                    </a:cubicBezTo>
                    <a:cubicBezTo>
                      <a:pt x="-10556" y="21676"/>
                      <a:pt x="54151" y="52346"/>
                      <a:pt x="38339" y="18755"/>
                    </a:cubicBezTo>
                    <a:close/>
                  </a:path>
                </a:pathLst>
              </a:custGeom>
              <a:solidFill>
                <a:srgbClr val="CFE2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65" name="Google Shape;465;p5"/>
            <p:cNvGrpSpPr/>
            <p:nvPr/>
          </p:nvGrpSpPr>
          <p:grpSpPr>
            <a:xfrm rot="-2700000">
              <a:off x="7375305" y="1863439"/>
              <a:ext cx="169840" cy="178926"/>
              <a:chOff x="3770248" y="2527300"/>
              <a:chExt cx="180404" cy="190055"/>
            </a:xfrm>
          </p:grpSpPr>
          <p:sp>
            <p:nvSpPr>
              <p:cNvPr id="466" name="Google Shape;466;p5"/>
              <p:cNvSpPr/>
              <p:nvPr/>
            </p:nvSpPr>
            <p:spPr>
              <a:xfrm>
                <a:off x="3775135" y="2655951"/>
                <a:ext cx="51441" cy="61404"/>
              </a:xfrm>
              <a:custGeom>
                <a:rect b="b" l="l" r="r" t="t"/>
                <a:pathLst>
                  <a:path extrusionOk="0" h="61404" w="51441">
                    <a:moveTo>
                      <a:pt x="50930" y="0"/>
                    </a:moveTo>
                    <a:cubicBezTo>
                      <a:pt x="32959" y="889"/>
                      <a:pt x="-4823" y="43497"/>
                      <a:pt x="511" y="61404"/>
                    </a:cubicBezTo>
                    <a:cubicBezTo>
                      <a:pt x="18545" y="60579"/>
                      <a:pt x="56264" y="17970"/>
                      <a:pt x="50930"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7" name="Google Shape;467;p5"/>
              <p:cNvSpPr/>
              <p:nvPr/>
            </p:nvSpPr>
            <p:spPr>
              <a:xfrm>
                <a:off x="3894324" y="2527300"/>
                <a:ext cx="51441" cy="61341"/>
              </a:xfrm>
              <a:custGeom>
                <a:rect b="b" l="l" r="r" t="t"/>
                <a:pathLst>
                  <a:path extrusionOk="0" h="61341" w="51441">
                    <a:moveTo>
                      <a:pt x="50931" y="0"/>
                    </a:moveTo>
                    <a:cubicBezTo>
                      <a:pt x="32897" y="826"/>
                      <a:pt x="-4822" y="43434"/>
                      <a:pt x="512" y="61341"/>
                    </a:cubicBezTo>
                    <a:cubicBezTo>
                      <a:pt x="18482" y="60325"/>
                      <a:pt x="56265" y="17717"/>
                      <a:pt x="50931"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8" name="Google Shape;468;p5"/>
              <p:cNvSpPr/>
              <p:nvPr/>
            </p:nvSpPr>
            <p:spPr>
              <a:xfrm>
                <a:off x="3770248" y="2531866"/>
                <a:ext cx="58420" cy="54430"/>
              </a:xfrm>
              <a:custGeom>
                <a:rect b="b" l="l" r="r" t="t"/>
                <a:pathLst>
                  <a:path extrusionOk="0" h="54430" w="58420">
                    <a:moveTo>
                      <a:pt x="58421" y="54107"/>
                    </a:moveTo>
                    <a:cubicBezTo>
                      <a:pt x="58421" y="36137"/>
                      <a:pt x="18225" y="-3995"/>
                      <a:pt x="1" y="323"/>
                    </a:cubicBezTo>
                    <a:cubicBezTo>
                      <a:pt x="-190" y="18357"/>
                      <a:pt x="40260" y="58425"/>
                      <a:pt x="58421" y="5410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9" name="Google Shape;469;p5"/>
              <p:cNvSpPr/>
              <p:nvPr/>
            </p:nvSpPr>
            <p:spPr>
              <a:xfrm>
                <a:off x="3892168" y="2658113"/>
                <a:ext cx="58484" cy="54484"/>
              </a:xfrm>
              <a:custGeom>
                <a:rect b="b" l="l" r="r" t="t"/>
                <a:pathLst>
                  <a:path extrusionOk="0" h="54484" w="58484">
                    <a:moveTo>
                      <a:pt x="58484" y="54162"/>
                    </a:moveTo>
                    <a:cubicBezTo>
                      <a:pt x="58484" y="36128"/>
                      <a:pt x="18225" y="-3940"/>
                      <a:pt x="1" y="314"/>
                    </a:cubicBezTo>
                    <a:cubicBezTo>
                      <a:pt x="-190" y="18348"/>
                      <a:pt x="40260" y="58480"/>
                      <a:pt x="58484" y="5416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70" name="Google Shape;470;p5"/>
            <p:cNvGrpSpPr/>
            <p:nvPr/>
          </p:nvGrpSpPr>
          <p:grpSpPr>
            <a:xfrm>
              <a:off x="6800134" y="23"/>
              <a:ext cx="985363" cy="1665685"/>
              <a:chOff x="2484475" y="1329455"/>
              <a:chExt cx="1046700" cy="1769370"/>
            </a:xfrm>
          </p:grpSpPr>
          <p:sp>
            <p:nvSpPr>
              <p:cNvPr id="471" name="Google Shape;471;p5"/>
              <p:cNvSpPr/>
              <p:nvPr/>
            </p:nvSpPr>
            <p:spPr>
              <a:xfrm>
                <a:off x="2484475" y="2052125"/>
                <a:ext cx="1046700" cy="1046700"/>
              </a:xfrm>
              <a:prstGeom prst="ellipse">
                <a:avLst/>
              </a:prstGeom>
              <a:solidFill>
                <a:srgbClr val="FFDE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5"/>
              <p:cNvSpPr/>
              <p:nvPr/>
            </p:nvSpPr>
            <p:spPr>
              <a:xfrm>
                <a:off x="2643144" y="2210793"/>
                <a:ext cx="729300" cy="729300"/>
              </a:xfrm>
              <a:prstGeom prst="ellipse">
                <a:avLst/>
              </a:prstGeom>
              <a:solidFill>
                <a:srgbClr val="FFDE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3" name="Google Shape;473;p5"/>
              <p:cNvGrpSpPr/>
              <p:nvPr/>
            </p:nvGrpSpPr>
            <p:grpSpPr>
              <a:xfrm>
                <a:off x="2769703" y="1329455"/>
                <a:ext cx="510180" cy="1483501"/>
                <a:chOff x="1818382" y="2433081"/>
                <a:chExt cx="466728" cy="1357150"/>
              </a:xfrm>
            </p:grpSpPr>
            <p:grpSp>
              <p:nvGrpSpPr>
                <p:cNvPr id="474" name="Google Shape;474;p5"/>
                <p:cNvGrpSpPr/>
                <p:nvPr/>
              </p:nvGrpSpPr>
              <p:grpSpPr>
                <a:xfrm>
                  <a:off x="1818382" y="2971595"/>
                  <a:ext cx="466728" cy="818636"/>
                  <a:chOff x="1818382" y="2942618"/>
                  <a:chExt cx="466728" cy="818636"/>
                </a:xfrm>
              </p:grpSpPr>
              <p:sp>
                <p:nvSpPr>
                  <p:cNvPr id="475" name="Google Shape;475;p5"/>
                  <p:cNvSpPr/>
                  <p:nvPr/>
                </p:nvSpPr>
                <p:spPr>
                  <a:xfrm>
                    <a:off x="1951772" y="2948396"/>
                    <a:ext cx="202080" cy="208143"/>
                  </a:xfrm>
                  <a:custGeom>
                    <a:rect b="b" l="l" r="r" t="t"/>
                    <a:pathLst>
                      <a:path extrusionOk="0" h="208143" w="20208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6" name="Google Shape;476;p5"/>
                  <p:cNvSpPr/>
                  <p:nvPr/>
                </p:nvSpPr>
                <p:spPr>
                  <a:xfrm>
                    <a:off x="1833104" y="3156294"/>
                    <a:ext cx="444195" cy="592827"/>
                  </a:xfrm>
                  <a:custGeom>
                    <a:rect b="b" l="l" r="r" t="t"/>
                    <a:pathLst>
                      <a:path extrusionOk="0" h="592827" w="444195">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7" name="Google Shape;477;p5"/>
                  <p:cNvSpPr/>
                  <p:nvPr/>
                </p:nvSpPr>
                <p:spPr>
                  <a:xfrm>
                    <a:off x="1818382" y="2942618"/>
                    <a:ext cx="466728" cy="818636"/>
                  </a:xfrm>
                  <a:custGeom>
                    <a:rect b="b" l="l" r="r" t="t"/>
                    <a:pathLst>
                      <a:path extrusionOk="0" h="818636" w="466728">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78" name="Google Shape;478;p5"/>
                <p:cNvSpPr/>
                <p:nvPr/>
              </p:nvSpPr>
              <p:spPr>
                <a:xfrm>
                  <a:off x="2046046" y="2433081"/>
                  <a:ext cx="17700" cy="544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9" name="Google Shape;479;p5"/>
              <p:cNvSpPr/>
              <p:nvPr/>
            </p:nvSpPr>
            <p:spPr>
              <a:xfrm>
                <a:off x="2848289" y="2564652"/>
                <a:ext cx="130735" cy="158472"/>
              </a:xfrm>
              <a:custGeom>
                <a:rect b="b" l="l" r="r" t="t"/>
                <a:pathLst>
                  <a:path extrusionOk="0" h="5799" w="4784">
                    <a:moveTo>
                      <a:pt x="0" y="0"/>
                    </a:moveTo>
                    <a:cubicBezTo>
                      <a:pt x="0" y="2506"/>
                      <a:pt x="2375" y="5110"/>
                      <a:pt x="4784" y="5799"/>
                    </a:cubicBezTo>
                  </a:path>
                </a:pathLst>
              </a:custGeom>
              <a:noFill/>
              <a:ln cap="rnd" cmpd="sng" w="38100">
                <a:solidFill>
                  <a:schemeClr val="lt1"/>
                </a:solidFill>
                <a:prstDash val="solid"/>
                <a:round/>
                <a:headEnd len="med" w="med" type="none"/>
                <a:tailEnd len="med" w="med" type="none"/>
              </a:ln>
            </p:spPr>
          </p:sp>
        </p:grpSp>
        <p:grpSp>
          <p:nvGrpSpPr>
            <p:cNvPr id="480" name="Google Shape;480;p5"/>
            <p:cNvGrpSpPr/>
            <p:nvPr/>
          </p:nvGrpSpPr>
          <p:grpSpPr>
            <a:xfrm>
              <a:off x="8330194" y="-10"/>
              <a:ext cx="852241" cy="2641273"/>
              <a:chOff x="3961868" y="-891976"/>
              <a:chExt cx="905291" cy="2805686"/>
            </a:xfrm>
          </p:grpSpPr>
          <p:grpSp>
            <p:nvGrpSpPr>
              <p:cNvPr id="481" name="Google Shape;481;p5"/>
              <p:cNvGrpSpPr/>
              <p:nvPr/>
            </p:nvGrpSpPr>
            <p:grpSpPr>
              <a:xfrm>
                <a:off x="3961868" y="1008419"/>
                <a:ext cx="905291" cy="905291"/>
                <a:chOff x="764100" y="3623300"/>
                <a:chExt cx="1046700" cy="1046700"/>
              </a:xfrm>
            </p:grpSpPr>
            <p:sp>
              <p:nvSpPr>
                <p:cNvPr id="482" name="Google Shape;482;p5"/>
                <p:cNvSpPr/>
                <p:nvPr/>
              </p:nvSpPr>
              <p:spPr>
                <a:xfrm>
                  <a:off x="764100" y="3623300"/>
                  <a:ext cx="1046700" cy="1046700"/>
                </a:xfrm>
                <a:prstGeom prst="ellipse">
                  <a:avLst/>
                </a:prstGeom>
                <a:solidFill>
                  <a:srgbClr val="D8B8FF">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5"/>
                <p:cNvSpPr/>
                <p:nvPr/>
              </p:nvSpPr>
              <p:spPr>
                <a:xfrm>
                  <a:off x="922769" y="3781968"/>
                  <a:ext cx="729300" cy="729300"/>
                </a:xfrm>
                <a:prstGeom prst="ellipse">
                  <a:avLst/>
                </a:prstGeom>
                <a:solidFill>
                  <a:srgbClr val="D8B8FF">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4" name="Google Shape;484;p5"/>
              <p:cNvGrpSpPr/>
              <p:nvPr/>
            </p:nvGrpSpPr>
            <p:grpSpPr>
              <a:xfrm>
                <a:off x="4155315" y="-891976"/>
                <a:ext cx="522826" cy="2613070"/>
                <a:chOff x="2447534" y="1219291"/>
                <a:chExt cx="478297" cy="2390513"/>
              </a:xfrm>
            </p:grpSpPr>
            <p:grpSp>
              <p:nvGrpSpPr>
                <p:cNvPr id="485" name="Google Shape;485;p5"/>
                <p:cNvGrpSpPr/>
                <p:nvPr/>
              </p:nvGrpSpPr>
              <p:grpSpPr>
                <a:xfrm>
                  <a:off x="2447534" y="1219291"/>
                  <a:ext cx="478297" cy="2390513"/>
                  <a:chOff x="2447534" y="1219291"/>
                  <a:chExt cx="478297" cy="2390513"/>
                </a:xfrm>
              </p:grpSpPr>
              <p:grpSp>
                <p:nvGrpSpPr>
                  <p:cNvPr id="486" name="Google Shape;486;p5"/>
                  <p:cNvGrpSpPr/>
                  <p:nvPr/>
                </p:nvGrpSpPr>
                <p:grpSpPr>
                  <a:xfrm>
                    <a:off x="2447534" y="2971595"/>
                    <a:ext cx="478297" cy="638209"/>
                    <a:chOff x="2447534" y="3081786"/>
                    <a:chExt cx="478297" cy="638209"/>
                  </a:xfrm>
                </p:grpSpPr>
                <p:sp>
                  <p:nvSpPr>
                    <p:cNvPr id="487" name="Google Shape;487;p5"/>
                    <p:cNvSpPr/>
                    <p:nvPr/>
                  </p:nvSpPr>
                  <p:spPr>
                    <a:xfrm>
                      <a:off x="2591014" y="3097533"/>
                      <a:ext cx="179593" cy="168416"/>
                    </a:xfrm>
                    <a:custGeom>
                      <a:rect b="b" l="l" r="r" t="t"/>
                      <a:pathLst>
                        <a:path extrusionOk="0" h="168416" w="179593">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8" name="Google Shape;488;p5"/>
                    <p:cNvSpPr/>
                    <p:nvPr/>
                  </p:nvSpPr>
                  <p:spPr>
                    <a:xfrm>
                      <a:off x="2458233" y="3250561"/>
                      <a:ext cx="453667" cy="462047"/>
                    </a:xfrm>
                    <a:custGeom>
                      <a:rect b="b" l="l" r="r" t="t"/>
                      <a:pathLst>
                        <a:path extrusionOk="0" h="462047" w="453667">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9" name="Google Shape;489;p5"/>
                    <p:cNvSpPr/>
                    <p:nvPr/>
                  </p:nvSpPr>
                  <p:spPr>
                    <a:xfrm>
                      <a:off x="2447534" y="3081786"/>
                      <a:ext cx="478297" cy="638209"/>
                    </a:xfrm>
                    <a:custGeom>
                      <a:rect b="b" l="l" r="r" t="t"/>
                      <a:pathLst>
                        <a:path extrusionOk="0" h="638209" w="478297">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90" name="Google Shape;490;p5"/>
                  <p:cNvSpPr/>
                  <p:nvPr/>
                </p:nvSpPr>
                <p:spPr>
                  <a:xfrm>
                    <a:off x="2675610" y="1219291"/>
                    <a:ext cx="17700" cy="1758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1" name="Google Shape;491;p5"/>
                <p:cNvSpPr/>
                <p:nvPr/>
              </p:nvSpPr>
              <p:spPr>
                <a:xfrm>
                  <a:off x="2546350" y="3472450"/>
                  <a:ext cx="97850" cy="61625"/>
                </a:xfrm>
                <a:custGeom>
                  <a:rect b="b" l="l" r="r" t="t"/>
                  <a:pathLst>
                    <a:path extrusionOk="0" h="2465" w="3914">
                      <a:moveTo>
                        <a:pt x="0" y="0"/>
                      </a:moveTo>
                      <a:cubicBezTo>
                        <a:pt x="946" y="1217"/>
                        <a:pt x="2412" y="2117"/>
                        <a:pt x="3914" y="2465"/>
                      </a:cubicBezTo>
                    </a:path>
                  </a:pathLst>
                </a:custGeom>
                <a:noFill/>
                <a:ln cap="rnd" cmpd="sng" w="38100">
                  <a:solidFill>
                    <a:schemeClr val="lt1"/>
                  </a:solidFill>
                  <a:prstDash val="solid"/>
                  <a:round/>
                  <a:headEnd len="med" w="med" type="none"/>
                  <a:tailEnd len="med" w="med" type="none"/>
                </a:ln>
              </p:spPr>
            </p:sp>
            <p:sp>
              <p:nvSpPr>
                <p:cNvPr id="492" name="Google Shape;492;p5"/>
                <p:cNvSpPr/>
                <p:nvPr/>
              </p:nvSpPr>
              <p:spPr>
                <a:xfrm>
                  <a:off x="2515525" y="3392700"/>
                  <a:ext cx="9075" cy="19950"/>
                </a:xfrm>
                <a:custGeom>
                  <a:rect b="b" l="l" r="r" t="t"/>
                  <a:pathLst>
                    <a:path extrusionOk="0" h="798" w="363">
                      <a:moveTo>
                        <a:pt x="0" y="0"/>
                      </a:moveTo>
                      <a:cubicBezTo>
                        <a:pt x="182" y="399"/>
                        <a:pt x="182" y="399"/>
                        <a:pt x="363" y="798"/>
                      </a:cubicBezTo>
                    </a:path>
                  </a:pathLst>
                </a:custGeom>
                <a:noFill/>
                <a:ln cap="rnd" cmpd="sng" w="38100">
                  <a:solidFill>
                    <a:schemeClr val="lt1"/>
                  </a:solidFill>
                  <a:prstDash val="solid"/>
                  <a:round/>
                  <a:headEnd len="med" w="med" type="none"/>
                  <a:tailEnd len="med" w="med" type="none"/>
                </a:ln>
              </p:spPr>
            </p:sp>
          </p:grpSp>
        </p:grpSp>
        <p:grpSp>
          <p:nvGrpSpPr>
            <p:cNvPr id="493" name="Google Shape;493;p5"/>
            <p:cNvGrpSpPr/>
            <p:nvPr/>
          </p:nvGrpSpPr>
          <p:grpSpPr>
            <a:xfrm>
              <a:off x="7811773" y="-2"/>
              <a:ext cx="492189" cy="1837864"/>
              <a:chOff x="5194218" y="-536312"/>
              <a:chExt cx="522827" cy="1952267"/>
            </a:xfrm>
          </p:grpSpPr>
          <p:grpSp>
            <p:nvGrpSpPr>
              <p:cNvPr id="494" name="Google Shape;494;p5"/>
              <p:cNvGrpSpPr/>
              <p:nvPr/>
            </p:nvGrpSpPr>
            <p:grpSpPr>
              <a:xfrm>
                <a:off x="5194218" y="893129"/>
                <a:ext cx="522827" cy="522827"/>
                <a:chOff x="764100" y="3623300"/>
                <a:chExt cx="1046700" cy="1046700"/>
              </a:xfrm>
            </p:grpSpPr>
            <p:sp>
              <p:nvSpPr>
                <p:cNvPr id="495" name="Google Shape;495;p5"/>
                <p:cNvSpPr/>
                <p:nvPr/>
              </p:nvSpPr>
              <p:spPr>
                <a:xfrm>
                  <a:off x="764100" y="3623300"/>
                  <a:ext cx="1046700" cy="1046700"/>
                </a:xfrm>
                <a:prstGeom prst="ellipse">
                  <a:avLst/>
                </a:prstGeom>
                <a:solidFill>
                  <a:srgbClr val="FF8900">
                    <a:alpha val="8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5"/>
                <p:cNvSpPr/>
                <p:nvPr/>
              </p:nvSpPr>
              <p:spPr>
                <a:xfrm>
                  <a:off x="922769" y="3781968"/>
                  <a:ext cx="729300" cy="729300"/>
                </a:xfrm>
                <a:prstGeom prst="ellipse">
                  <a:avLst/>
                </a:prstGeom>
                <a:solidFill>
                  <a:srgbClr val="FF8900">
                    <a:alpha val="8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5"/>
              <p:cNvGrpSpPr/>
              <p:nvPr/>
            </p:nvGrpSpPr>
            <p:grpSpPr>
              <a:xfrm>
                <a:off x="5371921" y="-536312"/>
                <a:ext cx="182209" cy="1814066"/>
                <a:chOff x="3305183" y="1663032"/>
                <a:chExt cx="166690" cy="1659561"/>
              </a:xfrm>
            </p:grpSpPr>
            <p:grpSp>
              <p:nvGrpSpPr>
                <p:cNvPr id="498" name="Google Shape;498;p5"/>
                <p:cNvGrpSpPr/>
                <p:nvPr/>
              </p:nvGrpSpPr>
              <p:grpSpPr>
                <a:xfrm>
                  <a:off x="3305183" y="1663032"/>
                  <a:ext cx="166690" cy="1659561"/>
                  <a:chOff x="3305183" y="1663032"/>
                  <a:chExt cx="166690" cy="1659561"/>
                </a:xfrm>
              </p:grpSpPr>
              <p:grpSp>
                <p:nvGrpSpPr>
                  <p:cNvPr id="499" name="Google Shape;499;p5"/>
                  <p:cNvGrpSpPr/>
                  <p:nvPr/>
                </p:nvGrpSpPr>
                <p:grpSpPr>
                  <a:xfrm>
                    <a:off x="3305183" y="2971595"/>
                    <a:ext cx="166690" cy="350998"/>
                    <a:chOff x="3305183" y="3146560"/>
                    <a:chExt cx="166690" cy="350998"/>
                  </a:xfrm>
                </p:grpSpPr>
                <p:sp>
                  <p:nvSpPr>
                    <p:cNvPr id="500" name="Google Shape;500;p5"/>
                    <p:cNvSpPr/>
                    <p:nvPr/>
                  </p:nvSpPr>
                  <p:spPr>
                    <a:xfrm>
                      <a:off x="3324821" y="3152836"/>
                      <a:ext cx="119489" cy="117177"/>
                    </a:xfrm>
                    <a:custGeom>
                      <a:rect b="b" l="l" r="r" t="t"/>
                      <a:pathLst>
                        <a:path extrusionOk="0" h="117177" w="119489">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1" name="Google Shape;501;p5"/>
                    <p:cNvSpPr/>
                    <p:nvPr/>
                  </p:nvSpPr>
                  <p:spPr>
                    <a:xfrm>
                      <a:off x="3312763" y="3270014"/>
                      <a:ext cx="150661" cy="221107"/>
                    </a:xfrm>
                    <a:custGeom>
                      <a:rect b="b" l="l" r="r" t="t"/>
                      <a:pathLst>
                        <a:path extrusionOk="0" h="221107" w="150661">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2" name="Google Shape;502;p5"/>
                    <p:cNvSpPr/>
                    <p:nvPr/>
                  </p:nvSpPr>
                  <p:spPr>
                    <a:xfrm>
                      <a:off x="3305183" y="3146560"/>
                      <a:ext cx="166690" cy="350998"/>
                    </a:xfrm>
                    <a:custGeom>
                      <a:rect b="b" l="l" r="r" t="t"/>
                      <a:pathLst>
                        <a:path extrusionOk="0" h="350998" w="16669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03" name="Google Shape;503;p5"/>
                  <p:cNvSpPr/>
                  <p:nvPr/>
                </p:nvSpPr>
                <p:spPr>
                  <a:xfrm>
                    <a:off x="3375902" y="1663032"/>
                    <a:ext cx="17700" cy="1314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4" name="Google Shape;504;p5"/>
                <p:cNvSpPr/>
                <p:nvPr/>
              </p:nvSpPr>
              <p:spPr>
                <a:xfrm>
                  <a:off x="3352825" y="3244100"/>
                  <a:ext cx="27200" cy="29000"/>
                </a:xfrm>
                <a:custGeom>
                  <a:rect b="b" l="l" r="r" t="t"/>
                  <a:pathLst>
                    <a:path extrusionOk="0" h="1160" w="1088">
                      <a:moveTo>
                        <a:pt x="0" y="0"/>
                      </a:moveTo>
                      <a:cubicBezTo>
                        <a:pt x="294" y="441"/>
                        <a:pt x="670" y="834"/>
                        <a:pt x="1088" y="1160"/>
                      </a:cubicBezTo>
                    </a:path>
                  </a:pathLst>
                </a:custGeom>
                <a:noFill/>
                <a:ln cap="rnd" cmpd="sng" w="28575">
                  <a:solidFill>
                    <a:schemeClr val="lt1"/>
                  </a:solidFill>
                  <a:prstDash val="solid"/>
                  <a:round/>
                  <a:headEnd len="med" w="med" type="none"/>
                  <a:tailEnd len="med" w="med" type="none"/>
                </a:ln>
              </p:spPr>
            </p:sp>
          </p:grpSp>
        </p:grpSp>
        <p:grpSp>
          <p:nvGrpSpPr>
            <p:cNvPr id="505" name="Google Shape;505;p5"/>
            <p:cNvGrpSpPr/>
            <p:nvPr/>
          </p:nvGrpSpPr>
          <p:grpSpPr>
            <a:xfrm>
              <a:off x="8018879" y="-29"/>
              <a:ext cx="810166" cy="4470272"/>
              <a:chOff x="7824797" y="-1724181"/>
              <a:chExt cx="860597" cy="4748536"/>
            </a:xfrm>
          </p:grpSpPr>
          <p:grpSp>
            <p:nvGrpSpPr>
              <p:cNvPr id="506" name="Google Shape;506;p5"/>
              <p:cNvGrpSpPr/>
              <p:nvPr/>
            </p:nvGrpSpPr>
            <p:grpSpPr>
              <a:xfrm>
                <a:off x="7824797" y="1891931"/>
                <a:ext cx="860597" cy="1132425"/>
                <a:chOff x="764100" y="3623300"/>
                <a:chExt cx="1046700" cy="1046700"/>
              </a:xfrm>
            </p:grpSpPr>
            <p:sp>
              <p:nvSpPr>
                <p:cNvPr id="507" name="Google Shape;507;p5"/>
                <p:cNvSpPr/>
                <p:nvPr/>
              </p:nvSpPr>
              <p:spPr>
                <a:xfrm>
                  <a:off x="764100" y="3623300"/>
                  <a:ext cx="1046700" cy="1046700"/>
                </a:xfrm>
                <a:prstGeom prst="ellipse">
                  <a:avLst/>
                </a:prstGeom>
                <a:solidFill>
                  <a:srgbClr val="10A3FF">
                    <a:alpha val="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5"/>
                <p:cNvSpPr/>
                <p:nvPr/>
              </p:nvSpPr>
              <p:spPr>
                <a:xfrm>
                  <a:off x="922769" y="3781968"/>
                  <a:ext cx="729300" cy="729300"/>
                </a:xfrm>
                <a:prstGeom prst="ellipse">
                  <a:avLst/>
                </a:prstGeom>
                <a:solidFill>
                  <a:srgbClr val="10A3FF">
                    <a:alpha val="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9" name="Google Shape;509;p5"/>
              <p:cNvGrpSpPr/>
              <p:nvPr/>
            </p:nvGrpSpPr>
            <p:grpSpPr>
              <a:xfrm>
                <a:off x="8100547" y="-1724181"/>
                <a:ext cx="300376" cy="4529867"/>
                <a:chOff x="3792712" y="-322375"/>
                <a:chExt cx="274793" cy="4144055"/>
              </a:xfrm>
            </p:grpSpPr>
            <p:grpSp>
              <p:nvGrpSpPr>
                <p:cNvPr id="510" name="Google Shape;510;p5"/>
                <p:cNvGrpSpPr/>
                <p:nvPr/>
              </p:nvGrpSpPr>
              <p:grpSpPr>
                <a:xfrm>
                  <a:off x="3792712" y="-322375"/>
                  <a:ext cx="274793" cy="4144055"/>
                  <a:chOff x="3792712" y="-322375"/>
                  <a:chExt cx="274793" cy="4144055"/>
                </a:xfrm>
              </p:grpSpPr>
              <p:grpSp>
                <p:nvGrpSpPr>
                  <p:cNvPr id="511" name="Google Shape;511;p5"/>
                  <p:cNvGrpSpPr/>
                  <p:nvPr/>
                </p:nvGrpSpPr>
                <p:grpSpPr>
                  <a:xfrm>
                    <a:off x="3792712" y="2971595"/>
                    <a:ext cx="274793" cy="850085"/>
                    <a:chOff x="3792712" y="2879468"/>
                    <a:chExt cx="274793" cy="850085"/>
                  </a:xfrm>
                </p:grpSpPr>
                <p:sp>
                  <p:nvSpPr>
                    <p:cNvPr id="512" name="Google Shape;512;p5"/>
                    <p:cNvSpPr/>
                    <p:nvPr/>
                  </p:nvSpPr>
                  <p:spPr>
                    <a:xfrm>
                      <a:off x="3798083" y="3085793"/>
                      <a:ext cx="261578" cy="637356"/>
                    </a:xfrm>
                    <a:custGeom>
                      <a:rect b="b" l="l" r="r" t="t"/>
                      <a:pathLst>
                        <a:path extrusionOk="0" h="637356" w="261578">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CFE2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3" name="Google Shape;513;p5"/>
                    <p:cNvSpPr/>
                    <p:nvPr/>
                  </p:nvSpPr>
                  <p:spPr>
                    <a:xfrm>
                      <a:off x="3849902" y="2886279"/>
                      <a:ext cx="160096" cy="197298"/>
                    </a:xfrm>
                    <a:custGeom>
                      <a:rect b="b" l="l" r="r" t="t"/>
                      <a:pathLst>
                        <a:path extrusionOk="0" h="197298" w="160096">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4" name="Google Shape;514;p5"/>
                    <p:cNvSpPr/>
                    <p:nvPr/>
                  </p:nvSpPr>
                  <p:spPr>
                    <a:xfrm>
                      <a:off x="3792712" y="2879468"/>
                      <a:ext cx="274793" cy="850085"/>
                    </a:xfrm>
                    <a:custGeom>
                      <a:rect b="b" l="l" r="r" t="t"/>
                      <a:pathLst>
                        <a:path extrusionOk="0" h="850085" w="274793">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15" name="Google Shape;515;p5"/>
                  <p:cNvSpPr/>
                  <p:nvPr/>
                </p:nvSpPr>
                <p:spPr>
                  <a:xfrm>
                    <a:off x="3923169" y="-322375"/>
                    <a:ext cx="17700" cy="3300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6" name="Google Shape;516;p5"/>
                <p:cNvSpPr/>
                <p:nvPr/>
              </p:nvSpPr>
              <p:spPr>
                <a:xfrm>
                  <a:off x="3834925" y="3637375"/>
                  <a:ext cx="76100" cy="135925"/>
                </a:xfrm>
                <a:custGeom>
                  <a:rect b="b" l="l" r="r" t="t"/>
                  <a:pathLst>
                    <a:path extrusionOk="0" h="5437" w="3044">
                      <a:moveTo>
                        <a:pt x="0" y="0"/>
                      </a:moveTo>
                      <a:cubicBezTo>
                        <a:pt x="372" y="2043"/>
                        <a:pt x="1116" y="4666"/>
                        <a:pt x="3044" y="5437"/>
                      </a:cubicBezTo>
                    </a:path>
                  </a:pathLst>
                </a:custGeom>
                <a:noFill/>
                <a:ln cap="rnd" cmpd="sng" w="28575">
                  <a:solidFill>
                    <a:schemeClr val="lt1"/>
                  </a:solidFill>
                  <a:prstDash val="solid"/>
                  <a:round/>
                  <a:headEnd len="med" w="med" type="none"/>
                  <a:tailEnd len="med" w="med" type="none"/>
                </a:ln>
              </p:spPr>
            </p:sp>
            <p:sp>
              <p:nvSpPr>
                <p:cNvPr id="517" name="Google Shape;517;p5"/>
                <p:cNvSpPr/>
                <p:nvPr/>
              </p:nvSpPr>
              <p:spPr>
                <a:xfrm>
                  <a:off x="3834925" y="3552200"/>
                  <a:ext cx="1825" cy="21750"/>
                </a:xfrm>
                <a:custGeom>
                  <a:rect b="b" l="l" r="r" t="t"/>
                  <a:pathLst>
                    <a:path extrusionOk="0" h="870" w="73">
                      <a:moveTo>
                        <a:pt x="0" y="0"/>
                      </a:moveTo>
                      <a:cubicBezTo>
                        <a:pt x="37" y="435"/>
                        <a:pt x="37" y="435"/>
                        <a:pt x="73" y="870"/>
                      </a:cubicBezTo>
                    </a:path>
                  </a:pathLst>
                </a:custGeom>
                <a:noFill/>
                <a:ln cap="rnd" cmpd="sng" w="28575">
                  <a:solidFill>
                    <a:schemeClr val="lt1"/>
                  </a:solidFill>
                  <a:prstDash val="solid"/>
                  <a:round/>
                  <a:headEnd len="med" w="med" type="none"/>
                  <a:tailEnd len="med" w="med" type="none"/>
                </a:ln>
              </p:spPr>
            </p:sp>
          </p:grpSp>
        </p:grpSp>
        <p:grpSp>
          <p:nvGrpSpPr>
            <p:cNvPr id="518" name="Google Shape;518;p5"/>
            <p:cNvGrpSpPr/>
            <p:nvPr/>
          </p:nvGrpSpPr>
          <p:grpSpPr>
            <a:xfrm>
              <a:off x="7184797" y="-17"/>
              <a:ext cx="985363" cy="3905971"/>
              <a:chOff x="1192601" y="-1724180"/>
              <a:chExt cx="1046700" cy="4149108"/>
            </a:xfrm>
          </p:grpSpPr>
          <p:grpSp>
            <p:nvGrpSpPr>
              <p:cNvPr id="519" name="Google Shape;519;p5"/>
              <p:cNvGrpSpPr/>
              <p:nvPr/>
            </p:nvGrpSpPr>
            <p:grpSpPr>
              <a:xfrm>
                <a:off x="1192601" y="1378228"/>
                <a:ext cx="1046700" cy="1046700"/>
                <a:chOff x="764100" y="3623300"/>
                <a:chExt cx="1046700" cy="1046700"/>
              </a:xfrm>
            </p:grpSpPr>
            <p:sp>
              <p:nvSpPr>
                <p:cNvPr id="520" name="Google Shape;520;p5"/>
                <p:cNvSpPr/>
                <p:nvPr/>
              </p:nvSpPr>
              <p:spPr>
                <a:xfrm>
                  <a:off x="764100" y="3623300"/>
                  <a:ext cx="1046700" cy="1046700"/>
                </a:xfrm>
                <a:prstGeom prst="ellipse">
                  <a:avLst/>
                </a:prstGeom>
                <a:solidFill>
                  <a:srgbClr val="18ECFF">
                    <a:alpha val="9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5"/>
                <p:cNvSpPr/>
                <p:nvPr/>
              </p:nvSpPr>
              <p:spPr>
                <a:xfrm>
                  <a:off x="922769" y="3781968"/>
                  <a:ext cx="729300" cy="729300"/>
                </a:xfrm>
                <a:prstGeom prst="ellipse">
                  <a:avLst/>
                </a:prstGeom>
                <a:solidFill>
                  <a:srgbClr val="18ECFF">
                    <a:alpha val="9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2" name="Google Shape;522;p5"/>
              <p:cNvGrpSpPr/>
              <p:nvPr/>
            </p:nvGrpSpPr>
            <p:grpSpPr>
              <a:xfrm>
                <a:off x="1417979" y="-1724180"/>
                <a:ext cx="580390" cy="3855366"/>
                <a:chOff x="522260" y="372820"/>
                <a:chExt cx="530958" cy="3527002"/>
              </a:xfrm>
            </p:grpSpPr>
            <p:grpSp>
              <p:nvGrpSpPr>
                <p:cNvPr id="523" name="Google Shape;523;p5"/>
                <p:cNvGrpSpPr/>
                <p:nvPr/>
              </p:nvGrpSpPr>
              <p:grpSpPr>
                <a:xfrm>
                  <a:off x="522260" y="372820"/>
                  <a:ext cx="530958" cy="3527002"/>
                  <a:chOff x="522260" y="372820"/>
                  <a:chExt cx="530958" cy="3527002"/>
                </a:xfrm>
              </p:grpSpPr>
              <p:grpSp>
                <p:nvGrpSpPr>
                  <p:cNvPr id="524" name="Google Shape;524;p5"/>
                  <p:cNvGrpSpPr/>
                  <p:nvPr/>
                </p:nvGrpSpPr>
                <p:grpSpPr>
                  <a:xfrm>
                    <a:off x="522260" y="2971595"/>
                    <a:ext cx="530958" cy="928227"/>
                    <a:chOff x="522260" y="2971595"/>
                    <a:chExt cx="530958" cy="928227"/>
                  </a:xfrm>
                </p:grpSpPr>
                <p:sp>
                  <p:nvSpPr>
                    <p:cNvPr id="525" name="Google Shape;525;p5"/>
                    <p:cNvSpPr/>
                    <p:nvPr/>
                  </p:nvSpPr>
                  <p:spPr>
                    <a:xfrm>
                      <a:off x="531045" y="3193814"/>
                      <a:ext cx="510950" cy="500199"/>
                    </a:xfrm>
                    <a:custGeom>
                      <a:rect b="b" l="l" r="r" t="t"/>
                      <a:pathLst>
                        <a:path extrusionOk="0" h="500199" w="51095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6" name="Google Shape;526;p5"/>
                    <p:cNvSpPr/>
                    <p:nvPr/>
                  </p:nvSpPr>
                  <p:spPr>
                    <a:xfrm>
                      <a:off x="551585" y="3672350"/>
                      <a:ext cx="488949" cy="214629"/>
                    </a:xfrm>
                    <a:custGeom>
                      <a:rect b="b" l="l" r="r" t="t"/>
                      <a:pathLst>
                        <a:path extrusionOk="0" h="214629" w="488949">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7" name="Google Shape;527;p5"/>
                    <p:cNvSpPr/>
                    <p:nvPr/>
                  </p:nvSpPr>
                  <p:spPr>
                    <a:xfrm>
                      <a:off x="685838" y="2977833"/>
                      <a:ext cx="219884" cy="234649"/>
                    </a:xfrm>
                    <a:custGeom>
                      <a:rect b="b" l="l" r="r" t="t"/>
                      <a:pathLst>
                        <a:path extrusionOk="0" h="234649" w="219884">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8" name="Google Shape;528;p5"/>
                    <p:cNvSpPr/>
                    <p:nvPr/>
                  </p:nvSpPr>
                  <p:spPr>
                    <a:xfrm>
                      <a:off x="522260" y="2971595"/>
                      <a:ext cx="530958" cy="928227"/>
                    </a:xfrm>
                    <a:custGeom>
                      <a:rect b="b" l="l" r="r" t="t"/>
                      <a:pathLst>
                        <a:path extrusionOk="0" h="928227" w="530958">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29" name="Google Shape;529;p5"/>
                  <p:cNvSpPr/>
                  <p:nvPr/>
                </p:nvSpPr>
                <p:spPr>
                  <a:xfrm>
                    <a:off x="786939" y="372820"/>
                    <a:ext cx="17700" cy="260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0" name="Google Shape;530;p5"/>
                <p:cNvSpPr/>
                <p:nvPr/>
              </p:nvSpPr>
              <p:spPr>
                <a:xfrm>
                  <a:off x="636125" y="3766050"/>
                  <a:ext cx="121425" cy="74300"/>
                </a:xfrm>
                <a:custGeom>
                  <a:rect b="b" l="l" r="r" t="t"/>
                  <a:pathLst>
                    <a:path extrusionOk="0" h="2972" w="4857">
                      <a:moveTo>
                        <a:pt x="0" y="0"/>
                      </a:moveTo>
                      <a:cubicBezTo>
                        <a:pt x="1186" y="1482"/>
                        <a:pt x="3080" y="2306"/>
                        <a:pt x="4857" y="2972"/>
                      </a:cubicBezTo>
                    </a:path>
                  </a:pathLst>
                </a:custGeom>
                <a:noFill/>
                <a:ln cap="rnd" cmpd="sng" w="38100">
                  <a:solidFill>
                    <a:schemeClr val="lt1"/>
                  </a:solidFill>
                  <a:prstDash val="solid"/>
                  <a:round/>
                  <a:headEnd len="med" w="med" type="none"/>
                  <a:tailEnd len="med" w="med" type="none"/>
                </a:ln>
              </p:spPr>
            </p:sp>
          </p:grpSp>
        </p:grpSp>
        <p:grpSp>
          <p:nvGrpSpPr>
            <p:cNvPr id="531" name="Google Shape;531;p5"/>
            <p:cNvGrpSpPr/>
            <p:nvPr/>
          </p:nvGrpSpPr>
          <p:grpSpPr>
            <a:xfrm>
              <a:off x="6196930" y="7"/>
              <a:ext cx="985363" cy="2629685"/>
              <a:chOff x="6010934" y="1"/>
              <a:chExt cx="1046700" cy="2793377"/>
            </a:xfrm>
          </p:grpSpPr>
          <p:grpSp>
            <p:nvGrpSpPr>
              <p:cNvPr id="532" name="Google Shape;532;p5"/>
              <p:cNvGrpSpPr/>
              <p:nvPr/>
            </p:nvGrpSpPr>
            <p:grpSpPr>
              <a:xfrm>
                <a:off x="6010934" y="1746678"/>
                <a:ext cx="1046700" cy="1046700"/>
                <a:chOff x="764100" y="3623300"/>
                <a:chExt cx="1046700" cy="1046700"/>
              </a:xfrm>
            </p:grpSpPr>
            <p:sp>
              <p:nvSpPr>
                <p:cNvPr id="533" name="Google Shape;533;p5"/>
                <p:cNvSpPr/>
                <p:nvPr/>
              </p:nvSpPr>
              <p:spPr>
                <a:xfrm>
                  <a:off x="764100" y="3623300"/>
                  <a:ext cx="1046700" cy="1046700"/>
                </a:xfrm>
                <a:prstGeom prst="ellipse">
                  <a:avLst/>
                </a:prstGeom>
                <a:solidFill>
                  <a:srgbClr val="76DC35">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
                <p:cNvSpPr/>
                <p:nvPr/>
              </p:nvSpPr>
              <p:spPr>
                <a:xfrm>
                  <a:off x="922769" y="3781968"/>
                  <a:ext cx="729300" cy="729300"/>
                </a:xfrm>
                <a:prstGeom prst="ellipse">
                  <a:avLst/>
                </a:prstGeom>
                <a:solidFill>
                  <a:srgbClr val="76DC35">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5" name="Google Shape;535;p5"/>
              <p:cNvGrpSpPr/>
              <p:nvPr/>
            </p:nvGrpSpPr>
            <p:grpSpPr>
              <a:xfrm>
                <a:off x="6308747" y="1"/>
                <a:ext cx="441786" cy="2571886"/>
                <a:chOff x="1121941" y="1609666"/>
                <a:chExt cx="404159" cy="2352837"/>
              </a:xfrm>
            </p:grpSpPr>
            <p:grpSp>
              <p:nvGrpSpPr>
                <p:cNvPr id="536" name="Google Shape;536;p5"/>
                <p:cNvGrpSpPr/>
                <p:nvPr/>
              </p:nvGrpSpPr>
              <p:grpSpPr>
                <a:xfrm>
                  <a:off x="1121941" y="1609666"/>
                  <a:ext cx="404159" cy="2352837"/>
                  <a:chOff x="1121941" y="1609666"/>
                  <a:chExt cx="404159" cy="2352837"/>
                </a:xfrm>
              </p:grpSpPr>
              <p:grpSp>
                <p:nvGrpSpPr>
                  <p:cNvPr id="537" name="Google Shape;537;p5"/>
                  <p:cNvGrpSpPr/>
                  <p:nvPr/>
                </p:nvGrpSpPr>
                <p:grpSpPr>
                  <a:xfrm>
                    <a:off x="1121941" y="2971595"/>
                    <a:ext cx="404159" cy="990908"/>
                    <a:chOff x="1121941" y="2969319"/>
                    <a:chExt cx="404159" cy="990908"/>
                  </a:xfrm>
                </p:grpSpPr>
                <p:sp>
                  <p:nvSpPr>
                    <p:cNvPr id="538" name="Google Shape;538;p5"/>
                    <p:cNvSpPr/>
                    <p:nvPr/>
                  </p:nvSpPr>
                  <p:spPr>
                    <a:xfrm>
                      <a:off x="1210876" y="2975878"/>
                      <a:ext cx="215728" cy="222824"/>
                    </a:xfrm>
                    <a:custGeom>
                      <a:rect b="b" l="l" r="r" t="t"/>
                      <a:pathLst>
                        <a:path extrusionOk="0" h="222824" w="215728">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9" name="Google Shape;539;p5"/>
                    <p:cNvSpPr/>
                    <p:nvPr/>
                  </p:nvSpPr>
                  <p:spPr>
                    <a:xfrm>
                      <a:off x="1160257" y="3179981"/>
                      <a:ext cx="324636" cy="229478"/>
                    </a:xfrm>
                    <a:custGeom>
                      <a:rect b="b" l="l" r="r" t="t"/>
                      <a:pathLst>
                        <a:path extrusionOk="0" h="229478" w="324636">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0" name="Google Shape;540;p5"/>
                    <p:cNvSpPr/>
                    <p:nvPr/>
                  </p:nvSpPr>
                  <p:spPr>
                    <a:xfrm>
                      <a:off x="1128931" y="3411844"/>
                      <a:ext cx="389306" cy="540604"/>
                    </a:xfrm>
                    <a:custGeom>
                      <a:rect b="b" l="l" r="r" t="t"/>
                      <a:pathLst>
                        <a:path extrusionOk="0" h="540604" w="389306">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CFE5B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1" name="Google Shape;541;p5"/>
                    <p:cNvSpPr/>
                    <p:nvPr/>
                  </p:nvSpPr>
                  <p:spPr>
                    <a:xfrm>
                      <a:off x="1121941" y="2969319"/>
                      <a:ext cx="404159" cy="990908"/>
                    </a:xfrm>
                    <a:custGeom>
                      <a:rect b="b" l="l" r="r" t="t"/>
                      <a:pathLst>
                        <a:path extrusionOk="0" h="990908" w="404159">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42" name="Google Shape;542;p5"/>
                  <p:cNvSpPr/>
                  <p:nvPr/>
                </p:nvSpPr>
                <p:spPr>
                  <a:xfrm>
                    <a:off x="1308648" y="1609666"/>
                    <a:ext cx="17700" cy="1368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3" name="Google Shape;543;p5"/>
                <p:cNvSpPr/>
                <p:nvPr/>
              </p:nvSpPr>
              <p:spPr>
                <a:xfrm>
                  <a:off x="1183450" y="3621050"/>
                  <a:ext cx="70700" cy="18125"/>
                </a:xfrm>
                <a:custGeom>
                  <a:rect b="b" l="l" r="r" t="t"/>
                  <a:pathLst>
                    <a:path extrusionOk="0" h="725" w="2828">
                      <a:moveTo>
                        <a:pt x="0" y="725"/>
                      </a:moveTo>
                      <a:cubicBezTo>
                        <a:pt x="930" y="439"/>
                        <a:pt x="1889" y="256"/>
                        <a:pt x="2828" y="0"/>
                      </a:cubicBezTo>
                    </a:path>
                  </a:pathLst>
                </a:custGeom>
                <a:noFill/>
                <a:ln cap="rnd" cmpd="sng" w="28575">
                  <a:solidFill>
                    <a:schemeClr val="lt1"/>
                  </a:solidFill>
                  <a:prstDash val="solid"/>
                  <a:round/>
                  <a:headEnd len="med" w="med" type="none"/>
                  <a:tailEnd len="med" w="med" type="none"/>
                </a:ln>
              </p:spPr>
            </p:sp>
            <p:sp>
              <p:nvSpPr>
                <p:cNvPr id="544" name="Google Shape;544;p5"/>
                <p:cNvSpPr/>
                <p:nvPr/>
              </p:nvSpPr>
              <p:spPr>
                <a:xfrm>
                  <a:off x="1188900" y="3717125"/>
                  <a:ext cx="76125" cy="18100"/>
                </a:xfrm>
                <a:custGeom>
                  <a:rect b="b" l="l" r="r" t="t"/>
                  <a:pathLst>
                    <a:path extrusionOk="0" h="724" w="3045">
                      <a:moveTo>
                        <a:pt x="0" y="724"/>
                      </a:moveTo>
                      <a:cubicBezTo>
                        <a:pt x="995" y="410"/>
                        <a:pt x="2019" y="187"/>
                        <a:pt x="3045" y="0"/>
                      </a:cubicBezTo>
                    </a:path>
                  </a:pathLst>
                </a:custGeom>
                <a:noFill/>
                <a:ln cap="rnd" cmpd="sng" w="28575">
                  <a:solidFill>
                    <a:schemeClr val="lt1"/>
                  </a:solidFill>
                  <a:prstDash val="solid"/>
                  <a:round/>
                  <a:headEnd len="med" w="med" type="none"/>
                  <a:tailEnd len="med" w="med" type="none"/>
                </a:ln>
              </p:spPr>
            </p:sp>
            <p:sp>
              <p:nvSpPr>
                <p:cNvPr id="545" name="Google Shape;545;p5"/>
                <p:cNvSpPr/>
                <p:nvPr/>
              </p:nvSpPr>
              <p:spPr>
                <a:xfrm>
                  <a:off x="1185275" y="3820425"/>
                  <a:ext cx="39875" cy="9050"/>
                </a:xfrm>
                <a:custGeom>
                  <a:rect b="b" l="l" r="r" t="t"/>
                  <a:pathLst>
                    <a:path extrusionOk="0" h="362" w="1595">
                      <a:moveTo>
                        <a:pt x="0" y="362"/>
                      </a:moveTo>
                      <a:cubicBezTo>
                        <a:pt x="526" y="219"/>
                        <a:pt x="1059" y="97"/>
                        <a:pt x="1595" y="0"/>
                      </a:cubicBezTo>
                    </a:path>
                  </a:pathLst>
                </a:custGeom>
                <a:noFill/>
                <a:ln cap="rnd" cmpd="sng" w="28575">
                  <a:solidFill>
                    <a:schemeClr val="lt1"/>
                  </a:solidFill>
                  <a:prstDash val="solid"/>
                  <a:round/>
                  <a:headEnd len="med" w="med" type="none"/>
                  <a:tailEnd len="med" w="med" type="none"/>
                </a:ln>
              </p:spPr>
            </p:sp>
            <p:sp>
              <p:nvSpPr>
                <p:cNvPr id="546" name="Google Shape;546;p5"/>
                <p:cNvSpPr/>
                <p:nvPr/>
              </p:nvSpPr>
              <p:spPr>
                <a:xfrm>
                  <a:off x="1301250" y="3911025"/>
                  <a:ext cx="18125" cy="7250"/>
                </a:xfrm>
                <a:custGeom>
                  <a:rect b="b" l="l" r="r" t="t"/>
                  <a:pathLst>
                    <a:path extrusionOk="0" h="290" w="725">
                      <a:moveTo>
                        <a:pt x="0" y="290"/>
                      </a:moveTo>
                      <a:cubicBezTo>
                        <a:pt x="363" y="145"/>
                        <a:pt x="363" y="145"/>
                        <a:pt x="725" y="0"/>
                      </a:cubicBezTo>
                    </a:path>
                  </a:pathLst>
                </a:custGeom>
                <a:noFill/>
                <a:ln cap="rnd" cmpd="sng" w="28575">
                  <a:solidFill>
                    <a:schemeClr val="lt1"/>
                  </a:solidFill>
                  <a:prstDash val="solid"/>
                  <a:round/>
                  <a:headEnd len="med" w="med" type="none"/>
                  <a:tailEnd len="med" w="med" type="none"/>
                </a:ln>
              </p:spPr>
            </p:sp>
          </p:grpSp>
        </p:grpSp>
        <p:grpSp>
          <p:nvGrpSpPr>
            <p:cNvPr id="547" name="Google Shape;547;p5"/>
            <p:cNvGrpSpPr/>
            <p:nvPr/>
          </p:nvGrpSpPr>
          <p:grpSpPr>
            <a:xfrm>
              <a:off x="7192739" y="3730341"/>
              <a:ext cx="148551" cy="170121"/>
              <a:chOff x="3462796" y="2555878"/>
              <a:chExt cx="157798" cy="180711"/>
            </a:xfrm>
          </p:grpSpPr>
          <p:sp>
            <p:nvSpPr>
              <p:cNvPr id="548" name="Google Shape;548;p5"/>
              <p:cNvSpPr/>
              <p:nvPr/>
            </p:nvSpPr>
            <p:spPr>
              <a:xfrm>
                <a:off x="3528860" y="2555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9" name="Google Shape;549;p5"/>
              <p:cNvSpPr/>
              <p:nvPr/>
            </p:nvSpPr>
            <p:spPr>
              <a:xfrm>
                <a:off x="3528860" y="2682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0" name="Google Shape;550;p5"/>
              <p:cNvSpPr/>
              <p:nvPr/>
            </p:nvSpPr>
            <p:spPr>
              <a:xfrm>
                <a:off x="3571315" y="2597137"/>
                <a:ext cx="47570" cy="33554"/>
              </a:xfrm>
              <a:custGeom>
                <a:rect b="b" l="l" r="r" t="t"/>
                <a:pathLst>
                  <a:path extrusionOk="0" h="33554" w="47570">
                    <a:moveTo>
                      <a:pt x="47423" y="3886"/>
                    </a:moveTo>
                    <a:cubicBezTo>
                      <a:pt x="36183" y="-9449"/>
                      <a:pt x="10910" y="15189"/>
                      <a:pt x="306" y="22936"/>
                    </a:cubicBezTo>
                    <a:cubicBezTo>
                      <a:pt x="-4584" y="50305"/>
                      <a:pt x="50788" y="17729"/>
                      <a:pt x="47423" y="388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1" name="Google Shape;551;p5"/>
              <p:cNvSpPr/>
              <p:nvPr/>
            </p:nvSpPr>
            <p:spPr>
              <a:xfrm>
                <a:off x="3572203" y="2660050"/>
                <a:ext cx="48391" cy="35006"/>
              </a:xfrm>
              <a:custGeom>
                <a:rect b="b" l="l" r="r" t="t"/>
                <a:pathLst>
                  <a:path extrusionOk="0" h="35006" w="48391">
                    <a:moveTo>
                      <a:pt x="45900" y="20221"/>
                    </a:moveTo>
                    <a:cubicBezTo>
                      <a:pt x="32120" y="15713"/>
                      <a:pt x="14849" y="-8608"/>
                      <a:pt x="1450" y="3203"/>
                    </a:cubicBezTo>
                    <a:cubicBezTo>
                      <a:pt x="-11123" y="21047"/>
                      <a:pt x="62664" y="54384"/>
                      <a:pt x="45900" y="2022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2" name="Google Shape;552;p5"/>
              <p:cNvSpPr/>
              <p:nvPr/>
            </p:nvSpPr>
            <p:spPr>
              <a:xfrm>
                <a:off x="3466564" y="2662661"/>
                <a:ext cx="42019" cy="33548"/>
              </a:xfrm>
              <a:custGeom>
                <a:rect b="b" l="l" r="r" t="t"/>
                <a:pathLst>
                  <a:path extrusionOk="0" h="33548" w="42019">
                    <a:moveTo>
                      <a:pt x="41239" y="1798"/>
                    </a:moveTo>
                    <a:cubicBezTo>
                      <a:pt x="31397" y="-7981"/>
                      <a:pt x="-17625" y="24912"/>
                      <a:pt x="6695" y="33548"/>
                    </a:cubicBezTo>
                    <a:cubicBezTo>
                      <a:pt x="17935" y="27452"/>
                      <a:pt x="47145" y="17991"/>
                      <a:pt x="41239" y="179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3" name="Google Shape;553;p5"/>
              <p:cNvSpPr/>
              <p:nvPr/>
            </p:nvSpPr>
            <p:spPr>
              <a:xfrm>
                <a:off x="3462796" y="2597064"/>
                <a:ext cx="40843" cy="33781"/>
              </a:xfrm>
              <a:custGeom>
                <a:rect b="b" l="l" r="r" t="t"/>
                <a:pathLst>
                  <a:path extrusionOk="0" h="33781" w="40843">
                    <a:moveTo>
                      <a:pt x="38339" y="18755"/>
                    </a:moveTo>
                    <a:cubicBezTo>
                      <a:pt x="27163" y="13865"/>
                      <a:pt x="13447" y="-8614"/>
                      <a:pt x="1509" y="3578"/>
                    </a:cubicBezTo>
                    <a:cubicBezTo>
                      <a:pt x="-10556" y="21676"/>
                      <a:pt x="54151" y="52346"/>
                      <a:pt x="38339" y="1875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54" name="Google Shape;554;p5"/>
          <p:cNvGrpSpPr/>
          <p:nvPr/>
        </p:nvGrpSpPr>
        <p:grpSpPr>
          <a:xfrm>
            <a:off x="278809" y="823842"/>
            <a:ext cx="288376" cy="330267"/>
            <a:chOff x="3462796" y="2555878"/>
            <a:chExt cx="157798" cy="180711"/>
          </a:xfrm>
        </p:grpSpPr>
        <p:sp>
          <p:nvSpPr>
            <p:cNvPr id="555" name="Google Shape;555;p5"/>
            <p:cNvSpPr/>
            <p:nvPr/>
          </p:nvSpPr>
          <p:spPr>
            <a:xfrm>
              <a:off x="3528860" y="2555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6" name="Google Shape;556;p5"/>
            <p:cNvSpPr/>
            <p:nvPr/>
          </p:nvSpPr>
          <p:spPr>
            <a:xfrm>
              <a:off x="3528860" y="2682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7" name="Google Shape;557;p5"/>
            <p:cNvSpPr/>
            <p:nvPr/>
          </p:nvSpPr>
          <p:spPr>
            <a:xfrm>
              <a:off x="3571315" y="2597137"/>
              <a:ext cx="47570" cy="33554"/>
            </a:xfrm>
            <a:custGeom>
              <a:rect b="b" l="l" r="r" t="t"/>
              <a:pathLst>
                <a:path extrusionOk="0" h="33554" w="47570">
                  <a:moveTo>
                    <a:pt x="47423" y="3886"/>
                  </a:moveTo>
                  <a:cubicBezTo>
                    <a:pt x="36183" y="-9449"/>
                    <a:pt x="10910" y="15189"/>
                    <a:pt x="306" y="22936"/>
                  </a:cubicBezTo>
                  <a:cubicBezTo>
                    <a:pt x="-4584" y="50305"/>
                    <a:pt x="50788" y="17729"/>
                    <a:pt x="47423" y="388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8" name="Google Shape;558;p5"/>
            <p:cNvSpPr/>
            <p:nvPr/>
          </p:nvSpPr>
          <p:spPr>
            <a:xfrm>
              <a:off x="3572203" y="2660050"/>
              <a:ext cx="48391" cy="35006"/>
            </a:xfrm>
            <a:custGeom>
              <a:rect b="b" l="l" r="r" t="t"/>
              <a:pathLst>
                <a:path extrusionOk="0" h="35006" w="48391">
                  <a:moveTo>
                    <a:pt x="45900" y="20221"/>
                  </a:moveTo>
                  <a:cubicBezTo>
                    <a:pt x="32120" y="15713"/>
                    <a:pt x="14849" y="-8608"/>
                    <a:pt x="1450" y="3203"/>
                  </a:cubicBezTo>
                  <a:cubicBezTo>
                    <a:pt x="-11123" y="21047"/>
                    <a:pt x="62664" y="54384"/>
                    <a:pt x="45900" y="2022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9" name="Google Shape;559;p5"/>
            <p:cNvSpPr/>
            <p:nvPr/>
          </p:nvSpPr>
          <p:spPr>
            <a:xfrm>
              <a:off x="3466564" y="2662661"/>
              <a:ext cx="42019" cy="33548"/>
            </a:xfrm>
            <a:custGeom>
              <a:rect b="b" l="l" r="r" t="t"/>
              <a:pathLst>
                <a:path extrusionOk="0" h="33548" w="42019">
                  <a:moveTo>
                    <a:pt x="41239" y="1798"/>
                  </a:moveTo>
                  <a:cubicBezTo>
                    <a:pt x="31397" y="-7981"/>
                    <a:pt x="-17625" y="24912"/>
                    <a:pt x="6695" y="33548"/>
                  </a:cubicBezTo>
                  <a:cubicBezTo>
                    <a:pt x="17935" y="27452"/>
                    <a:pt x="47145" y="17991"/>
                    <a:pt x="41239" y="179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0" name="Google Shape;560;p5"/>
            <p:cNvSpPr/>
            <p:nvPr/>
          </p:nvSpPr>
          <p:spPr>
            <a:xfrm>
              <a:off x="3462796" y="2597064"/>
              <a:ext cx="40843" cy="33781"/>
            </a:xfrm>
            <a:custGeom>
              <a:rect b="b" l="l" r="r" t="t"/>
              <a:pathLst>
                <a:path extrusionOk="0" h="33781" w="40843">
                  <a:moveTo>
                    <a:pt x="38339" y="18755"/>
                  </a:moveTo>
                  <a:cubicBezTo>
                    <a:pt x="27163" y="13865"/>
                    <a:pt x="13447" y="-8614"/>
                    <a:pt x="1509" y="3578"/>
                  </a:cubicBezTo>
                  <a:cubicBezTo>
                    <a:pt x="-10556" y="21676"/>
                    <a:pt x="54151" y="52346"/>
                    <a:pt x="38339" y="1875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561" name="Shape 561"/>
        <p:cNvGrpSpPr/>
        <p:nvPr/>
      </p:nvGrpSpPr>
      <p:grpSpPr>
        <a:xfrm>
          <a:off x="0" y="0"/>
          <a:ext cx="0" cy="0"/>
          <a:chOff x="0" y="0"/>
          <a:chExt cx="0" cy="0"/>
        </a:xfrm>
      </p:grpSpPr>
      <p:sp>
        <p:nvSpPr>
          <p:cNvPr id="562" name="Google Shape;562;p6"/>
          <p:cNvSpPr txBox="1"/>
          <p:nvPr>
            <p:ph type="title"/>
          </p:nvPr>
        </p:nvSpPr>
        <p:spPr>
          <a:xfrm>
            <a:off x="702900" y="760925"/>
            <a:ext cx="5660100" cy="471300"/>
          </a:xfrm>
          <a:prstGeom prst="rect">
            <a:avLst/>
          </a:prstGeom>
        </p:spPr>
        <p:txBody>
          <a:bodyPr anchorCtr="0" anchor="b"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563" name="Google Shape;563;p6"/>
          <p:cNvSpPr txBox="1"/>
          <p:nvPr>
            <p:ph idx="1" type="body"/>
          </p:nvPr>
        </p:nvSpPr>
        <p:spPr>
          <a:xfrm>
            <a:off x="702900" y="1430150"/>
            <a:ext cx="2644500" cy="30261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564" name="Google Shape;564;p6"/>
          <p:cNvSpPr txBox="1"/>
          <p:nvPr>
            <p:ph idx="2" type="body"/>
          </p:nvPr>
        </p:nvSpPr>
        <p:spPr>
          <a:xfrm>
            <a:off x="3718448" y="1430150"/>
            <a:ext cx="2644500" cy="30261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565" name="Google Shape;565;p6"/>
          <p:cNvSpPr txBox="1"/>
          <p:nvPr>
            <p:ph idx="12" type="sldNum"/>
          </p:nvPr>
        </p:nvSpPr>
        <p:spPr>
          <a:xfrm>
            <a:off x="8696403" y="4673650"/>
            <a:ext cx="3330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566" name="Google Shape;566;p6"/>
          <p:cNvGrpSpPr/>
          <p:nvPr/>
        </p:nvGrpSpPr>
        <p:grpSpPr>
          <a:xfrm>
            <a:off x="278809" y="823842"/>
            <a:ext cx="288376" cy="330267"/>
            <a:chOff x="3462796" y="2555878"/>
            <a:chExt cx="157798" cy="180711"/>
          </a:xfrm>
        </p:grpSpPr>
        <p:sp>
          <p:nvSpPr>
            <p:cNvPr id="567" name="Google Shape;567;p6"/>
            <p:cNvSpPr/>
            <p:nvPr/>
          </p:nvSpPr>
          <p:spPr>
            <a:xfrm>
              <a:off x="3528860" y="2555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8" name="Google Shape;568;p6"/>
            <p:cNvSpPr/>
            <p:nvPr/>
          </p:nvSpPr>
          <p:spPr>
            <a:xfrm>
              <a:off x="3528860" y="2682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9" name="Google Shape;569;p6"/>
            <p:cNvSpPr/>
            <p:nvPr/>
          </p:nvSpPr>
          <p:spPr>
            <a:xfrm>
              <a:off x="3571315" y="2597137"/>
              <a:ext cx="47570" cy="33554"/>
            </a:xfrm>
            <a:custGeom>
              <a:rect b="b" l="l" r="r" t="t"/>
              <a:pathLst>
                <a:path extrusionOk="0" h="33554" w="47570">
                  <a:moveTo>
                    <a:pt x="47423" y="3886"/>
                  </a:moveTo>
                  <a:cubicBezTo>
                    <a:pt x="36183" y="-9449"/>
                    <a:pt x="10910" y="15189"/>
                    <a:pt x="306" y="22936"/>
                  </a:cubicBezTo>
                  <a:cubicBezTo>
                    <a:pt x="-4584" y="50305"/>
                    <a:pt x="50788" y="17729"/>
                    <a:pt x="47423" y="388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0" name="Google Shape;570;p6"/>
            <p:cNvSpPr/>
            <p:nvPr/>
          </p:nvSpPr>
          <p:spPr>
            <a:xfrm>
              <a:off x="3572203" y="2660050"/>
              <a:ext cx="48391" cy="35006"/>
            </a:xfrm>
            <a:custGeom>
              <a:rect b="b" l="l" r="r" t="t"/>
              <a:pathLst>
                <a:path extrusionOk="0" h="35006" w="48391">
                  <a:moveTo>
                    <a:pt x="45900" y="20221"/>
                  </a:moveTo>
                  <a:cubicBezTo>
                    <a:pt x="32120" y="15713"/>
                    <a:pt x="14849" y="-8608"/>
                    <a:pt x="1450" y="3203"/>
                  </a:cubicBezTo>
                  <a:cubicBezTo>
                    <a:pt x="-11123" y="21047"/>
                    <a:pt x="62664" y="54384"/>
                    <a:pt x="45900" y="2022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1" name="Google Shape;571;p6"/>
            <p:cNvSpPr/>
            <p:nvPr/>
          </p:nvSpPr>
          <p:spPr>
            <a:xfrm>
              <a:off x="3466564" y="2662661"/>
              <a:ext cx="42019" cy="33548"/>
            </a:xfrm>
            <a:custGeom>
              <a:rect b="b" l="l" r="r" t="t"/>
              <a:pathLst>
                <a:path extrusionOk="0" h="33548" w="42019">
                  <a:moveTo>
                    <a:pt x="41239" y="1798"/>
                  </a:moveTo>
                  <a:cubicBezTo>
                    <a:pt x="31397" y="-7981"/>
                    <a:pt x="-17625" y="24912"/>
                    <a:pt x="6695" y="33548"/>
                  </a:cubicBezTo>
                  <a:cubicBezTo>
                    <a:pt x="17935" y="27452"/>
                    <a:pt x="47145" y="17991"/>
                    <a:pt x="41239" y="179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2" name="Google Shape;572;p6"/>
            <p:cNvSpPr/>
            <p:nvPr/>
          </p:nvSpPr>
          <p:spPr>
            <a:xfrm>
              <a:off x="3462796" y="2597064"/>
              <a:ext cx="40843" cy="33781"/>
            </a:xfrm>
            <a:custGeom>
              <a:rect b="b" l="l" r="r" t="t"/>
              <a:pathLst>
                <a:path extrusionOk="0" h="33781" w="40843">
                  <a:moveTo>
                    <a:pt x="38339" y="18755"/>
                  </a:moveTo>
                  <a:cubicBezTo>
                    <a:pt x="27163" y="13865"/>
                    <a:pt x="13447" y="-8614"/>
                    <a:pt x="1509" y="3578"/>
                  </a:cubicBezTo>
                  <a:cubicBezTo>
                    <a:pt x="-10556" y="21676"/>
                    <a:pt x="54151" y="52346"/>
                    <a:pt x="38339" y="1875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73" name="Google Shape;573;p6"/>
          <p:cNvGrpSpPr/>
          <p:nvPr/>
        </p:nvGrpSpPr>
        <p:grpSpPr>
          <a:xfrm>
            <a:off x="6196930" y="-29"/>
            <a:ext cx="2985505" cy="4610466"/>
            <a:chOff x="6196930" y="-29"/>
            <a:chExt cx="2985505" cy="4610466"/>
          </a:xfrm>
        </p:grpSpPr>
        <p:grpSp>
          <p:nvGrpSpPr>
            <p:cNvPr id="574" name="Google Shape;574;p6"/>
            <p:cNvGrpSpPr/>
            <p:nvPr/>
          </p:nvGrpSpPr>
          <p:grpSpPr>
            <a:xfrm>
              <a:off x="7737776" y="-17"/>
              <a:ext cx="448629" cy="4610455"/>
              <a:chOff x="6798998" y="-1296139"/>
              <a:chExt cx="476555" cy="4897445"/>
            </a:xfrm>
          </p:grpSpPr>
          <p:sp>
            <p:nvSpPr>
              <p:cNvPr id="575" name="Google Shape;575;p6"/>
              <p:cNvSpPr/>
              <p:nvPr/>
            </p:nvSpPr>
            <p:spPr>
              <a:xfrm>
                <a:off x="6798998" y="2971595"/>
                <a:ext cx="476555" cy="629711"/>
              </a:xfrm>
              <a:custGeom>
                <a:rect b="b" l="l" r="r" t="t"/>
                <a:pathLst>
                  <a:path extrusionOk="0" h="629711" w="476555">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6" name="Google Shape;576;p6"/>
              <p:cNvSpPr/>
              <p:nvPr/>
            </p:nvSpPr>
            <p:spPr>
              <a:xfrm>
                <a:off x="7026850" y="-1296139"/>
                <a:ext cx="17700" cy="427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7" name="Google Shape;577;p6"/>
            <p:cNvGrpSpPr/>
            <p:nvPr/>
          </p:nvGrpSpPr>
          <p:grpSpPr>
            <a:xfrm>
              <a:off x="8636876" y="46"/>
              <a:ext cx="382387" cy="1450044"/>
              <a:chOff x="5578966" y="2422197"/>
              <a:chExt cx="406190" cy="1540306"/>
            </a:xfrm>
          </p:grpSpPr>
          <p:sp>
            <p:nvSpPr>
              <p:cNvPr id="578" name="Google Shape;578;p6"/>
              <p:cNvSpPr/>
              <p:nvPr/>
            </p:nvSpPr>
            <p:spPr>
              <a:xfrm>
                <a:off x="5578966" y="2971595"/>
                <a:ext cx="406190" cy="990908"/>
              </a:xfrm>
              <a:custGeom>
                <a:rect b="b" l="l" r="r" t="t"/>
                <a:pathLst>
                  <a:path extrusionOk="0" h="990908" w="40619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9" name="Google Shape;579;p6"/>
              <p:cNvSpPr/>
              <p:nvPr/>
            </p:nvSpPr>
            <p:spPr>
              <a:xfrm>
                <a:off x="5774600" y="2422197"/>
                <a:ext cx="17700" cy="55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0" name="Google Shape;580;p6"/>
            <p:cNvGrpSpPr/>
            <p:nvPr/>
          </p:nvGrpSpPr>
          <p:grpSpPr>
            <a:xfrm>
              <a:off x="8035385" y="23"/>
              <a:ext cx="439174" cy="2683136"/>
              <a:chOff x="6176324" y="940075"/>
              <a:chExt cx="466512" cy="2850155"/>
            </a:xfrm>
          </p:grpSpPr>
          <p:sp>
            <p:nvSpPr>
              <p:cNvPr id="581" name="Google Shape;581;p6"/>
              <p:cNvSpPr/>
              <p:nvPr/>
            </p:nvSpPr>
            <p:spPr>
              <a:xfrm>
                <a:off x="6176324" y="2971595"/>
                <a:ext cx="466512" cy="818636"/>
              </a:xfrm>
              <a:custGeom>
                <a:rect b="b" l="l" r="r" t="t"/>
                <a:pathLst>
                  <a:path extrusionOk="0" h="818636" w="466512">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2" name="Google Shape;582;p6"/>
              <p:cNvSpPr/>
              <p:nvPr/>
            </p:nvSpPr>
            <p:spPr>
              <a:xfrm>
                <a:off x="6400713" y="940075"/>
                <a:ext cx="17700" cy="2034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3" name="Google Shape;583;p6"/>
            <p:cNvGrpSpPr/>
            <p:nvPr/>
          </p:nvGrpSpPr>
          <p:grpSpPr>
            <a:xfrm>
              <a:off x="6363022" y="42"/>
              <a:ext cx="160482" cy="1242299"/>
              <a:chOff x="7576714" y="2009363"/>
              <a:chExt cx="170472" cy="1319629"/>
            </a:xfrm>
          </p:grpSpPr>
          <p:sp>
            <p:nvSpPr>
              <p:cNvPr id="584" name="Google Shape;584;p6"/>
              <p:cNvSpPr/>
              <p:nvPr/>
            </p:nvSpPr>
            <p:spPr>
              <a:xfrm>
                <a:off x="7576714" y="2971595"/>
                <a:ext cx="170472" cy="357397"/>
              </a:xfrm>
              <a:custGeom>
                <a:rect b="b" l="l" r="r" t="t"/>
                <a:pathLst>
                  <a:path extrusionOk="0" h="357397" w="170472">
                    <a:moveTo>
                      <a:pt x="127257" y="26425"/>
                    </a:moveTo>
                    <a:cubicBezTo>
                      <a:pt x="134369" y="-8309"/>
                      <a:pt x="34039" y="-8500"/>
                      <a:pt x="34611" y="24075"/>
                    </a:cubicBezTo>
                    <a:cubicBezTo>
                      <a:pt x="7052" y="26044"/>
                      <a:pt x="27879" y="109610"/>
                      <a:pt x="21911" y="127835"/>
                    </a:cubicBezTo>
                    <a:cubicBezTo>
                      <a:pt x="-89214" y="468004"/>
                      <a:pt x="264544" y="398789"/>
                      <a:pt x="145736" y="124596"/>
                    </a:cubicBezTo>
                    <a:cubicBezTo>
                      <a:pt x="152086" y="122247"/>
                      <a:pt x="157864" y="17281"/>
                      <a:pt x="127257" y="264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5" name="Google Shape;585;p6"/>
              <p:cNvSpPr/>
              <p:nvPr/>
            </p:nvSpPr>
            <p:spPr>
              <a:xfrm>
                <a:off x="7652975" y="2009363"/>
                <a:ext cx="17700" cy="965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6" name="Google Shape;586;p6"/>
            <p:cNvGrpSpPr/>
            <p:nvPr/>
          </p:nvGrpSpPr>
          <p:grpSpPr>
            <a:xfrm>
              <a:off x="6999976" y="11"/>
              <a:ext cx="271476" cy="3307837"/>
              <a:chOff x="7883572" y="308161"/>
              <a:chExt cx="288375" cy="3513742"/>
            </a:xfrm>
          </p:grpSpPr>
          <p:sp>
            <p:nvSpPr>
              <p:cNvPr id="587" name="Google Shape;587;p6"/>
              <p:cNvSpPr/>
              <p:nvPr/>
            </p:nvSpPr>
            <p:spPr>
              <a:xfrm>
                <a:off x="7883572" y="2971595"/>
                <a:ext cx="288375" cy="850309"/>
              </a:xfrm>
              <a:custGeom>
                <a:rect b="b" l="l" r="r" t="t"/>
                <a:pathLst>
                  <a:path extrusionOk="0" h="850309" w="288375">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8" name="Google Shape;588;p6"/>
              <p:cNvSpPr/>
              <p:nvPr/>
            </p:nvSpPr>
            <p:spPr>
              <a:xfrm>
                <a:off x="8024899" y="308161"/>
                <a:ext cx="17700" cy="2667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9" name="Google Shape;589;p6"/>
            <p:cNvGrpSpPr/>
            <p:nvPr/>
          </p:nvGrpSpPr>
          <p:grpSpPr>
            <a:xfrm>
              <a:off x="6827964" y="636458"/>
              <a:ext cx="230791" cy="243118"/>
              <a:chOff x="3770248" y="2527300"/>
              <a:chExt cx="180404" cy="190055"/>
            </a:xfrm>
          </p:grpSpPr>
          <p:sp>
            <p:nvSpPr>
              <p:cNvPr id="590" name="Google Shape;590;p6"/>
              <p:cNvSpPr/>
              <p:nvPr/>
            </p:nvSpPr>
            <p:spPr>
              <a:xfrm>
                <a:off x="3775135" y="2655951"/>
                <a:ext cx="51441" cy="61404"/>
              </a:xfrm>
              <a:custGeom>
                <a:rect b="b" l="l" r="r" t="t"/>
                <a:pathLst>
                  <a:path extrusionOk="0" h="61404" w="51441">
                    <a:moveTo>
                      <a:pt x="50930" y="0"/>
                    </a:moveTo>
                    <a:cubicBezTo>
                      <a:pt x="32959" y="889"/>
                      <a:pt x="-4823" y="43497"/>
                      <a:pt x="511" y="61404"/>
                    </a:cubicBezTo>
                    <a:cubicBezTo>
                      <a:pt x="18545" y="60579"/>
                      <a:pt x="56264" y="17970"/>
                      <a:pt x="50930" y="0"/>
                    </a:cubicBezTo>
                    <a:close/>
                  </a:path>
                </a:pathLst>
              </a:custGeom>
              <a:solidFill>
                <a:srgbClr val="FFE5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1" name="Google Shape;591;p6"/>
              <p:cNvSpPr/>
              <p:nvPr/>
            </p:nvSpPr>
            <p:spPr>
              <a:xfrm>
                <a:off x="3894324" y="2527300"/>
                <a:ext cx="51441" cy="61341"/>
              </a:xfrm>
              <a:custGeom>
                <a:rect b="b" l="l" r="r" t="t"/>
                <a:pathLst>
                  <a:path extrusionOk="0" h="61341" w="51441">
                    <a:moveTo>
                      <a:pt x="50931" y="0"/>
                    </a:moveTo>
                    <a:cubicBezTo>
                      <a:pt x="32897" y="826"/>
                      <a:pt x="-4822" y="43434"/>
                      <a:pt x="512" y="61341"/>
                    </a:cubicBezTo>
                    <a:cubicBezTo>
                      <a:pt x="18482" y="60325"/>
                      <a:pt x="56265" y="17717"/>
                      <a:pt x="50931" y="0"/>
                    </a:cubicBezTo>
                    <a:close/>
                  </a:path>
                </a:pathLst>
              </a:custGeom>
              <a:solidFill>
                <a:srgbClr val="FFE5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2" name="Google Shape;592;p6"/>
              <p:cNvSpPr/>
              <p:nvPr/>
            </p:nvSpPr>
            <p:spPr>
              <a:xfrm>
                <a:off x="3770248" y="2531866"/>
                <a:ext cx="58420" cy="54430"/>
              </a:xfrm>
              <a:custGeom>
                <a:rect b="b" l="l" r="r" t="t"/>
                <a:pathLst>
                  <a:path extrusionOk="0" h="54430" w="58420">
                    <a:moveTo>
                      <a:pt x="58421" y="54107"/>
                    </a:moveTo>
                    <a:cubicBezTo>
                      <a:pt x="58421" y="36137"/>
                      <a:pt x="18225" y="-3995"/>
                      <a:pt x="1" y="323"/>
                    </a:cubicBezTo>
                    <a:cubicBezTo>
                      <a:pt x="-190" y="18357"/>
                      <a:pt x="40260" y="58425"/>
                      <a:pt x="58421" y="54107"/>
                    </a:cubicBezTo>
                    <a:close/>
                  </a:path>
                </a:pathLst>
              </a:custGeom>
              <a:solidFill>
                <a:srgbClr val="FFE5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3" name="Google Shape;593;p6"/>
              <p:cNvSpPr/>
              <p:nvPr/>
            </p:nvSpPr>
            <p:spPr>
              <a:xfrm>
                <a:off x="3892168" y="2658113"/>
                <a:ext cx="58484" cy="54484"/>
              </a:xfrm>
              <a:custGeom>
                <a:rect b="b" l="l" r="r" t="t"/>
                <a:pathLst>
                  <a:path extrusionOk="0" h="54484" w="58484">
                    <a:moveTo>
                      <a:pt x="58484" y="54162"/>
                    </a:moveTo>
                    <a:cubicBezTo>
                      <a:pt x="58484" y="36128"/>
                      <a:pt x="18225" y="-3940"/>
                      <a:pt x="1" y="314"/>
                    </a:cubicBezTo>
                    <a:cubicBezTo>
                      <a:pt x="-190" y="18348"/>
                      <a:pt x="40260" y="58480"/>
                      <a:pt x="58484" y="54162"/>
                    </a:cubicBezTo>
                    <a:close/>
                  </a:path>
                </a:pathLst>
              </a:custGeom>
              <a:solidFill>
                <a:srgbClr val="FFE5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94" name="Google Shape;594;p6"/>
            <p:cNvGrpSpPr/>
            <p:nvPr/>
          </p:nvGrpSpPr>
          <p:grpSpPr>
            <a:xfrm>
              <a:off x="8763367" y="2641902"/>
              <a:ext cx="230809" cy="243156"/>
              <a:chOff x="3770248" y="2527300"/>
              <a:chExt cx="180404" cy="190055"/>
            </a:xfrm>
          </p:grpSpPr>
          <p:sp>
            <p:nvSpPr>
              <p:cNvPr id="595" name="Google Shape;595;p6"/>
              <p:cNvSpPr/>
              <p:nvPr/>
            </p:nvSpPr>
            <p:spPr>
              <a:xfrm>
                <a:off x="3775135" y="2655951"/>
                <a:ext cx="51441" cy="61404"/>
              </a:xfrm>
              <a:custGeom>
                <a:rect b="b" l="l" r="r" t="t"/>
                <a:pathLst>
                  <a:path extrusionOk="0" h="61404" w="51441">
                    <a:moveTo>
                      <a:pt x="50930" y="0"/>
                    </a:moveTo>
                    <a:cubicBezTo>
                      <a:pt x="32959" y="889"/>
                      <a:pt x="-4823" y="43497"/>
                      <a:pt x="511" y="61404"/>
                    </a:cubicBezTo>
                    <a:cubicBezTo>
                      <a:pt x="18545" y="60579"/>
                      <a:pt x="56264" y="17970"/>
                      <a:pt x="50930" y="0"/>
                    </a:cubicBezTo>
                    <a:close/>
                  </a:path>
                </a:pathLst>
              </a:custGeom>
              <a:solidFill>
                <a:srgbClr val="D9D2E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6" name="Google Shape;596;p6"/>
              <p:cNvSpPr/>
              <p:nvPr/>
            </p:nvSpPr>
            <p:spPr>
              <a:xfrm>
                <a:off x="3894324" y="2527300"/>
                <a:ext cx="51441" cy="61341"/>
              </a:xfrm>
              <a:custGeom>
                <a:rect b="b" l="l" r="r" t="t"/>
                <a:pathLst>
                  <a:path extrusionOk="0" h="61341" w="51441">
                    <a:moveTo>
                      <a:pt x="50931" y="0"/>
                    </a:moveTo>
                    <a:cubicBezTo>
                      <a:pt x="32897" y="826"/>
                      <a:pt x="-4822" y="43434"/>
                      <a:pt x="512" y="61341"/>
                    </a:cubicBezTo>
                    <a:cubicBezTo>
                      <a:pt x="18482" y="60325"/>
                      <a:pt x="56265" y="17717"/>
                      <a:pt x="50931" y="0"/>
                    </a:cubicBezTo>
                    <a:close/>
                  </a:path>
                </a:pathLst>
              </a:custGeom>
              <a:solidFill>
                <a:srgbClr val="D9D2E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7" name="Google Shape;597;p6"/>
              <p:cNvSpPr/>
              <p:nvPr/>
            </p:nvSpPr>
            <p:spPr>
              <a:xfrm>
                <a:off x="3770248" y="2531866"/>
                <a:ext cx="58420" cy="54430"/>
              </a:xfrm>
              <a:custGeom>
                <a:rect b="b" l="l" r="r" t="t"/>
                <a:pathLst>
                  <a:path extrusionOk="0" h="54430" w="58420">
                    <a:moveTo>
                      <a:pt x="58421" y="54107"/>
                    </a:moveTo>
                    <a:cubicBezTo>
                      <a:pt x="58421" y="36137"/>
                      <a:pt x="18225" y="-3995"/>
                      <a:pt x="1" y="323"/>
                    </a:cubicBezTo>
                    <a:cubicBezTo>
                      <a:pt x="-190" y="18357"/>
                      <a:pt x="40260" y="58425"/>
                      <a:pt x="58421" y="54107"/>
                    </a:cubicBezTo>
                    <a:close/>
                  </a:path>
                </a:pathLst>
              </a:custGeom>
              <a:solidFill>
                <a:srgbClr val="D9D2E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8" name="Google Shape;598;p6"/>
              <p:cNvSpPr/>
              <p:nvPr/>
            </p:nvSpPr>
            <p:spPr>
              <a:xfrm>
                <a:off x="3892168" y="2658113"/>
                <a:ext cx="58484" cy="54484"/>
              </a:xfrm>
              <a:custGeom>
                <a:rect b="b" l="l" r="r" t="t"/>
                <a:pathLst>
                  <a:path extrusionOk="0" h="54484" w="58484">
                    <a:moveTo>
                      <a:pt x="58484" y="54162"/>
                    </a:moveTo>
                    <a:cubicBezTo>
                      <a:pt x="58484" y="36128"/>
                      <a:pt x="18225" y="-3940"/>
                      <a:pt x="1" y="314"/>
                    </a:cubicBezTo>
                    <a:cubicBezTo>
                      <a:pt x="-190" y="18348"/>
                      <a:pt x="40260" y="58480"/>
                      <a:pt x="58484" y="54162"/>
                    </a:cubicBezTo>
                    <a:close/>
                  </a:path>
                </a:pathLst>
              </a:custGeom>
              <a:solidFill>
                <a:srgbClr val="D9D2E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99" name="Google Shape;599;p6"/>
            <p:cNvGrpSpPr/>
            <p:nvPr/>
          </p:nvGrpSpPr>
          <p:grpSpPr>
            <a:xfrm rot="5400000">
              <a:off x="8655427" y="4253521"/>
              <a:ext cx="201871" cy="231166"/>
              <a:chOff x="3462796" y="2555878"/>
              <a:chExt cx="157798" cy="180711"/>
            </a:xfrm>
          </p:grpSpPr>
          <p:sp>
            <p:nvSpPr>
              <p:cNvPr id="600" name="Google Shape;600;p6"/>
              <p:cNvSpPr/>
              <p:nvPr/>
            </p:nvSpPr>
            <p:spPr>
              <a:xfrm>
                <a:off x="3528860" y="2555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rgbClr val="CFE2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1" name="Google Shape;601;p6"/>
              <p:cNvSpPr/>
              <p:nvPr/>
            </p:nvSpPr>
            <p:spPr>
              <a:xfrm>
                <a:off x="3528860" y="2682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rgbClr val="CFE2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2" name="Google Shape;602;p6"/>
              <p:cNvSpPr/>
              <p:nvPr/>
            </p:nvSpPr>
            <p:spPr>
              <a:xfrm>
                <a:off x="3571315" y="2597137"/>
                <a:ext cx="47570" cy="33554"/>
              </a:xfrm>
              <a:custGeom>
                <a:rect b="b" l="l" r="r" t="t"/>
                <a:pathLst>
                  <a:path extrusionOk="0" h="33554" w="47570">
                    <a:moveTo>
                      <a:pt x="47423" y="3886"/>
                    </a:moveTo>
                    <a:cubicBezTo>
                      <a:pt x="36183" y="-9449"/>
                      <a:pt x="10910" y="15189"/>
                      <a:pt x="306" y="22936"/>
                    </a:cubicBezTo>
                    <a:cubicBezTo>
                      <a:pt x="-4584" y="50305"/>
                      <a:pt x="50788" y="17729"/>
                      <a:pt x="47423" y="3886"/>
                    </a:cubicBezTo>
                    <a:close/>
                  </a:path>
                </a:pathLst>
              </a:custGeom>
              <a:solidFill>
                <a:srgbClr val="CFE2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3" name="Google Shape;603;p6"/>
              <p:cNvSpPr/>
              <p:nvPr/>
            </p:nvSpPr>
            <p:spPr>
              <a:xfrm>
                <a:off x="3572203" y="2660050"/>
                <a:ext cx="48391" cy="35006"/>
              </a:xfrm>
              <a:custGeom>
                <a:rect b="b" l="l" r="r" t="t"/>
                <a:pathLst>
                  <a:path extrusionOk="0" h="35006" w="48391">
                    <a:moveTo>
                      <a:pt x="45900" y="20221"/>
                    </a:moveTo>
                    <a:cubicBezTo>
                      <a:pt x="32120" y="15713"/>
                      <a:pt x="14849" y="-8608"/>
                      <a:pt x="1450" y="3203"/>
                    </a:cubicBezTo>
                    <a:cubicBezTo>
                      <a:pt x="-11123" y="21047"/>
                      <a:pt x="62664" y="54384"/>
                      <a:pt x="45900" y="20221"/>
                    </a:cubicBezTo>
                    <a:close/>
                  </a:path>
                </a:pathLst>
              </a:custGeom>
              <a:solidFill>
                <a:srgbClr val="CFE2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4" name="Google Shape;604;p6"/>
              <p:cNvSpPr/>
              <p:nvPr/>
            </p:nvSpPr>
            <p:spPr>
              <a:xfrm>
                <a:off x="3466564" y="2662661"/>
                <a:ext cx="42019" cy="33548"/>
              </a:xfrm>
              <a:custGeom>
                <a:rect b="b" l="l" r="r" t="t"/>
                <a:pathLst>
                  <a:path extrusionOk="0" h="33548" w="42019">
                    <a:moveTo>
                      <a:pt x="41239" y="1798"/>
                    </a:moveTo>
                    <a:cubicBezTo>
                      <a:pt x="31397" y="-7981"/>
                      <a:pt x="-17625" y="24912"/>
                      <a:pt x="6695" y="33548"/>
                    </a:cubicBezTo>
                    <a:cubicBezTo>
                      <a:pt x="17935" y="27452"/>
                      <a:pt x="47145" y="17991"/>
                      <a:pt x="41239" y="1798"/>
                    </a:cubicBezTo>
                    <a:close/>
                  </a:path>
                </a:pathLst>
              </a:custGeom>
              <a:solidFill>
                <a:srgbClr val="CFE2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5" name="Google Shape;605;p6"/>
              <p:cNvSpPr/>
              <p:nvPr/>
            </p:nvSpPr>
            <p:spPr>
              <a:xfrm>
                <a:off x="3462796" y="2597064"/>
                <a:ext cx="40843" cy="33781"/>
              </a:xfrm>
              <a:custGeom>
                <a:rect b="b" l="l" r="r" t="t"/>
                <a:pathLst>
                  <a:path extrusionOk="0" h="33781" w="40843">
                    <a:moveTo>
                      <a:pt x="38339" y="18755"/>
                    </a:moveTo>
                    <a:cubicBezTo>
                      <a:pt x="27163" y="13865"/>
                      <a:pt x="13447" y="-8614"/>
                      <a:pt x="1509" y="3578"/>
                    </a:cubicBezTo>
                    <a:cubicBezTo>
                      <a:pt x="-10556" y="21676"/>
                      <a:pt x="54151" y="52346"/>
                      <a:pt x="38339" y="18755"/>
                    </a:cubicBezTo>
                    <a:close/>
                  </a:path>
                </a:pathLst>
              </a:custGeom>
              <a:solidFill>
                <a:srgbClr val="CFE2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06" name="Google Shape;606;p6"/>
            <p:cNvGrpSpPr/>
            <p:nvPr/>
          </p:nvGrpSpPr>
          <p:grpSpPr>
            <a:xfrm rot="-2700000">
              <a:off x="7375305" y="1863439"/>
              <a:ext cx="169840" cy="178926"/>
              <a:chOff x="3770248" y="2527300"/>
              <a:chExt cx="180404" cy="190055"/>
            </a:xfrm>
          </p:grpSpPr>
          <p:sp>
            <p:nvSpPr>
              <p:cNvPr id="607" name="Google Shape;607;p6"/>
              <p:cNvSpPr/>
              <p:nvPr/>
            </p:nvSpPr>
            <p:spPr>
              <a:xfrm>
                <a:off x="3775135" y="2655951"/>
                <a:ext cx="51441" cy="61404"/>
              </a:xfrm>
              <a:custGeom>
                <a:rect b="b" l="l" r="r" t="t"/>
                <a:pathLst>
                  <a:path extrusionOk="0" h="61404" w="51441">
                    <a:moveTo>
                      <a:pt x="50930" y="0"/>
                    </a:moveTo>
                    <a:cubicBezTo>
                      <a:pt x="32959" y="889"/>
                      <a:pt x="-4823" y="43497"/>
                      <a:pt x="511" y="61404"/>
                    </a:cubicBezTo>
                    <a:cubicBezTo>
                      <a:pt x="18545" y="60579"/>
                      <a:pt x="56264" y="17970"/>
                      <a:pt x="50930"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8" name="Google Shape;608;p6"/>
              <p:cNvSpPr/>
              <p:nvPr/>
            </p:nvSpPr>
            <p:spPr>
              <a:xfrm>
                <a:off x="3894324" y="2527300"/>
                <a:ext cx="51441" cy="61341"/>
              </a:xfrm>
              <a:custGeom>
                <a:rect b="b" l="l" r="r" t="t"/>
                <a:pathLst>
                  <a:path extrusionOk="0" h="61341" w="51441">
                    <a:moveTo>
                      <a:pt x="50931" y="0"/>
                    </a:moveTo>
                    <a:cubicBezTo>
                      <a:pt x="32897" y="826"/>
                      <a:pt x="-4822" y="43434"/>
                      <a:pt x="512" y="61341"/>
                    </a:cubicBezTo>
                    <a:cubicBezTo>
                      <a:pt x="18482" y="60325"/>
                      <a:pt x="56265" y="17717"/>
                      <a:pt x="50931"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9" name="Google Shape;609;p6"/>
              <p:cNvSpPr/>
              <p:nvPr/>
            </p:nvSpPr>
            <p:spPr>
              <a:xfrm>
                <a:off x="3770248" y="2531866"/>
                <a:ext cx="58420" cy="54430"/>
              </a:xfrm>
              <a:custGeom>
                <a:rect b="b" l="l" r="r" t="t"/>
                <a:pathLst>
                  <a:path extrusionOk="0" h="54430" w="58420">
                    <a:moveTo>
                      <a:pt x="58421" y="54107"/>
                    </a:moveTo>
                    <a:cubicBezTo>
                      <a:pt x="58421" y="36137"/>
                      <a:pt x="18225" y="-3995"/>
                      <a:pt x="1" y="323"/>
                    </a:cubicBezTo>
                    <a:cubicBezTo>
                      <a:pt x="-190" y="18357"/>
                      <a:pt x="40260" y="58425"/>
                      <a:pt x="58421" y="5410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0" name="Google Shape;610;p6"/>
              <p:cNvSpPr/>
              <p:nvPr/>
            </p:nvSpPr>
            <p:spPr>
              <a:xfrm>
                <a:off x="3892168" y="2658113"/>
                <a:ext cx="58484" cy="54484"/>
              </a:xfrm>
              <a:custGeom>
                <a:rect b="b" l="l" r="r" t="t"/>
                <a:pathLst>
                  <a:path extrusionOk="0" h="54484" w="58484">
                    <a:moveTo>
                      <a:pt x="58484" y="54162"/>
                    </a:moveTo>
                    <a:cubicBezTo>
                      <a:pt x="58484" y="36128"/>
                      <a:pt x="18225" y="-3940"/>
                      <a:pt x="1" y="314"/>
                    </a:cubicBezTo>
                    <a:cubicBezTo>
                      <a:pt x="-190" y="18348"/>
                      <a:pt x="40260" y="58480"/>
                      <a:pt x="58484" y="5416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11" name="Google Shape;611;p6"/>
            <p:cNvGrpSpPr/>
            <p:nvPr/>
          </p:nvGrpSpPr>
          <p:grpSpPr>
            <a:xfrm>
              <a:off x="6800134" y="23"/>
              <a:ext cx="985363" cy="1665685"/>
              <a:chOff x="2484475" y="1329455"/>
              <a:chExt cx="1046700" cy="1769370"/>
            </a:xfrm>
          </p:grpSpPr>
          <p:sp>
            <p:nvSpPr>
              <p:cNvPr id="612" name="Google Shape;612;p6"/>
              <p:cNvSpPr/>
              <p:nvPr/>
            </p:nvSpPr>
            <p:spPr>
              <a:xfrm>
                <a:off x="2484475" y="2052125"/>
                <a:ext cx="1046700" cy="1046700"/>
              </a:xfrm>
              <a:prstGeom prst="ellipse">
                <a:avLst/>
              </a:prstGeom>
              <a:solidFill>
                <a:srgbClr val="FFDE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6"/>
              <p:cNvSpPr/>
              <p:nvPr/>
            </p:nvSpPr>
            <p:spPr>
              <a:xfrm>
                <a:off x="2643144" y="2210793"/>
                <a:ext cx="729300" cy="729300"/>
              </a:xfrm>
              <a:prstGeom prst="ellipse">
                <a:avLst/>
              </a:prstGeom>
              <a:solidFill>
                <a:srgbClr val="FFDE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4" name="Google Shape;614;p6"/>
              <p:cNvGrpSpPr/>
              <p:nvPr/>
            </p:nvGrpSpPr>
            <p:grpSpPr>
              <a:xfrm>
                <a:off x="2769703" y="1329455"/>
                <a:ext cx="510180" cy="1483501"/>
                <a:chOff x="1818382" y="2433081"/>
                <a:chExt cx="466728" cy="1357150"/>
              </a:xfrm>
            </p:grpSpPr>
            <p:grpSp>
              <p:nvGrpSpPr>
                <p:cNvPr id="615" name="Google Shape;615;p6"/>
                <p:cNvGrpSpPr/>
                <p:nvPr/>
              </p:nvGrpSpPr>
              <p:grpSpPr>
                <a:xfrm>
                  <a:off x="1818382" y="2971595"/>
                  <a:ext cx="466728" cy="818636"/>
                  <a:chOff x="1818382" y="2942618"/>
                  <a:chExt cx="466728" cy="818636"/>
                </a:xfrm>
              </p:grpSpPr>
              <p:sp>
                <p:nvSpPr>
                  <p:cNvPr id="616" name="Google Shape;616;p6"/>
                  <p:cNvSpPr/>
                  <p:nvPr/>
                </p:nvSpPr>
                <p:spPr>
                  <a:xfrm>
                    <a:off x="1951772" y="2948396"/>
                    <a:ext cx="202080" cy="208143"/>
                  </a:xfrm>
                  <a:custGeom>
                    <a:rect b="b" l="l" r="r" t="t"/>
                    <a:pathLst>
                      <a:path extrusionOk="0" h="208143" w="20208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7" name="Google Shape;617;p6"/>
                  <p:cNvSpPr/>
                  <p:nvPr/>
                </p:nvSpPr>
                <p:spPr>
                  <a:xfrm>
                    <a:off x="1833104" y="3156294"/>
                    <a:ext cx="444195" cy="592827"/>
                  </a:xfrm>
                  <a:custGeom>
                    <a:rect b="b" l="l" r="r" t="t"/>
                    <a:pathLst>
                      <a:path extrusionOk="0" h="592827" w="444195">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8" name="Google Shape;618;p6"/>
                  <p:cNvSpPr/>
                  <p:nvPr/>
                </p:nvSpPr>
                <p:spPr>
                  <a:xfrm>
                    <a:off x="1818382" y="2942618"/>
                    <a:ext cx="466728" cy="818636"/>
                  </a:xfrm>
                  <a:custGeom>
                    <a:rect b="b" l="l" r="r" t="t"/>
                    <a:pathLst>
                      <a:path extrusionOk="0" h="818636" w="466728">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19" name="Google Shape;619;p6"/>
                <p:cNvSpPr/>
                <p:nvPr/>
              </p:nvSpPr>
              <p:spPr>
                <a:xfrm>
                  <a:off x="2046046" y="2433081"/>
                  <a:ext cx="17700" cy="544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0" name="Google Shape;620;p6"/>
              <p:cNvSpPr/>
              <p:nvPr/>
            </p:nvSpPr>
            <p:spPr>
              <a:xfrm>
                <a:off x="2848289" y="2564652"/>
                <a:ext cx="130735" cy="158472"/>
              </a:xfrm>
              <a:custGeom>
                <a:rect b="b" l="l" r="r" t="t"/>
                <a:pathLst>
                  <a:path extrusionOk="0" h="5799" w="4784">
                    <a:moveTo>
                      <a:pt x="0" y="0"/>
                    </a:moveTo>
                    <a:cubicBezTo>
                      <a:pt x="0" y="2506"/>
                      <a:pt x="2375" y="5110"/>
                      <a:pt x="4784" y="5799"/>
                    </a:cubicBezTo>
                  </a:path>
                </a:pathLst>
              </a:custGeom>
              <a:noFill/>
              <a:ln cap="rnd" cmpd="sng" w="38100">
                <a:solidFill>
                  <a:schemeClr val="lt1"/>
                </a:solidFill>
                <a:prstDash val="solid"/>
                <a:round/>
                <a:headEnd len="med" w="med" type="none"/>
                <a:tailEnd len="med" w="med" type="none"/>
              </a:ln>
            </p:spPr>
          </p:sp>
        </p:grpSp>
        <p:grpSp>
          <p:nvGrpSpPr>
            <p:cNvPr id="621" name="Google Shape;621;p6"/>
            <p:cNvGrpSpPr/>
            <p:nvPr/>
          </p:nvGrpSpPr>
          <p:grpSpPr>
            <a:xfrm>
              <a:off x="8330194" y="-10"/>
              <a:ext cx="852241" cy="2641273"/>
              <a:chOff x="3961868" y="-891976"/>
              <a:chExt cx="905291" cy="2805686"/>
            </a:xfrm>
          </p:grpSpPr>
          <p:grpSp>
            <p:nvGrpSpPr>
              <p:cNvPr id="622" name="Google Shape;622;p6"/>
              <p:cNvGrpSpPr/>
              <p:nvPr/>
            </p:nvGrpSpPr>
            <p:grpSpPr>
              <a:xfrm>
                <a:off x="3961868" y="1008419"/>
                <a:ext cx="905291" cy="905291"/>
                <a:chOff x="764100" y="3623300"/>
                <a:chExt cx="1046700" cy="1046700"/>
              </a:xfrm>
            </p:grpSpPr>
            <p:sp>
              <p:nvSpPr>
                <p:cNvPr id="623" name="Google Shape;623;p6"/>
                <p:cNvSpPr/>
                <p:nvPr/>
              </p:nvSpPr>
              <p:spPr>
                <a:xfrm>
                  <a:off x="764100" y="3623300"/>
                  <a:ext cx="1046700" cy="1046700"/>
                </a:xfrm>
                <a:prstGeom prst="ellipse">
                  <a:avLst/>
                </a:prstGeom>
                <a:solidFill>
                  <a:srgbClr val="D8B8FF">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6"/>
                <p:cNvSpPr/>
                <p:nvPr/>
              </p:nvSpPr>
              <p:spPr>
                <a:xfrm>
                  <a:off x="922769" y="3781968"/>
                  <a:ext cx="729300" cy="729300"/>
                </a:xfrm>
                <a:prstGeom prst="ellipse">
                  <a:avLst/>
                </a:prstGeom>
                <a:solidFill>
                  <a:srgbClr val="D8B8FF">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5" name="Google Shape;625;p6"/>
              <p:cNvGrpSpPr/>
              <p:nvPr/>
            </p:nvGrpSpPr>
            <p:grpSpPr>
              <a:xfrm>
                <a:off x="4155315" y="-891976"/>
                <a:ext cx="522826" cy="2613070"/>
                <a:chOff x="2447534" y="1219291"/>
                <a:chExt cx="478297" cy="2390513"/>
              </a:xfrm>
            </p:grpSpPr>
            <p:grpSp>
              <p:nvGrpSpPr>
                <p:cNvPr id="626" name="Google Shape;626;p6"/>
                <p:cNvGrpSpPr/>
                <p:nvPr/>
              </p:nvGrpSpPr>
              <p:grpSpPr>
                <a:xfrm>
                  <a:off x="2447534" y="1219291"/>
                  <a:ext cx="478297" cy="2390513"/>
                  <a:chOff x="2447534" y="1219291"/>
                  <a:chExt cx="478297" cy="2390513"/>
                </a:xfrm>
              </p:grpSpPr>
              <p:grpSp>
                <p:nvGrpSpPr>
                  <p:cNvPr id="627" name="Google Shape;627;p6"/>
                  <p:cNvGrpSpPr/>
                  <p:nvPr/>
                </p:nvGrpSpPr>
                <p:grpSpPr>
                  <a:xfrm>
                    <a:off x="2447534" y="2971595"/>
                    <a:ext cx="478297" cy="638209"/>
                    <a:chOff x="2447534" y="3081786"/>
                    <a:chExt cx="478297" cy="638209"/>
                  </a:xfrm>
                </p:grpSpPr>
                <p:sp>
                  <p:nvSpPr>
                    <p:cNvPr id="628" name="Google Shape;628;p6"/>
                    <p:cNvSpPr/>
                    <p:nvPr/>
                  </p:nvSpPr>
                  <p:spPr>
                    <a:xfrm>
                      <a:off x="2591014" y="3097533"/>
                      <a:ext cx="179593" cy="168416"/>
                    </a:xfrm>
                    <a:custGeom>
                      <a:rect b="b" l="l" r="r" t="t"/>
                      <a:pathLst>
                        <a:path extrusionOk="0" h="168416" w="179593">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9" name="Google Shape;629;p6"/>
                    <p:cNvSpPr/>
                    <p:nvPr/>
                  </p:nvSpPr>
                  <p:spPr>
                    <a:xfrm>
                      <a:off x="2458233" y="3250561"/>
                      <a:ext cx="453667" cy="462047"/>
                    </a:xfrm>
                    <a:custGeom>
                      <a:rect b="b" l="l" r="r" t="t"/>
                      <a:pathLst>
                        <a:path extrusionOk="0" h="462047" w="453667">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0" name="Google Shape;630;p6"/>
                    <p:cNvSpPr/>
                    <p:nvPr/>
                  </p:nvSpPr>
                  <p:spPr>
                    <a:xfrm>
                      <a:off x="2447534" y="3081786"/>
                      <a:ext cx="478297" cy="638209"/>
                    </a:xfrm>
                    <a:custGeom>
                      <a:rect b="b" l="l" r="r" t="t"/>
                      <a:pathLst>
                        <a:path extrusionOk="0" h="638209" w="478297">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31" name="Google Shape;631;p6"/>
                  <p:cNvSpPr/>
                  <p:nvPr/>
                </p:nvSpPr>
                <p:spPr>
                  <a:xfrm>
                    <a:off x="2675610" y="1219291"/>
                    <a:ext cx="17700" cy="1758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2" name="Google Shape;632;p6"/>
                <p:cNvSpPr/>
                <p:nvPr/>
              </p:nvSpPr>
              <p:spPr>
                <a:xfrm>
                  <a:off x="2546350" y="3472450"/>
                  <a:ext cx="97850" cy="61625"/>
                </a:xfrm>
                <a:custGeom>
                  <a:rect b="b" l="l" r="r" t="t"/>
                  <a:pathLst>
                    <a:path extrusionOk="0" h="2465" w="3914">
                      <a:moveTo>
                        <a:pt x="0" y="0"/>
                      </a:moveTo>
                      <a:cubicBezTo>
                        <a:pt x="946" y="1217"/>
                        <a:pt x="2412" y="2117"/>
                        <a:pt x="3914" y="2465"/>
                      </a:cubicBezTo>
                    </a:path>
                  </a:pathLst>
                </a:custGeom>
                <a:noFill/>
                <a:ln cap="rnd" cmpd="sng" w="38100">
                  <a:solidFill>
                    <a:schemeClr val="lt1"/>
                  </a:solidFill>
                  <a:prstDash val="solid"/>
                  <a:round/>
                  <a:headEnd len="med" w="med" type="none"/>
                  <a:tailEnd len="med" w="med" type="none"/>
                </a:ln>
              </p:spPr>
            </p:sp>
            <p:sp>
              <p:nvSpPr>
                <p:cNvPr id="633" name="Google Shape;633;p6"/>
                <p:cNvSpPr/>
                <p:nvPr/>
              </p:nvSpPr>
              <p:spPr>
                <a:xfrm>
                  <a:off x="2515525" y="3392700"/>
                  <a:ext cx="9075" cy="19950"/>
                </a:xfrm>
                <a:custGeom>
                  <a:rect b="b" l="l" r="r" t="t"/>
                  <a:pathLst>
                    <a:path extrusionOk="0" h="798" w="363">
                      <a:moveTo>
                        <a:pt x="0" y="0"/>
                      </a:moveTo>
                      <a:cubicBezTo>
                        <a:pt x="182" y="399"/>
                        <a:pt x="182" y="399"/>
                        <a:pt x="363" y="798"/>
                      </a:cubicBezTo>
                    </a:path>
                  </a:pathLst>
                </a:custGeom>
                <a:noFill/>
                <a:ln cap="rnd" cmpd="sng" w="38100">
                  <a:solidFill>
                    <a:schemeClr val="lt1"/>
                  </a:solidFill>
                  <a:prstDash val="solid"/>
                  <a:round/>
                  <a:headEnd len="med" w="med" type="none"/>
                  <a:tailEnd len="med" w="med" type="none"/>
                </a:ln>
              </p:spPr>
            </p:sp>
          </p:grpSp>
        </p:grpSp>
        <p:grpSp>
          <p:nvGrpSpPr>
            <p:cNvPr id="634" name="Google Shape;634;p6"/>
            <p:cNvGrpSpPr/>
            <p:nvPr/>
          </p:nvGrpSpPr>
          <p:grpSpPr>
            <a:xfrm>
              <a:off x="7811773" y="-2"/>
              <a:ext cx="492189" cy="1837864"/>
              <a:chOff x="5194218" y="-536312"/>
              <a:chExt cx="522827" cy="1952267"/>
            </a:xfrm>
          </p:grpSpPr>
          <p:grpSp>
            <p:nvGrpSpPr>
              <p:cNvPr id="635" name="Google Shape;635;p6"/>
              <p:cNvGrpSpPr/>
              <p:nvPr/>
            </p:nvGrpSpPr>
            <p:grpSpPr>
              <a:xfrm>
                <a:off x="5194218" y="893129"/>
                <a:ext cx="522827" cy="522827"/>
                <a:chOff x="764100" y="3623300"/>
                <a:chExt cx="1046700" cy="1046700"/>
              </a:xfrm>
            </p:grpSpPr>
            <p:sp>
              <p:nvSpPr>
                <p:cNvPr id="636" name="Google Shape;636;p6"/>
                <p:cNvSpPr/>
                <p:nvPr/>
              </p:nvSpPr>
              <p:spPr>
                <a:xfrm>
                  <a:off x="764100" y="3623300"/>
                  <a:ext cx="1046700" cy="1046700"/>
                </a:xfrm>
                <a:prstGeom prst="ellipse">
                  <a:avLst/>
                </a:prstGeom>
                <a:solidFill>
                  <a:srgbClr val="FF8900">
                    <a:alpha val="8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6"/>
                <p:cNvSpPr/>
                <p:nvPr/>
              </p:nvSpPr>
              <p:spPr>
                <a:xfrm>
                  <a:off x="922769" y="3781968"/>
                  <a:ext cx="729300" cy="729300"/>
                </a:xfrm>
                <a:prstGeom prst="ellipse">
                  <a:avLst/>
                </a:prstGeom>
                <a:solidFill>
                  <a:srgbClr val="FF8900">
                    <a:alpha val="8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8" name="Google Shape;638;p6"/>
              <p:cNvGrpSpPr/>
              <p:nvPr/>
            </p:nvGrpSpPr>
            <p:grpSpPr>
              <a:xfrm>
                <a:off x="5371921" y="-536312"/>
                <a:ext cx="182209" cy="1814066"/>
                <a:chOff x="3305183" y="1663032"/>
                <a:chExt cx="166690" cy="1659561"/>
              </a:xfrm>
            </p:grpSpPr>
            <p:grpSp>
              <p:nvGrpSpPr>
                <p:cNvPr id="639" name="Google Shape;639;p6"/>
                <p:cNvGrpSpPr/>
                <p:nvPr/>
              </p:nvGrpSpPr>
              <p:grpSpPr>
                <a:xfrm>
                  <a:off x="3305183" y="1663032"/>
                  <a:ext cx="166690" cy="1659561"/>
                  <a:chOff x="3305183" y="1663032"/>
                  <a:chExt cx="166690" cy="1659561"/>
                </a:xfrm>
              </p:grpSpPr>
              <p:grpSp>
                <p:nvGrpSpPr>
                  <p:cNvPr id="640" name="Google Shape;640;p6"/>
                  <p:cNvGrpSpPr/>
                  <p:nvPr/>
                </p:nvGrpSpPr>
                <p:grpSpPr>
                  <a:xfrm>
                    <a:off x="3305183" y="2971595"/>
                    <a:ext cx="166690" cy="350998"/>
                    <a:chOff x="3305183" y="3146560"/>
                    <a:chExt cx="166690" cy="350998"/>
                  </a:xfrm>
                </p:grpSpPr>
                <p:sp>
                  <p:nvSpPr>
                    <p:cNvPr id="641" name="Google Shape;641;p6"/>
                    <p:cNvSpPr/>
                    <p:nvPr/>
                  </p:nvSpPr>
                  <p:spPr>
                    <a:xfrm>
                      <a:off x="3324821" y="3152836"/>
                      <a:ext cx="119489" cy="117177"/>
                    </a:xfrm>
                    <a:custGeom>
                      <a:rect b="b" l="l" r="r" t="t"/>
                      <a:pathLst>
                        <a:path extrusionOk="0" h="117177" w="119489">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2" name="Google Shape;642;p6"/>
                    <p:cNvSpPr/>
                    <p:nvPr/>
                  </p:nvSpPr>
                  <p:spPr>
                    <a:xfrm>
                      <a:off x="3312763" y="3270014"/>
                      <a:ext cx="150661" cy="221107"/>
                    </a:xfrm>
                    <a:custGeom>
                      <a:rect b="b" l="l" r="r" t="t"/>
                      <a:pathLst>
                        <a:path extrusionOk="0" h="221107" w="150661">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3" name="Google Shape;643;p6"/>
                    <p:cNvSpPr/>
                    <p:nvPr/>
                  </p:nvSpPr>
                  <p:spPr>
                    <a:xfrm>
                      <a:off x="3305183" y="3146560"/>
                      <a:ext cx="166690" cy="350998"/>
                    </a:xfrm>
                    <a:custGeom>
                      <a:rect b="b" l="l" r="r" t="t"/>
                      <a:pathLst>
                        <a:path extrusionOk="0" h="350998" w="16669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44" name="Google Shape;644;p6"/>
                  <p:cNvSpPr/>
                  <p:nvPr/>
                </p:nvSpPr>
                <p:spPr>
                  <a:xfrm>
                    <a:off x="3375902" y="1663032"/>
                    <a:ext cx="17700" cy="1314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5" name="Google Shape;645;p6"/>
                <p:cNvSpPr/>
                <p:nvPr/>
              </p:nvSpPr>
              <p:spPr>
                <a:xfrm>
                  <a:off x="3352825" y="3244100"/>
                  <a:ext cx="27200" cy="29000"/>
                </a:xfrm>
                <a:custGeom>
                  <a:rect b="b" l="l" r="r" t="t"/>
                  <a:pathLst>
                    <a:path extrusionOk="0" h="1160" w="1088">
                      <a:moveTo>
                        <a:pt x="0" y="0"/>
                      </a:moveTo>
                      <a:cubicBezTo>
                        <a:pt x="294" y="441"/>
                        <a:pt x="670" y="834"/>
                        <a:pt x="1088" y="1160"/>
                      </a:cubicBezTo>
                    </a:path>
                  </a:pathLst>
                </a:custGeom>
                <a:noFill/>
                <a:ln cap="rnd" cmpd="sng" w="28575">
                  <a:solidFill>
                    <a:schemeClr val="lt1"/>
                  </a:solidFill>
                  <a:prstDash val="solid"/>
                  <a:round/>
                  <a:headEnd len="med" w="med" type="none"/>
                  <a:tailEnd len="med" w="med" type="none"/>
                </a:ln>
              </p:spPr>
            </p:sp>
          </p:grpSp>
        </p:grpSp>
        <p:grpSp>
          <p:nvGrpSpPr>
            <p:cNvPr id="646" name="Google Shape;646;p6"/>
            <p:cNvGrpSpPr/>
            <p:nvPr/>
          </p:nvGrpSpPr>
          <p:grpSpPr>
            <a:xfrm>
              <a:off x="8018879" y="-29"/>
              <a:ext cx="810166" cy="4470272"/>
              <a:chOff x="7824797" y="-1724181"/>
              <a:chExt cx="860597" cy="4748536"/>
            </a:xfrm>
          </p:grpSpPr>
          <p:grpSp>
            <p:nvGrpSpPr>
              <p:cNvPr id="647" name="Google Shape;647;p6"/>
              <p:cNvGrpSpPr/>
              <p:nvPr/>
            </p:nvGrpSpPr>
            <p:grpSpPr>
              <a:xfrm>
                <a:off x="7824797" y="1891931"/>
                <a:ext cx="860597" cy="1132425"/>
                <a:chOff x="764100" y="3623300"/>
                <a:chExt cx="1046700" cy="1046700"/>
              </a:xfrm>
            </p:grpSpPr>
            <p:sp>
              <p:nvSpPr>
                <p:cNvPr id="648" name="Google Shape;648;p6"/>
                <p:cNvSpPr/>
                <p:nvPr/>
              </p:nvSpPr>
              <p:spPr>
                <a:xfrm>
                  <a:off x="764100" y="3623300"/>
                  <a:ext cx="1046700" cy="1046700"/>
                </a:xfrm>
                <a:prstGeom prst="ellipse">
                  <a:avLst/>
                </a:prstGeom>
                <a:solidFill>
                  <a:srgbClr val="10A3FF">
                    <a:alpha val="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6"/>
                <p:cNvSpPr/>
                <p:nvPr/>
              </p:nvSpPr>
              <p:spPr>
                <a:xfrm>
                  <a:off x="922769" y="3781968"/>
                  <a:ext cx="729300" cy="729300"/>
                </a:xfrm>
                <a:prstGeom prst="ellipse">
                  <a:avLst/>
                </a:prstGeom>
                <a:solidFill>
                  <a:srgbClr val="10A3FF">
                    <a:alpha val="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0" name="Google Shape;650;p6"/>
              <p:cNvGrpSpPr/>
              <p:nvPr/>
            </p:nvGrpSpPr>
            <p:grpSpPr>
              <a:xfrm>
                <a:off x="8100547" y="-1724181"/>
                <a:ext cx="300376" cy="4529867"/>
                <a:chOff x="3792712" y="-322375"/>
                <a:chExt cx="274793" cy="4144055"/>
              </a:xfrm>
            </p:grpSpPr>
            <p:grpSp>
              <p:nvGrpSpPr>
                <p:cNvPr id="651" name="Google Shape;651;p6"/>
                <p:cNvGrpSpPr/>
                <p:nvPr/>
              </p:nvGrpSpPr>
              <p:grpSpPr>
                <a:xfrm>
                  <a:off x="3792712" y="-322375"/>
                  <a:ext cx="274793" cy="4144055"/>
                  <a:chOff x="3792712" y="-322375"/>
                  <a:chExt cx="274793" cy="4144055"/>
                </a:xfrm>
              </p:grpSpPr>
              <p:grpSp>
                <p:nvGrpSpPr>
                  <p:cNvPr id="652" name="Google Shape;652;p6"/>
                  <p:cNvGrpSpPr/>
                  <p:nvPr/>
                </p:nvGrpSpPr>
                <p:grpSpPr>
                  <a:xfrm>
                    <a:off x="3792712" y="2971595"/>
                    <a:ext cx="274793" cy="850085"/>
                    <a:chOff x="3792712" y="2879468"/>
                    <a:chExt cx="274793" cy="850085"/>
                  </a:xfrm>
                </p:grpSpPr>
                <p:sp>
                  <p:nvSpPr>
                    <p:cNvPr id="653" name="Google Shape;653;p6"/>
                    <p:cNvSpPr/>
                    <p:nvPr/>
                  </p:nvSpPr>
                  <p:spPr>
                    <a:xfrm>
                      <a:off x="3798083" y="3085793"/>
                      <a:ext cx="261578" cy="637356"/>
                    </a:xfrm>
                    <a:custGeom>
                      <a:rect b="b" l="l" r="r" t="t"/>
                      <a:pathLst>
                        <a:path extrusionOk="0" h="637356" w="261578">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CFE2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4" name="Google Shape;654;p6"/>
                    <p:cNvSpPr/>
                    <p:nvPr/>
                  </p:nvSpPr>
                  <p:spPr>
                    <a:xfrm>
                      <a:off x="3849902" y="2886279"/>
                      <a:ext cx="160096" cy="197298"/>
                    </a:xfrm>
                    <a:custGeom>
                      <a:rect b="b" l="l" r="r" t="t"/>
                      <a:pathLst>
                        <a:path extrusionOk="0" h="197298" w="160096">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5" name="Google Shape;655;p6"/>
                    <p:cNvSpPr/>
                    <p:nvPr/>
                  </p:nvSpPr>
                  <p:spPr>
                    <a:xfrm>
                      <a:off x="3792712" y="2879468"/>
                      <a:ext cx="274793" cy="850085"/>
                    </a:xfrm>
                    <a:custGeom>
                      <a:rect b="b" l="l" r="r" t="t"/>
                      <a:pathLst>
                        <a:path extrusionOk="0" h="850085" w="274793">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56" name="Google Shape;656;p6"/>
                  <p:cNvSpPr/>
                  <p:nvPr/>
                </p:nvSpPr>
                <p:spPr>
                  <a:xfrm>
                    <a:off x="3923169" y="-322375"/>
                    <a:ext cx="17700" cy="3300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7" name="Google Shape;657;p6"/>
                <p:cNvSpPr/>
                <p:nvPr/>
              </p:nvSpPr>
              <p:spPr>
                <a:xfrm>
                  <a:off x="3834925" y="3637375"/>
                  <a:ext cx="76100" cy="135925"/>
                </a:xfrm>
                <a:custGeom>
                  <a:rect b="b" l="l" r="r" t="t"/>
                  <a:pathLst>
                    <a:path extrusionOk="0" h="5437" w="3044">
                      <a:moveTo>
                        <a:pt x="0" y="0"/>
                      </a:moveTo>
                      <a:cubicBezTo>
                        <a:pt x="372" y="2043"/>
                        <a:pt x="1116" y="4666"/>
                        <a:pt x="3044" y="5437"/>
                      </a:cubicBezTo>
                    </a:path>
                  </a:pathLst>
                </a:custGeom>
                <a:noFill/>
                <a:ln cap="rnd" cmpd="sng" w="28575">
                  <a:solidFill>
                    <a:schemeClr val="lt1"/>
                  </a:solidFill>
                  <a:prstDash val="solid"/>
                  <a:round/>
                  <a:headEnd len="med" w="med" type="none"/>
                  <a:tailEnd len="med" w="med" type="none"/>
                </a:ln>
              </p:spPr>
            </p:sp>
            <p:sp>
              <p:nvSpPr>
                <p:cNvPr id="658" name="Google Shape;658;p6"/>
                <p:cNvSpPr/>
                <p:nvPr/>
              </p:nvSpPr>
              <p:spPr>
                <a:xfrm>
                  <a:off x="3834925" y="3552200"/>
                  <a:ext cx="1825" cy="21750"/>
                </a:xfrm>
                <a:custGeom>
                  <a:rect b="b" l="l" r="r" t="t"/>
                  <a:pathLst>
                    <a:path extrusionOk="0" h="870" w="73">
                      <a:moveTo>
                        <a:pt x="0" y="0"/>
                      </a:moveTo>
                      <a:cubicBezTo>
                        <a:pt x="37" y="435"/>
                        <a:pt x="37" y="435"/>
                        <a:pt x="73" y="870"/>
                      </a:cubicBezTo>
                    </a:path>
                  </a:pathLst>
                </a:custGeom>
                <a:noFill/>
                <a:ln cap="rnd" cmpd="sng" w="28575">
                  <a:solidFill>
                    <a:schemeClr val="lt1"/>
                  </a:solidFill>
                  <a:prstDash val="solid"/>
                  <a:round/>
                  <a:headEnd len="med" w="med" type="none"/>
                  <a:tailEnd len="med" w="med" type="none"/>
                </a:ln>
              </p:spPr>
            </p:sp>
          </p:grpSp>
        </p:grpSp>
        <p:grpSp>
          <p:nvGrpSpPr>
            <p:cNvPr id="659" name="Google Shape;659;p6"/>
            <p:cNvGrpSpPr/>
            <p:nvPr/>
          </p:nvGrpSpPr>
          <p:grpSpPr>
            <a:xfrm>
              <a:off x="7184797" y="-17"/>
              <a:ext cx="985363" cy="3905971"/>
              <a:chOff x="1192601" y="-1724180"/>
              <a:chExt cx="1046700" cy="4149108"/>
            </a:xfrm>
          </p:grpSpPr>
          <p:grpSp>
            <p:nvGrpSpPr>
              <p:cNvPr id="660" name="Google Shape;660;p6"/>
              <p:cNvGrpSpPr/>
              <p:nvPr/>
            </p:nvGrpSpPr>
            <p:grpSpPr>
              <a:xfrm>
                <a:off x="1192601" y="1378228"/>
                <a:ext cx="1046700" cy="1046700"/>
                <a:chOff x="764100" y="3623300"/>
                <a:chExt cx="1046700" cy="1046700"/>
              </a:xfrm>
            </p:grpSpPr>
            <p:sp>
              <p:nvSpPr>
                <p:cNvPr id="661" name="Google Shape;661;p6"/>
                <p:cNvSpPr/>
                <p:nvPr/>
              </p:nvSpPr>
              <p:spPr>
                <a:xfrm>
                  <a:off x="764100" y="3623300"/>
                  <a:ext cx="1046700" cy="1046700"/>
                </a:xfrm>
                <a:prstGeom prst="ellipse">
                  <a:avLst/>
                </a:prstGeom>
                <a:solidFill>
                  <a:srgbClr val="18ECFF">
                    <a:alpha val="9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6"/>
                <p:cNvSpPr/>
                <p:nvPr/>
              </p:nvSpPr>
              <p:spPr>
                <a:xfrm>
                  <a:off x="922769" y="3781968"/>
                  <a:ext cx="729300" cy="729300"/>
                </a:xfrm>
                <a:prstGeom prst="ellipse">
                  <a:avLst/>
                </a:prstGeom>
                <a:solidFill>
                  <a:srgbClr val="18ECFF">
                    <a:alpha val="9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3" name="Google Shape;663;p6"/>
              <p:cNvGrpSpPr/>
              <p:nvPr/>
            </p:nvGrpSpPr>
            <p:grpSpPr>
              <a:xfrm>
                <a:off x="1417979" y="-1724180"/>
                <a:ext cx="580390" cy="3855366"/>
                <a:chOff x="522260" y="372820"/>
                <a:chExt cx="530958" cy="3527002"/>
              </a:xfrm>
            </p:grpSpPr>
            <p:grpSp>
              <p:nvGrpSpPr>
                <p:cNvPr id="664" name="Google Shape;664;p6"/>
                <p:cNvGrpSpPr/>
                <p:nvPr/>
              </p:nvGrpSpPr>
              <p:grpSpPr>
                <a:xfrm>
                  <a:off x="522260" y="372820"/>
                  <a:ext cx="530958" cy="3527002"/>
                  <a:chOff x="522260" y="372820"/>
                  <a:chExt cx="530958" cy="3527002"/>
                </a:xfrm>
              </p:grpSpPr>
              <p:grpSp>
                <p:nvGrpSpPr>
                  <p:cNvPr id="665" name="Google Shape;665;p6"/>
                  <p:cNvGrpSpPr/>
                  <p:nvPr/>
                </p:nvGrpSpPr>
                <p:grpSpPr>
                  <a:xfrm>
                    <a:off x="522260" y="2971595"/>
                    <a:ext cx="530958" cy="928227"/>
                    <a:chOff x="522260" y="2971595"/>
                    <a:chExt cx="530958" cy="928227"/>
                  </a:xfrm>
                </p:grpSpPr>
                <p:sp>
                  <p:nvSpPr>
                    <p:cNvPr id="666" name="Google Shape;666;p6"/>
                    <p:cNvSpPr/>
                    <p:nvPr/>
                  </p:nvSpPr>
                  <p:spPr>
                    <a:xfrm>
                      <a:off x="531045" y="3193814"/>
                      <a:ext cx="510950" cy="500199"/>
                    </a:xfrm>
                    <a:custGeom>
                      <a:rect b="b" l="l" r="r" t="t"/>
                      <a:pathLst>
                        <a:path extrusionOk="0" h="500199" w="51095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7" name="Google Shape;667;p6"/>
                    <p:cNvSpPr/>
                    <p:nvPr/>
                  </p:nvSpPr>
                  <p:spPr>
                    <a:xfrm>
                      <a:off x="551585" y="3672350"/>
                      <a:ext cx="488949" cy="214629"/>
                    </a:xfrm>
                    <a:custGeom>
                      <a:rect b="b" l="l" r="r" t="t"/>
                      <a:pathLst>
                        <a:path extrusionOk="0" h="214629" w="488949">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8" name="Google Shape;668;p6"/>
                    <p:cNvSpPr/>
                    <p:nvPr/>
                  </p:nvSpPr>
                  <p:spPr>
                    <a:xfrm>
                      <a:off x="685838" y="2977833"/>
                      <a:ext cx="219884" cy="234649"/>
                    </a:xfrm>
                    <a:custGeom>
                      <a:rect b="b" l="l" r="r" t="t"/>
                      <a:pathLst>
                        <a:path extrusionOk="0" h="234649" w="219884">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9" name="Google Shape;669;p6"/>
                    <p:cNvSpPr/>
                    <p:nvPr/>
                  </p:nvSpPr>
                  <p:spPr>
                    <a:xfrm>
                      <a:off x="522260" y="2971595"/>
                      <a:ext cx="530958" cy="928227"/>
                    </a:xfrm>
                    <a:custGeom>
                      <a:rect b="b" l="l" r="r" t="t"/>
                      <a:pathLst>
                        <a:path extrusionOk="0" h="928227" w="530958">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70" name="Google Shape;670;p6"/>
                  <p:cNvSpPr/>
                  <p:nvPr/>
                </p:nvSpPr>
                <p:spPr>
                  <a:xfrm>
                    <a:off x="786939" y="372820"/>
                    <a:ext cx="17700" cy="260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1" name="Google Shape;671;p6"/>
                <p:cNvSpPr/>
                <p:nvPr/>
              </p:nvSpPr>
              <p:spPr>
                <a:xfrm>
                  <a:off x="636125" y="3766050"/>
                  <a:ext cx="121425" cy="74300"/>
                </a:xfrm>
                <a:custGeom>
                  <a:rect b="b" l="l" r="r" t="t"/>
                  <a:pathLst>
                    <a:path extrusionOk="0" h="2972" w="4857">
                      <a:moveTo>
                        <a:pt x="0" y="0"/>
                      </a:moveTo>
                      <a:cubicBezTo>
                        <a:pt x="1186" y="1482"/>
                        <a:pt x="3080" y="2306"/>
                        <a:pt x="4857" y="2972"/>
                      </a:cubicBezTo>
                    </a:path>
                  </a:pathLst>
                </a:custGeom>
                <a:noFill/>
                <a:ln cap="rnd" cmpd="sng" w="38100">
                  <a:solidFill>
                    <a:schemeClr val="lt1"/>
                  </a:solidFill>
                  <a:prstDash val="solid"/>
                  <a:round/>
                  <a:headEnd len="med" w="med" type="none"/>
                  <a:tailEnd len="med" w="med" type="none"/>
                </a:ln>
              </p:spPr>
            </p:sp>
          </p:grpSp>
        </p:grpSp>
        <p:grpSp>
          <p:nvGrpSpPr>
            <p:cNvPr id="672" name="Google Shape;672;p6"/>
            <p:cNvGrpSpPr/>
            <p:nvPr/>
          </p:nvGrpSpPr>
          <p:grpSpPr>
            <a:xfrm>
              <a:off x="6196930" y="7"/>
              <a:ext cx="985363" cy="2629685"/>
              <a:chOff x="6010934" y="1"/>
              <a:chExt cx="1046700" cy="2793377"/>
            </a:xfrm>
          </p:grpSpPr>
          <p:grpSp>
            <p:nvGrpSpPr>
              <p:cNvPr id="673" name="Google Shape;673;p6"/>
              <p:cNvGrpSpPr/>
              <p:nvPr/>
            </p:nvGrpSpPr>
            <p:grpSpPr>
              <a:xfrm>
                <a:off x="6010934" y="1746678"/>
                <a:ext cx="1046700" cy="1046700"/>
                <a:chOff x="764100" y="3623300"/>
                <a:chExt cx="1046700" cy="1046700"/>
              </a:xfrm>
            </p:grpSpPr>
            <p:sp>
              <p:nvSpPr>
                <p:cNvPr id="674" name="Google Shape;674;p6"/>
                <p:cNvSpPr/>
                <p:nvPr/>
              </p:nvSpPr>
              <p:spPr>
                <a:xfrm>
                  <a:off x="764100" y="3623300"/>
                  <a:ext cx="1046700" cy="1046700"/>
                </a:xfrm>
                <a:prstGeom prst="ellipse">
                  <a:avLst/>
                </a:prstGeom>
                <a:solidFill>
                  <a:srgbClr val="76DC35">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6"/>
                <p:cNvSpPr/>
                <p:nvPr/>
              </p:nvSpPr>
              <p:spPr>
                <a:xfrm>
                  <a:off x="922769" y="3781968"/>
                  <a:ext cx="729300" cy="729300"/>
                </a:xfrm>
                <a:prstGeom prst="ellipse">
                  <a:avLst/>
                </a:prstGeom>
                <a:solidFill>
                  <a:srgbClr val="76DC35">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6" name="Google Shape;676;p6"/>
              <p:cNvGrpSpPr/>
              <p:nvPr/>
            </p:nvGrpSpPr>
            <p:grpSpPr>
              <a:xfrm>
                <a:off x="6308747" y="1"/>
                <a:ext cx="441786" cy="2571886"/>
                <a:chOff x="1121941" y="1609666"/>
                <a:chExt cx="404159" cy="2352837"/>
              </a:xfrm>
            </p:grpSpPr>
            <p:grpSp>
              <p:nvGrpSpPr>
                <p:cNvPr id="677" name="Google Shape;677;p6"/>
                <p:cNvGrpSpPr/>
                <p:nvPr/>
              </p:nvGrpSpPr>
              <p:grpSpPr>
                <a:xfrm>
                  <a:off x="1121941" y="1609666"/>
                  <a:ext cx="404159" cy="2352837"/>
                  <a:chOff x="1121941" y="1609666"/>
                  <a:chExt cx="404159" cy="2352837"/>
                </a:xfrm>
              </p:grpSpPr>
              <p:grpSp>
                <p:nvGrpSpPr>
                  <p:cNvPr id="678" name="Google Shape;678;p6"/>
                  <p:cNvGrpSpPr/>
                  <p:nvPr/>
                </p:nvGrpSpPr>
                <p:grpSpPr>
                  <a:xfrm>
                    <a:off x="1121941" y="2971595"/>
                    <a:ext cx="404159" cy="990908"/>
                    <a:chOff x="1121941" y="2969319"/>
                    <a:chExt cx="404159" cy="990908"/>
                  </a:xfrm>
                </p:grpSpPr>
                <p:sp>
                  <p:nvSpPr>
                    <p:cNvPr id="679" name="Google Shape;679;p6"/>
                    <p:cNvSpPr/>
                    <p:nvPr/>
                  </p:nvSpPr>
                  <p:spPr>
                    <a:xfrm>
                      <a:off x="1210876" y="2975878"/>
                      <a:ext cx="215728" cy="222824"/>
                    </a:xfrm>
                    <a:custGeom>
                      <a:rect b="b" l="l" r="r" t="t"/>
                      <a:pathLst>
                        <a:path extrusionOk="0" h="222824" w="215728">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0" name="Google Shape;680;p6"/>
                    <p:cNvSpPr/>
                    <p:nvPr/>
                  </p:nvSpPr>
                  <p:spPr>
                    <a:xfrm>
                      <a:off x="1160257" y="3179981"/>
                      <a:ext cx="324636" cy="229478"/>
                    </a:xfrm>
                    <a:custGeom>
                      <a:rect b="b" l="l" r="r" t="t"/>
                      <a:pathLst>
                        <a:path extrusionOk="0" h="229478" w="324636">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1" name="Google Shape;681;p6"/>
                    <p:cNvSpPr/>
                    <p:nvPr/>
                  </p:nvSpPr>
                  <p:spPr>
                    <a:xfrm>
                      <a:off x="1128931" y="3411844"/>
                      <a:ext cx="389306" cy="540604"/>
                    </a:xfrm>
                    <a:custGeom>
                      <a:rect b="b" l="l" r="r" t="t"/>
                      <a:pathLst>
                        <a:path extrusionOk="0" h="540604" w="389306">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CFE5B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2" name="Google Shape;682;p6"/>
                    <p:cNvSpPr/>
                    <p:nvPr/>
                  </p:nvSpPr>
                  <p:spPr>
                    <a:xfrm>
                      <a:off x="1121941" y="2969319"/>
                      <a:ext cx="404159" cy="990908"/>
                    </a:xfrm>
                    <a:custGeom>
                      <a:rect b="b" l="l" r="r" t="t"/>
                      <a:pathLst>
                        <a:path extrusionOk="0" h="990908" w="404159">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83" name="Google Shape;683;p6"/>
                  <p:cNvSpPr/>
                  <p:nvPr/>
                </p:nvSpPr>
                <p:spPr>
                  <a:xfrm>
                    <a:off x="1308648" y="1609666"/>
                    <a:ext cx="17700" cy="1368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4" name="Google Shape;684;p6"/>
                <p:cNvSpPr/>
                <p:nvPr/>
              </p:nvSpPr>
              <p:spPr>
                <a:xfrm>
                  <a:off x="1183450" y="3621050"/>
                  <a:ext cx="70700" cy="18125"/>
                </a:xfrm>
                <a:custGeom>
                  <a:rect b="b" l="l" r="r" t="t"/>
                  <a:pathLst>
                    <a:path extrusionOk="0" h="725" w="2828">
                      <a:moveTo>
                        <a:pt x="0" y="725"/>
                      </a:moveTo>
                      <a:cubicBezTo>
                        <a:pt x="930" y="439"/>
                        <a:pt x="1889" y="256"/>
                        <a:pt x="2828" y="0"/>
                      </a:cubicBezTo>
                    </a:path>
                  </a:pathLst>
                </a:custGeom>
                <a:noFill/>
                <a:ln cap="rnd" cmpd="sng" w="28575">
                  <a:solidFill>
                    <a:schemeClr val="lt1"/>
                  </a:solidFill>
                  <a:prstDash val="solid"/>
                  <a:round/>
                  <a:headEnd len="med" w="med" type="none"/>
                  <a:tailEnd len="med" w="med" type="none"/>
                </a:ln>
              </p:spPr>
            </p:sp>
            <p:sp>
              <p:nvSpPr>
                <p:cNvPr id="685" name="Google Shape;685;p6"/>
                <p:cNvSpPr/>
                <p:nvPr/>
              </p:nvSpPr>
              <p:spPr>
                <a:xfrm>
                  <a:off x="1188900" y="3717125"/>
                  <a:ext cx="76125" cy="18100"/>
                </a:xfrm>
                <a:custGeom>
                  <a:rect b="b" l="l" r="r" t="t"/>
                  <a:pathLst>
                    <a:path extrusionOk="0" h="724" w="3045">
                      <a:moveTo>
                        <a:pt x="0" y="724"/>
                      </a:moveTo>
                      <a:cubicBezTo>
                        <a:pt x="995" y="410"/>
                        <a:pt x="2019" y="187"/>
                        <a:pt x="3045" y="0"/>
                      </a:cubicBezTo>
                    </a:path>
                  </a:pathLst>
                </a:custGeom>
                <a:noFill/>
                <a:ln cap="rnd" cmpd="sng" w="28575">
                  <a:solidFill>
                    <a:schemeClr val="lt1"/>
                  </a:solidFill>
                  <a:prstDash val="solid"/>
                  <a:round/>
                  <a:headEnd len="med" w="med" type="none"/>
                  <a:tailEnd len="med" w="med" type="none"/>
                </a:ln>
              </p:spPr>
            </p:sp>
            <p:sp>
              <p:nvSpPr>
                <p:cNvPr id="686" name="Google Shape;686;p6"/>
                <p:cNvSpPr/>
                <p:nvPr/>
              </p:nvSpPr>
              <p:spPr>
                <a:xfrm>
                  <a:off x="1185275" y="3820425"/>
                  <a:ext cx="39875" cy="9050"/>
                </a:xfrm>
                <a:custGeom>
                  <a:rect b="b" l="l" r="r" t="t"/>
                  <a:pathLst>
                    <a:path extrusionOk="0" h="362" w="1595">
                      <a:moveTo>
                        <a:pt x="0" y="362"/>
                      </a:moveTo>
                      <a:cubicBezTo>
                        <a:pt x="526" y="219"/>
                        <a:pt x="1059" y="97"/>
                        <a:pt x="1595" y="0"/>
                      </a:cubicBezTo>
                    </a:path>
                  </a:pathLst>
                </a:custGeom>
                <a:noFill/>
                <a:ln cap="rnd" cmpd="sng" w="28575">
                  <a:solidFill>
                    <a:schemeClr val="lt1"/>
                  </a:solidFill>
                  <a:prstDash val="solid"/>
                  <a:round/>
                  <a:headEnd len="med" w="med" type="none"/>
                  <a:tailEnd len="med" w="med" type="none"/>
                </a:ln>
              </p:spPr>
            </p:sp>
            <p:sp>
              <p:nvSpPr>
                <p:cNvPr id="687" name="Google Shape;687;p6"/>
                <p:cNvSpPr/>
                <p:nvPr/>
              </p:nvSpPr>
              <p:spPr>
                <a:xfrm>
                  <a:off x="1301250" y="3911025"/>
                  <a:ext cx="18125" cy="7250"/>
                </a:xfrm>
                <a:custGeom>
                  <a:rect b="b" l="l" r="r" t="t"/>
                  <a:pathLst>
                    <a:path extrusionOk="0" h="290" w="725">
                      <a:moveTo>
                        <a:pt x="0" y="290"/>
                      </a:moveTo>
                      <a:cubicBezTo>
                        <a:pt x="363" y="145"/>
                        <a:pt x="363" y="145"/>
                        <a:pt x="725" y="0"/>
                      </a:cubicBezTo>
                    </a:path>
                  </a:pathLst>
                </a:custGeom>
                <a:noFill/>
                <a:ln cap="rnd" cmpd="sng" w="28575">
                  <a:solidFill>
                    <a:schemeClr val="lt1"/>
                  </a:solidFill>
                  <a:prstDash val="solid"/>
                  <a:round/>
                  <a:headEnd len="med" w="med" type="none"/>
                  <a:tailEnd len="med" w="med" type="none"/>
                </a:ln>
              </p:spPr>
            </p:sp>
          </p:grpSp>
        </p:grpSp>
        <p:grpSp>
          <p:nvGrpSpPr>
            <p:cNvPr id="688" name="Google Shape;688;p6"/>
            <p:cNvGrpSpPr/>
            <p:nvPr/>
          </p:nvGrpSpPr>
          <p:grpSpPr>
            <a:xfrm>
              <a:off x="7192739" y="3730341"/>
              <a:ext cx="148551" cy="170121"/>
              <a:chOff x="3462796" y="2555878"/>
              <a:chExt cx="157798" cy="180711"/>
            </a:xfrm>
          </p:grpSpPr>
          <p:sp>
            <p:nvSpPr>
              <p:cNvPr id="689" name="Google Shape;689;p6"/>
              <p:cNvSpPr/>
              <p:nvPr/>
            </p:nvSpPr>
            <p:spPr>
              <a:xfrm>
                <a:off x="3528860" y="2555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0" name="Google Shape;690;p6"/>
              <p:cNvSpPr/>
              <p:nvPr/>
            </p:nvSpPr>
            <p:spPr>
              <a:xfrm>
                <a:off x="3528860" y="2682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1" name="Google Shape;691;p6"/>
              <p:cNvSpPr/>
              <p:nvPr/>
            </p:nvSpPr>
            <p:spPr>
              <a:xfrm>
                <a:off x="3571315" y="2597137"/>
                <a:ext cx="47570" cy="33554"/>
              </a:xfrm>
              <a:custGeom>
                <a:rect b="b" l="l" r="r" t="t"/>
                <a:pathLst>
                  <a:path extrusionOk="0" h="33554" w="47570">
                    <a:moveTo>
                      <a:pt x="47423" y="3886"/>
                    </a:moveTo>
                    <a:cubicBezTo>
                      <a:pt x="36183" y="-9449"/>
                      <a:pt x="10910" y="15189"/>
                      <a:pt x="306" y="22936"/>
                    </a:cubicBezTo>
                    <a:cubicBezTo>
                      <a:pt x="-4584" y="50305"/>
                      <a:pt x="50788" y="17729"/>
                      <a:pt x="47423" y="388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2" name="Google Shape;692;p6"/>
              <p:cNvSpPr/>
              <p:nvPr/>
            </p:nvSpPr>
            <p:spPr>
              <a:xfrm>
                <a:off x="3572203" y="2660050"/>
                <a:ext cx="48391" cy="35006"/>
              </a:xfrm>
              <a:custGeom>
                <a:rect b="b" l="l" r="r" t="t"/>
                <a:pathLst>
                  <a:path extrusionOk="0" h="35006" w="48391">
                    <a:moveTo>
                      <a:pt x="45900" y="20221"/>
                    </a:moveTo>
                    <a:cubicBezTo>
                      <a:pt x="32120" y="15713"/>
                      <a:pt x="14849" y="-8608"/>
                      <a:pt x="1450" y="3203"/>
                    </a:cubicBezTo>
                    <a:cubicBezTo>
                      <a:pt x="-11123" y="21047"/>
                      <a:pt x="62664" y="54384"/>
                      <a:pt x="45900" y="2022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3" name="Google Shape;693;p6"/>
              <p:cNvSpPr/>
              <p:nvPr/>
            </p:nvSpPr>
            <p:spPr>
              <a:xfrm>
                <a:off x="3466564" y="2662661"/>
                <a:ext cx="42019" cy="33548"/>
              </a:xfrm>
              <a:custGeom>
                <a:rect b="b" l="l" r="r" t="t"/>
                <a:pathLst>
                  <a:path extrusionOk="0" h="33548" w="42019">
                    <a:moveTo>
                      <a:pt x="41239" y="1798"/>
                    </a:moveTo>
                    <a:cubicBezTo>
                      <a:pt x="31397" y="-7981"/>
                      <a:pt x="-17625" y="24912"/>
                      <a:pt x="6695" y="33548"/>
                    </a:cubicBezTo>
                    <a:cubicBezTo>
                      <a:pt x="17935" y="27452"/>
                      <a:pt x="47145" y="17991"/>
                      <a:pt x="41239" y="179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4" name="Google Shape;694;p6"/>
              <p:cNvSpPr/>
              <p:nvPr/>
            </p:nvSpPr>
            <p:spPr>
              <a:xfrm>
                <a:off x="3462796" y="2597064"/>
                <a:ext cx="40843" cy="33781"/>
              </a:xfrm>
              <a:custGeom>
                <a:rect b="b" l="l" r="r" t="t"/>
                <a:pathLst>
                  <a:path extrusionOk="0" h="33781" w="40843">
                    <a:moveTo>
                      <a:pt x="38339" y="18755"/>
                    </a:moveTo>
                    <a:cubicBezTo>
                      <a:pt x="27163" y="13865"/>
                      <a:pt x="13447" y="-8614"/>
                      <a:pt x="1509" y="3578"/>
                    </a:cubicBezTo>
                    <a:cubicBezTo>
                      <a:pt x="-10556" y="21676"/>
                      <a:pt x="54151" y="52346"/>
                      <a:pt x="38339" y="1875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695" name="Shape 695"/>
        <p:cNvGrpSpPr/>
        <p:nvPr/>
      </p:nvGrpSpPr>
      <p:grpSpPr>
        <a:xfrm>
          <a:off x="0" y="0"/>
          <a:ext cx="0" cy="0"/>
          <a:chOff x="0" y="0"/>
          <a:chExt cx="0" cy="0"/>
        </a:xfrm>
      </p:grpSpPr>
      <p:sp>
        <p:nvSpPr>
          <p:cNvPr id="696" name="Google Shape;696;p7"/>
          <p:cNvSpPr txBox="1"/>
          <p:nvPr>
            <p:ph type="title"/>
          </p:nvPr>
        </p:nvSpPr>
        <p:spPr>
          <a:xfrm>
            <a:off x="702900" y="760925"/>
            <a:ext cx="5660100" cy="471300"/>
          </a:xfrm>
          <a:prstGeom prst="rect">
            <a:avLst/>
          </a:prstGeom>
        </p:spPr>
        <p:txBody>
          <a:bodyPr anchorCtr="0" anchor="b"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697" name="Google Shape;697;p7"/>
          <p:cNvSpPr txBox="1"/>
          <p:nvPr>
            <p:ph idx="1" type="body"/>
          </p:nvPr>
        </p:nvSpPr>
        <p:spPr>
          <a:xfrm>
            <a:off x="702900" y="1430150"/>
            <a:ext cx="1964400" cy="32565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698" name="Google Shape;698;p7"/>
          <p:cNvSpPr txBox="1"/>
          <p:nvPr>
            <p:ph idx="2" type="body"/>
          </p:nvPr>
        </p:nvSpPr>
        <p:spPr>
          <a:xfrm>
            <a:off x="2873451" y="1430150"/>
            <a:ext cx="1964400" cy="32565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699" name="Google Shape;699;p7"/>
          <p:cNvSpPr txBox="1"/>
          <p:nvPr>
            <p:ph idx="3" type="body"/>
          </p:nvPr>
        </p:nvSpPr>
        <p:spPr>
          <a:xfrm>
            <a:off x="5044003" y="1430150"/>
            <a:ext cx="1964400" cy="32565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700" name="Google Shape;700;p7"/>
          <p:cNvSpPr txBox="1"/>
          <p:nvPr>
            <p:ph idx="12" type="sldNum"/>
          </p:nvPr>
        </p:nvSpPr>
        <p:spPr>
          <a:xfrm>
            <a:off x="8696403" y="4673650"/>
            <a:ext cx="3330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701" name="Google Shape;701;p7"/>
          <p:cNvGrpSpPr/>
          <p:nvPr/>
        </p:nvGrpSpPr>
        <p:grpSpPr>
          <a:xfrm>
            <a:off x="6800134" y="-29"/>
            <a:ext cx="2382301" cy="4610466"/>
            <a:chOff x="6800134" y="-29"/>
            <a:chExt cx="2382301" cy="4610466"/>
          </a:xfrm>
        </p:grpSpPr>
        <p:grpSp>
          <p:nvGrpSpPr>
            <p:cNvPr id="702" name="Google Shape;702;p7"/>
            <p:cNvGrpSpPr/>
            <p:nvPr/>
          </p:nvGrpSpPr>
          <p:grpSpPr>
            <a:xfrm>
              <a:off x="7737776" y="-17"/>
              <a:ext cx="448629" cy="4610455"/>
              <a:chOff x="6798998" y="-1296139"/>
              <a:chExt cx="476555" cy="4897445"/>
            </a:xfrm>
          </p:grpSpPr>
          <p:sp>
            <p:nvSpPr>
              <p:cNvPr id="703" name="Google Shape;703;p7"/>
              <p:cNvSpPr/>
              <p:nvPr/>
            </p:nvSpPr>
            <p:spPr>
              <a:xfrm>
                <a:off x="6798998" y="2971595"/>
                <a:ext cx="476555" cy="629711"/>
              </a:xfrm>
              <a:custGeom>
                <a:rect b="b" l="l" r="r" t="t"/>
                <a:pathLst>
                  <a:path extrusionOk="0" h="629711" w="476555">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4" name="Google Shape;704;p7"/>
              <p:cNvSpPr/>
              <p:nvPr/>
            </p:nvSpPr>
            <p:spPr>
              <a:xfrm>
                <a:off x="7026850" y="-1296139"/>
                <a:ext cx="17700" cy="427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5" name="Google Shape;705;p7"/>
            <p:cNvGrpSpPr/>
            <p:nvPr/>
          </p:nvGrpSpPr>
          <p:grpSpPr>
            <a:xfrm>
              <a:off x="8636876" y="46"/>
              <a:ext cx="382387" cy="1450044"/>
              <a:chOff x="5578966" y="2422197"/>
              <a:chExt cx="406190" cy="1540306"/>
            </a:xfrm>
          </p:grpSpPr>
          <p:sp>
            <p:nvSpPr>
              <p:cNvPr id="706" name="Google Shape;706;p7"/>
              <p:cNvSpPr/>
              <p:nvPr/>
            </p:nvSpPr>
            <p:spPr>
              <a:xfrm>
                <a:off x="5578966" y="2971595"/>
                <a:ext cx="406190" cy="990908"/>
              </a:xfrm>
              <a:custGeom>
                <a:rect b="b" l="l" r="r" t="t"/>
                <a:pathLst>
                  <a:path extrusionOk="0" h="990908" w="40619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7" name="Google Shape;707;p7"/>
              <p:cNvSpPr/>
              <p:nvPr/>
            </p:nvSpPr>
            <p:spPr>
              <a:xfrm>
                <a:off x="5774600" y="2422197"/>
                <a:ext cx="17700" cy="55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8" name="Google Shape;708;p7"/>
            <p:cNvGrpSpPr/>
            <p:nvPr/>
          </p:nvGrpSpPr>
          <p:grpSpPr>
            <a:xfrm>
              <a:off x="8035385" y="23"/>
              <a:ext cx="439174" cy="2683136"/>
              <a:chOff x="6176324" y="940075"/>
              <a:chExt cx="466512" cy="2850155"/>
            </a:xfrm>
          </p:grpSpPr>
          <p:sp>
            <p:nvSpPr>
              <p:cNvPr id="709" name="Google Shape;709;p7"/>
              <p:cNvSpPr/>
              <p:nvPr/>
            </p:nvSpPr>
            <p:spPr>
              <a:xfrm>
                <a:off x="6176324" y="2971595"/>
                <a:ext cx="466512" cy="818636"/>
              </a:xfrm>
              <a:custGeom>
                <a:rect b="b" l="l" r="r" t="t"/>
                <a:pathLst>
                  <a:path extrusionOk="0" h="818636" w="466512">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0" name="Google Shape;710;p7"/>
              <p:cNvSpPr/>
              <p:nvPr/>
            </p:nvSpPr>
            <p:spPr>
              <a:xfrm>
                <a:off x="6400713" y="940075"/>
                <a:ext cx="17700" cy="2034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1" name="Google Shape;711;p7"/>
            <p:cNvGrpSpPr/>
            <p:nvPr/>
          </p:nvGrpSpPr>
          <p:grpSpPr>
            <a:xfrm>
              <a:off x="6999976" y="11"/>
              <a:ext cx="271476" cy="3307837"/>
              <a:chOff x="7883572" y="308161"/>
              <a:chExt cx="288375" cy="3513742"/>
            </a:xfrm>
          </p:grpSpPr>
          <p:sp>
            <p:nvSpPr>
              <p:cNvPr id="712" name="Google Shape;712;p7"/>
              <p:cNvSpPr/>
              <p:nvPr/>
            </p:nvSpPr>
            <p:spPr>
              <a:xfrm>
                <a:off x="7883572" y="2971595"/>
                <a:ext cx="288375" cy="850309"/>
              </a:xfrm>
              <a:custGeom>
                <a:rect b="b" l="l" r="r" t="t"/>
                <a:pathLst>
                  <a:path extrusionOk="0" h="850309" w="288375">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3" name="Google Shape;713;p7"/>
              <p:cNvSpPr/>
              <p:nvPr/>
            </p:nvSpPr>
            <p:spPr>
              <a:xfrm>
                <a:off x="8024899" y="308161"/>
                <a:ext cx="17700" cy="2667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4" name="Google Shape;714;p7"/>
            <p:cNvGrpSpPr/>
            <p:nvPr/>
          </p:nvGrpSpPr>
          <p:grpSpPr>
            <a:xfrm>
              <a:off x="6827964" y="636458"/>
              <a:ext cx="230791" cy="243118"/>
              <a:chOff x="3770248" y="2527300"/>
              <a:chExt cx="180404" cy="190055"/>
            </a:xfrm>
          </p:grpSpPr>
          <p:sp>
            <p:nvSpPr>
              <p:cNvPr id="715" name="Google Shape;715;p7"/>
              <p:cNvSpPr/>
              <p:nvPr/>
            </p:nvSpPr>
            <p:spPr>
              <a:xfrm>
                <a:off x="3775135" y="2655951"/>
                <a:ext cx="51441" cy="61404"/>
              </a:xfrm>
              <a:custGeom>
                <a:rect b="b" l="l" r="r" t="t"/>
                <a:pathLst>
                  <a:path extrusionOk="0" h="61404" w="51441">
                    <a:moveTo>
                      <a:pt x="50930" y="0"/>
                    </a:moveTo>
                    <a:cubicBezTo>
                      <a:pt x="32959" y="889"/>
                      <a:pt x="-4823" y="43497"/>
                      <a:pt x="511" y="61404"/>
                    </a:cubicBezTo>
                    <a:cubicBezTo>
                      <a:pt x="18545" y="60579"/>
                      <a:pt x="56264" y="17970"/>
                      <a:pt x="50930" y="0"/>
                    </a:cubicBezTo>
                    <a:close/>
                  </a:path>
                </a:pathLst>
              </a:custGeom>
              <a:solidFill>
                <a:srgbClr val="FFE5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6" name="Google Shape;716;p7"/>
              <p:cNvSpPr/>
              <p:nvPr/>
            </p:nvSpPr>
            <p:spPr>
              <a:xfrm>
                <a:off x="3894324" y="2527300"/>
                <a:ext cx="51441" cy="61341"/>
              </a:xfrm>
              <a:custGeom>
                <a:rect b="b" l="l" r="r" t="t"/>
                <a:pathLst>
                  <a:path extrusionOk="0" h="61341" w="51441">
                    <a:moveTo>
                      <a:pt x="50931" y="0"/>
                    </a:moveTo>
                    <a:cubicBezTo>
                      <a:pt x="32897" y="826"/>
                      <a:pt x="-4822" y="43434"/>
                      <a:pt x="512" y="61341"/>
                    </a:cubicBezTo>
                    <a:cubicBezTo>
                      <a:pt x="18482" y="60325"/>
                      <a:pt x="56265" y="17717"/>
                      <a:pt x="50931" y="0"/>
                    </a:cubicBezTo>
                    <a:close/>
                  </a:path>
                </a:pathLst>
              </a:custGeom>
              <a:solidFill>
                <a:srgbClr val="FFE5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7" name="Google Shape;717;p7"/>
              <p:cNvSpPr/>
              <p:nvPr/>
            </p:nvSpPr>
            <p:spPr>
              <a:xfrm>
                <a:off x="3770248" y="2531866"/>
                <a:ext cx="58420" cy="54430"/>
              </a:xfrm>
              <a:custGeom>
                <a:rect b="b" l="l" r="r" t="t"/>
                <a:pathLst>
                  <a:path extrusionOk="0" h="54430" w="58420">
                    <a:moveTo>
                      <a:pt x="58421" y="54107"/>
                    </a:moveTo>
                    <a:cubicBezTo>
                      <a:pt x="58421" y="36137"/>
                      <a:pt x="18225" y="-3995"/>
                      <a:pt x="1" y="323"/>
                    </a:cubicBezTo>
                    <a:cubicBezTo>
                      <a:pt x="-190" y="18357"/>
                      <a:pt x="40260" y="58425"/>
                      <a:pt x="58421" y="54107"/>
                    </a:cubicBezTo>
                    <a:close/>
                  </a:path>
                </a:pathLst>
              </a:custGeom>
              <a:solidFill>
                <a:srgbClr val="FFE5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8" name="Google Shape;718;p7"/>
              <p:cNvSpPr/>
              <p:nvPr/>
            </p:nvSpPr>
            <p:spPr>
              <a:xfrm>
                <a:off x="3892168" y="2658113"/>
                <a:ext cx="58484" cy="54484"/>
              </a:xfrm>
              <a:custGeom>
                <a:rect b="b" l="l" r="r" t="t"/>
                <a:pathLst>
                  <a:path extrusionOk="0" h="54484" w="58484">
                    <a:moveTo>
                      <a:pt x="58484" y="54162"/>
                    </a:moveTo>
                    <a:cubicBezTo>
                      <a:pt x="58484" y="36128"/>
                      <a:pt x="18225" y="-3940"/>
                      <a:pt x="1" y="314"/>
                    </a:cubicBezTo>
                    <a:cubicBezTo>
                      <a:pt x="-190" y="18348"/>
                      <a:pt x="40260" y="58480"/>
                      <a:pt x="58484" y="54162"/>
                    </a:cubicBezTo>
                    <a:close/>
                  </a:path>
                </a:pathLst>
              </a:custGeom>
              <a:solidFill>
                <a:srgbClr val="FFE5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19" name="Google Shape;719;p7"/>
            <p:cNvGrpSpPr/>
            <p:nvPr/>
          </p:nvGrpSpPr>
          <p:grpSpPr>
            <a:xfrm>
              <a:off x="8763367" y="2641902"/>
              <a:ext cx="230809" cy="243156"/>
              <a:chOff x="3770248" y="2527300"/>
              <a:chExt cx="180404" cy="190055"/>
            </a:xfrm>
          </p:grpSpPr>
          <p:sp>
            <p:nvSpPr>
              <p:cNvPr id="720" name="Google Shape;720;p7"/>
              <p:cNvSpPr/>
              <p:nvPr/>
            </p:nvSpPr>
            <p:spPr>
              <a:xfrm>
                <a:off x="3775135" y="2655951"/>
                <a:ext cx="51441" cy="61404"/>
              </a:xfrm>
              <a:custGeom>
                <a:rect b="b" l="l" r="r" t="t"/>
                <a:pathLst>
                  <a:path extrusionOk="0" h="61404" w="51441">
                    <a:moveTo>
                      <a:pt x="50930" y="0"/>
                    </a:moveTo>
                    <a:cubicBezTo>
                      <a:pt x="32959" y="889"/>
                      <a:pt x="-4823" y="43497"/>
                      <a:pt x="511" y="61404"/>
                    </a:cubicBezTo>
                    <a:cubicBezTo>
                      <a:pt x="18545" y="60579"/>
                      <a:pt x="56264" y="17970"/>
                      <a:pt x="50930" y="0"/>
                    </a:cubicBezTo>
                    <a:close/>
                  </a:path>
                </a:pathLst>
              </a:custGeom>
              <a:solidFill>
                <a:srgbClr val="D9D2E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1" name="Google Shape;721;p7"/>
              <p:cNvSpPr/>
              <p:nvPr/>
            </p:nvSpPr>
            <p:spPr>
              <a:xfrm>
                <a:off x="3894324" y="2527300"/>
                <a:ext cx="51441" cy="61341"/>
              </a:xfrm>
              <a:custGeom>
                <a:rect b="b" l="l" r="r" t="t"/>
                <a:pathLst>
                  <a:path extrusionOk="0" h="61341" w="51441">
                    <a:moveTo>
                      <a:pt x="50931" y="0"/>
                    </a:moveTo>
                    <a:cubicBezTo>
                      <a:pt x="32897" y="826"/>
                      <a:pt x="-4822" y="43434"/>
                      <a:pt x="512" y="61341"/>
                    </a:cubicBezTo>
                    <a:cubicBezTo>
                      <a:pt x="18482" y="60325"/>
                      <a:pt x="56265" y="17717"/>
                      <a:pt x="50931" y="0"/>
                    </a:cubicBezTo>
                    <a:close/>
                  </a:path>
                </a:pathLst>
              </a:custGeom>
              <a:solidFill>
                <a:srgbClr val="D9D2E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2" name="Google Shape;722;p7"/>
              <p:cNvSpPr/>
              <p:nvPr/>
            </p:nvSpPr>
            <p:spPr>
              <a:xfrm>
                <a:off x="3770248" y="2531866"/>
                <a:ext cx="58420" cy="54430"/>
              </a:xfrm>
              <a:custGeom>
                <a:rect b="b" l="l" r="r" t="t"/>
                <a:pathLst>
                  <a:path extrusionOk="0" h="54430" w="58420">
                    <a:moveTo>
                      <a:pt x="58421" y="54107"/>
                    </a:moveTo>
                    <a:cubicBezTo>
                      <a:pt x="58421" y="36137"/>
                      <a:pt x="18225" y="-3995"/>
                      <a:pt x="1" y="323"/>
                    </a:cubicBezTo>
                    <a:cubicBezTo>
                      <a:pt x="-190" y="18357"/>
                      <a:pt x="40260" y="58425"/>
                      <a:pt x="58421" y="54107"/>
                    </a:cubicBezTo>
                    <a:close/>
                  </a:path>
                </a:pathLst>
              </a:custGeom>
              <a:solidFill>
                <a:srgbClr val="D9D2E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3" name="Google Shape;723;p7"/>
              <p:cNvSpPr/>
              <p:nvPr/>
            </p:nvSpPr>
            <p:spPr>
              <a:xfrm>
                <a:off x="3892168" y="2658113"/>
                <a:ext cx="58484" cy="54484"/>
              </a:xfrm>
              <a:custGeom>
                <a:rect b="b" l="l" r="r" t="t"/>
                <a:pathLst>
                  <a:path extrusionOk="0" h="54484" w="58484">
                    <a:moveTo>
                      <a:pt x="58484" y="54162"/>
                    </a:moveTo>
                    <a:cubicBezTo>
                      <a:pt x="58484" y="36128"/>
                      <a:pt x="18225" y="-3940"/>
                      <a:pt x="1" y="314"/>
                    </a:cubicBezTo>
                    <a:cubicBezTo>
                      <a:pt x="-190" y="18348"/>
                      <a:pt x="40260" y="58480"/>
                      <a:pt x="58484" y="54162"/>
                    </a:cubicBezTo>
                    <a:close/>
                  </a:path>
                </a:pathLst>
              </a:custGeom>
              <a:solidFill>
                <a:srgbClr val="D9D2E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24" name="Google Shape;724;p7"/>
            <p:cNvGrpSpPr/>
            <p:nvPr/>
          </p:nvGrpSpPr>
          <p:grpSpPr>
            <a:xfrm rot="5400000">
              <a:off x="8655427" y="4253521"/>
              <a:ext cx="201871" cy="231166"/>
              <a:chOff x="3462796" y="2555878"/>
              <a:chExt cx="157798" cy="180711"/>
            </a:xfrm>
          </p:grpSpPr>
          <p:sp>
            <p:nvSpPr>
              <p:cNvPr id="725" name="Google Shape;725;p7"/>
              <p:cNvSpPr/>
              <p:nvPr/>
            </p:nvSpPr>
            <p:spPr>
              <a:xfrm>
                <a:off x="3528860" y="2555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rgbClr val="CFE2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6" name="Google Shape;726;p7"/>
              <p:cNvSpPr/>
              <p:nvPr/>
            </p:nvSpPr>
            <p:spPr>
              <a:xfrm>
                <a:off x="3528860" y="2682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rgbClr val="CFE2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7" name="Google Shape;727;p7"/>
              <p:cNvSpPr/>
              <p:nvPr/>
            </p:nvSpPr>
            <p:spPr>
              <a:xfrm>
                <a:off x="3571315" y="2597137"/>
                <a:ext cx="47570" cy="33554"/>
              </a:xfrm>
              <a:custGeom>
                <a:rect b="b" l="l" r="r" t="t"/>
                <a:pathLst>
                  <a:path extrusionOk="0" h="33554" w="47570">
                    <a:moveTo>
                      <a:pt x="47423" y="3886"/>
                    </a:moveTo>
                    <a:cubicBezTo>
                      <a:pt x="36183" y="-9449"/>
                      <a:pt x="10910" y="15189"/>
                      <a:pt x="306" y="22936"/>
                    </a:cubicBezTo>
                    <a:cubicBezTo>
                      <a:pt x="-4584" y="50305"/>
                      <a:pt x="50788" y="17729"/>
                      <a:pt x="47423" y="3886"/>
                    </a:cubicBezTo>
                    <a:close/>
                  </a:path>
                </a:pathLst>
              </a:custGeom>
              <a:solidFill>
                <a:srgbClr val="CFE2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8" name="Google Shape;728;p7"/>
              <p:cNvSpPr/>
              <p:nvPr/>
            </p:nvSpPr>
            <p:spPr>
              <a:xfrm>
                <a:off x="3572203" y="2660050"/>
                <a:ext cx="48391" cy="35006"/>
              </a:xfrm>
              <a:custGeom>
                <a:rect b="b" l="l" r="r" t="t"/>
                <a:pathLst>
                  <a:path extrusionOk="0" h="35006" w="48391">
                    <a:moveTo>
                      <a:pt x="45900" y="20221"/>
                    </a:moveTo>
                    <a:cubicBezTo>
                      <a:pt x="32120" y="15713"/>
                      <a:pt x="14849" y="-8608"/>
                      <a:pt x="1450" y="3203"/>
                    </a:cubicBezTo>
                    <a:cubicBezTo>
                      <a:pt x="-11123" y="21047"/>
                      <a:pt x="62664" y="54384"/>
                      <a:pt x="45900" y="20221"/>
                    </a:cubicBezTo>
                    <a:close/>
                  </a:path>
                </a:pathLst>
              </a:custGeom>
              <a:solidFill>
                <a:srgbClr val="CFE2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9" name="Google Shape;729;p7"/>
              <p:cNvSpPr/>
              <p:nvPr/>
            </p:nvSpPr>
            <p:spPr>
              <a:xfrm>
                <a:off x="3466564" y="2662661"/>
                <a:ext cx="42019" cy="33548"/>
              </a:xfrm>
              <a:custGeom>
                <a:rect b="b" l="l" r="r" t="t"/>
                <a:pathLst>
                  <a:path extrusionOk="0" h="33548" w="42019">
                    <a:moveTo>
                      <a:pt x="41239" y="1798"/>
                    </a:moveTo>
                    <a:cubicBezTo>
                      <a:pt x="31397" y="-7981"/>
                      <a:pt x="-17625" y="24912"/>
                      <a:pt x="6695" y="33548"/>
                    </a:cubicBezTo>
                    <a:cubicBezTo>
                      <a:pt x="17935" y="27452"/>
                      <a:pt x="47145" y="17991"/>
                      <a:pt x="41239" y="1798"/>
                    </a:cubicBezTo>
                    <a:close/>
                  </a:path>
                </a:pathLst>
              </a:custGeom>
              <a:solidFill>
                <a:srgbClr val="CFE2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0" name="Google Shape;730;p7"/>
              <p:cNvSpPr/>
              <p:nvPr/>
            </p:nvSpPr>
            <p:spPr>
              <a:xfrm>
                <a:off x="3462796" y="2597064"/>
                <a:ext cx="40843" cy="33781"/>
              </a:xfrm>
              <a:custGeom>
                <a:rect b="b" l="l" r="r" t="t"/>
                <a:pathLst>
                  <a:path extrusionOk="0" h="33781" w="40843">
                    <a:moveTo>
                      <a:pt x="38339" y="18755"/>
                    </a:moveTo>
                    <a:cubicBezTo>
                      <a:pt x="27163" y="13865"/>
                      <a:pt x="13447" y="-8614"/>
                      <a:pt x="1509" y="3578"/>
                    </a:cubicBezTo>
                    <a:cubicBezTo>
                      <a:pt x="-10556" y="21676"/>
                      <a:pt x="54151" y="52346"/>
                      <a:pt x="38339" y="18755"/>
                    </a:cubicBezTo>
                    <a:close/>
                  </a:path>
                </a:pathLst>
              </a:custGeom>
              <a:solidFill>
                <a:srgbClr val="CFE2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31" name="Google Shape;731;p7"/>
            <p:cNvGrpSpPr/>
            <p:nvPr/>
          </p:nvGrpSpPr>
          <p:grpSpPr>
            <a:xfrm rot="-2700000">
              <a:off x="7375305" y="1863439"/>
              <a:ext cx="169840" cy="178926"/>
              <a:chOff x="3770248" y="2527300"/>
              <a:chExt cx="180404" cy="190055"/>
            </a:xfrm>
          </p:grpSpPr>
          <p:sp>
            <p:nvSpPr>
              <p:cNvPr id="732" name="Google Shape;732;p7"/>
              <p:cNvSpPr/>
              <p:nvPr/>
            </p:nvSpPr>
            <p:spPr>
              <a:xfrm>
                <a:off x="3775135" y="2655951"/>
                <a:ext cx="51441" cy="61404"/>
              </a:xfrm>
              <a:custGeom>
                <a:rect b="b" l="l" r="r" t="t"/>
                <a:pathLst>
                  <a:path extrusionOk="0" h="61404" w="51441">
                    <a:moveTo>
                      <a:pt x="50930" y="0"/>
                    </a:moveTo>
                    <a:cubicBezTo>
                      <a:pt x="32959" y="889"/>
                      <a:pt x="-4823" y="43497"/>
                      <a:pt x="511" y="61404"/>
                    </a:cubicBezTo>
                    <a:cubicBezTo>
                      <a:pt x="18545" y="60579"/>
                      <a:pt x="56264" y="17970"/>
                      <a:pt x="50930"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3" name="Google Shape;733;p7"/>
              <p:cNvSpPr/>
              <p:nvPr/>
            </p:nvSpPr>
            <p:spPr>
              <a:xfrm>
                <a:off x="3894324" y="2527300"/>
                <a:ext cx="51441" cy="61341"/>
              </a:xfrm>
              <a:custGeom>
                <a:rect b="b" l="l" r="r" t="t"/>
                <a:pathLst>
                  <a:path extrusionOk="0" h="61341" w="51441">
                    <a:moveTo>
                      <a:pt x="50931" y="0"/>
                    </a:moveTo>
                    <a:cubicBezTo>
                      <a:pt x="32897" y="826"/>
                      <a:pt x="-4822" y="43434"/>
                      <a:pt x="512" y="61341"/>
                    </a:cubicBezTo>
                    <a:cubicBezTo>
                      <a:pt x="18482" y="60325"/>
                      <a:pt x="56265" y="17717"/>
                      <a:pt x="50931"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4" name="Google Shape;734;p7"/>
              <p:cNvSpPr/>
              <p:nvPr/>
            </p:nvSpPr>
            <p:spPr>
              <a:xfrm>
                <a:off x="3770248" y="2531866"/>
                <a:ext cx="58420" cy="54430"/>
              </a:xfrm>
              <a:custGeom>
                <a:rect b="b" l="l" r="r" t="t"/>
                <a:pathLst>
                  <a:path extrusionOk="0" h="54430" w="58420">
                    <a:moveTo>
                      <a:pt x="58421" y="54107"/>
                    </a:moveTo>
                    <a:cubicBezTo>
                      <a:pt x="58421" y="36137"/>
                      <a:pt x="18225" y="-3995"/>
                      <a:pt x="1" y="323"/>
                    </a:cubicBezTo>
                    <a:cubicBezTo>
                      <a:pt x="-190" y="18357"/>
                      <a:pt x="40260" y="58425"/>
                      <a:pt x="58421" y="5410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5" name="Google Shape;735;p7"/>
              <p:cNvSpPr/>
              <p:nvPr/>
            </p:nvSpPr>
            <p:spPr>
              <a:xfrm>
                <a:off x="3892168" y="2658113"/>
                <a:ext cx="58484" cy="54484"/>
              </a:xfrm>
              <a:custGeom>
                <a:rect b="b" l="l" r="r" t="t"/>
                <a:pathLst>
                  <a:path extrusionOk="0" h="54484" w="58484">
                    <a:moveTo>
                      <a:pt x="58484" y="54162"/>
                    </a:moveTo>
                    <a:cubicBezTo>
                      <a:pt x="58484" y="36128"/>
                      <a:pt x="18225" y="-3940"/>
                      <a:pt x="1" y="314"/>
                    </a:cubicBezTo>
                    <a:cubicBezTo>
                      <a:pt x="-190" y="18348"/>
                      <a:pt x="40260" y="58480"/>
                      <a:pt x="58484" y="5416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36" name="Google Shape;736;p7"/>
            <p:cNvGrpSpPr/>
            <p:nvPr/>
          </p:nvGrpSpPr>
          <p:grpSpPr>
            <a:xfrm>
              <a:off x="6800134" y="23"/>
              <a:ext cx="985363" cy="1665685"/>
              <a:chOff x="2484475" y="1329455"/>
              <a:chExt cx="1046700" cy="1769370"/>
            </a:xfrm>
          </p:grpSpPr>
          <p:sp>
            <p:nvSpPr>
              <p:cNvPr id="737" name="Google Shape;737;p7"/>
              <p:cNvSpPr/>
              <p:nvPr/>
            </p:nvSpPr>
            <p:spPr>
              <a:xfrm>
                <a:off x="2484475" y="2052125"/>
                <a:ext cx="1046700" cy="1046700"/>
              </a:xfrm>
              <a:prstGeom prst="ellipse">
                <a:avLst/>
              </a:prstGeom>
              <a:solidFill>
                <a:srgbClr val="FFDE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7"/>
              <p:cNvSpPr/>
              <p:nvPr/>
            </p:nvSpPr>
            <p:spPr>
              <a:xfrm>
                <a:off x="2643144" y="2210793"/>
                <a:ext cx="729300" cy="729300"/>
              </a:xfrm>
              <a:prstGeom prst="ellipse">
                <a:avLst/>
              </a:prstGeom>
              <a:solidFill>
                <a:srgbClr val="FFDE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9" name="Google Shape;739;p7"/>
              <p:cNvGrpSpPr/>
              <p:nvPr/>
            </p:nvGrpSpPr>
            <p:grpSpPr>
              <a:xfrm>
                <a:off x="2769703" y="1329455"/>
                <a:ext cx="510180" cy="1483501"/>
                <a:chOff x="1818382" y="2433081"/>
                <a:chExt cx="466728" cy="1357150"/>
              </a:xfrm>
            </p:grpSpPr>
            <p:grpSp>
              <p:nvGrpSpPr>
                <p:cNvPr id="740" name="Google Shape;740;p7"/>
                <p:cNvGrpSpPr/>
                <p:nvPr/>
              </p:nvGrpSpPr>
              <p:grpSpPr>
                <a:xfrm>
                  <a:off x="1818382" y="2971595"/>
                  <a:ext cx="466728" cy="818636"/>
                  <a:chOff x="1818382" y="2942618"/>
                  <a:chExt cx="466728" cy="818636"/>
                </a:xfrm>
              </p:grpSpPr>
              <p:sp>
                <p:nvSpPr>
                  <p:cNvPr id="741" name="Google Shape;741;p7"/>
                  <p:cNvSpPr/>
                  <p:nvPr/>
                </p:nvSpPr>
                <p:spPr>
                  <a:xfrm>
                    <a:off x="1951772" y="2948396"/>
                    <a:ext cx="202080" cy="208143"/>
                  </a:xfrm>
                  <a:custGeom>
                    <a:rect b="b" l="l" r="r" t="t"/>
                    <a:pathLst>
                      <a:path extrusionOk="0" h="208143" w="20208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2" name="Google Shape;742;p7"/>
                  <p:cNvSpPr/>
                  <p:nvPr/>
                </p:nvSpPr>
                <p:spPr>
                  <a:xfrm>
                    <a:off x="1833104" y="3156294"/>
                    <a:ext cx="444195" cy="592827"/>
                  </a:xfrm>
                  <a:custGeom>
                    <a:rect b="b" l="l" r="r" t="t"/>
                    <a:pathLst>
                      <a:path extrusionOk="0" h="592827" w="444195">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3" name="Google Shape;743;p7"/>
                  <p:cNvSpPr/>
                  <p:nvPr/>
                </p:nvSpPr>
                <p:spPr>
                  <a:xfrm>
                    <a:off x="1818382" y="2942618"/>
                    <a:ext cx="466728" cy="818636"/>
                  </a:xfrm>
                  <a:custGeom>
                    <a:rect b="b" l="l" r="r" t="t"/>
                    <a:pathLst>
                      <a:path extrusionOk="0" h="818636" w="466728">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44" name="Google Shape;744;p7"/>
                <p:cNvSpPr/>
                <p:nvPr/>
              </p:nvSpPr>
              <p:spPr>
                <a:xfrm>
                  <a:off x="2046046" y="2433081"/>
                  <a:ext cx="17700" cy="544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5" name="Google Shape;745;p7"/>
              <p:cNvSpPr/>
              <p:nvPr/>
            </p:nvSpPr>
            <p:spPr>
              <a:xfrm>
                <a:off x="2848289" y="2564652"/>
                <a:ext cx="130735" cy="158472"/>
              </a:xfrm>
              <a:custGeom>
                <a:rect b="b" l="l" r="r" t="t"/>
                <a:pathLst>
                  <a:path extrusionOk="0" h="5799" w="4784">
                    <a:moveTo>
                      <a:pt x="0" y="0"/>
                    </a:moveTo>
                    <a:cubicBezTo>
                      <a:pt x="0" y="2506"/>
                      <a:pt x="2375" y="5110"/>
                      <a:pt x="4784" y="5799"/>
                    </a:cubicBezTo>
                  </a:path>
                </a:pathLst>
              </a:custGeom>
              <a:noFill/>
              <a:ln cap="rnd" cmpd="sng" w="38100">
                <a:solidFill>
                  <a:schemeClr val="lt1"/>
                </a:solidFill>
                <a:prstDash val="solid"/>
                <a:round/>
                <a:headEnd len="med" w="med" type="none"/>
                <a:tailEnd len="med" w="med" type="none"/>
              </a:ln>
            </p:spPr>
          </p:sp>
        </p:grpSp>
        <p:grpSp>
          <p:nvGrpSpPr>
            <p:cNvPr id="746" name="Google Shape;746;p7"/>
            <p:cNvGrpSpPr/>
            <p:nvPr/>
          </p:nvGrpSpPr>
          <p:grpSpPr>
            <a:xfrm>
              <a:off x="8330194" y="-10"/>
              <a:ext cx="852241" cy="2641273"/>
              <a:chOff x="3961868" y="-891976"/>
              <a:chExt cx="905291" cy="2805686"/>
            </a:xfrm>
          </p:grpSpPr>
          <p:grpSp>
            <p:nvGrpSpPr>
              <p:cNvPr id="747" name="Google Shape;747;p7"/>
              <p:cNvGrpSpPr/>
              <p:nvPr/>
            </p:nvGrpSpPr>
            <p:grpSpPr>
              <a:xfrm>
                <a:off x="3961868" y="1008419"/>
                <a:ext cx="905291" cy="905291"/>
                <a:chOff x="764100" y="3623300"/>
                <a:chExt cx="1046700" cy="1046700"/>
              </a:xfrm>
            </p:grpSpPr>
            <p:sp>
              <p:nvSpPr>
                <p:cNvPr id="748" name="Google Shape;748;p7"/>
                <p:cNvSpPr/>
                <p:nvPr/>
              </p:nvSpPr>
              <p:spPr>
                <a:xfrm>
                  <a:off x="764100" y="3623300"/>
                  <a:ext cx="1046700" cy="1046700"/>
                </a:xfrm>
                <a:prstGeom prst="ellipse">
                  <a:avLst/>
                </a:prstGeom>
                <a:solidFill>
                  <a:srgbClr val="D8B8FF">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7"/>
                <p:cNvSpPr/>
                <p:nvPr/>
              </p:nvSpPr>
              <p:spPr>
                <a:xfrm>
                  <a:off x="922769" y="3781968"/>
                  <a:ext cx="729300" cy="729300"/>
                </a:xfrm>
                <a:prstGeom prst="ellipse">
                  <a:avLst/>
                </a:prstGeom>
                <a:solidFill>
                  <a:srgbClr val="D8B8FF">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 name="Google Shape;750;p7"/>
              <p:cNvGrpSpPr/>
              <p:nvPr/>
            </p:nvGrpSpPr>
            <p:grpSpPr>
              <a:xfrm>
                <a:off x="4155315" y="-891976"/>
                <a:ext cx="522826" cy="2613070"/>
                <a:chOff x="2447534" y="1219291"/>
                <a:chExt cx="478297" cy="2390513"/>
              </a:xfrm>
            </p:grpSpPr>
            <p:grpSp>
              <p:nvGrpSpPr>
                <p:cNvPr id="751" name="Google Shape;751;p7"/>
                <p:cNvGrpSpPr/>
                <p:nvPr/>
              </p:nvGrpSpPr>
              <p:grpSpPr>
                <a:xfrm>
                  <a:off x="2447534" y="1219291"/>
                  <a:ext cx="478297" cy="2390513"/>
                  <a:chOff x="2447534" y="1219291"/>
                  <a:chExt cx="478297" cy="2390513"/>
                </a:xfrm>
              </p:grpSpPr>
              <p:grpSp>
                <p:nvGrpSpPr>
                  <p:cNvPr id="752" name="Google Shape;752;p7"/>
                  <p:cNvGrpSpPr/>
                  <p:nvPr/>
                </p:nvGrpSpPr>
                <p:grpSpPr>
                  <a:xfrm>
                    <a:off x="2447534" y="2971595"/>
                    <a:ext cx="478297" cy="638209"/>
                    <a:chOff x="2447534" y="3081786"/>
                    <a:chExt cx="478297" cy="638209"/>
                  </a:xfrm>
                </p:grpSpPr>
                <p:sp>
                  <p:nvSpPr>
                    <p:cNvPr id="753" name="Google Shape;753;p7"/>
                    <p:cNvSpPr/>
                    <p:nvPr/>
                  </p:nvSpPr>
                  <p:spPr>
                    <a:xfrm>
                      <a:off x="2591014" y="3097533"/>
                      <a:ext cx="179593" cy="168416"/>
                    </a:xfrm>
                    <a:custGeom>
                      <a:rect b="b" l="l" r="r" t="t"/>
                      <a:pathLst>
                        <a:path extrusionOk="0" h="168416" w="179593">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4" name="Google Shape;754;p7"/>
                    <p:cNvSpPr/>
                    <p:nvPr/>
                  </p:nvSpPr>
                  <p:spPr>
                    <a:xfrm>
                      <a:off x="2458233" y="3250561"/>
                      <a:ext cx="453667" cy="462047"/>
                    </a:xfrm>
                    <a:custGeom>
                      <a:rect b="b" l="l" r="r" t="t"/>
                      <a:pathLst>
                        <a:path extrusionOk="0" h="462047" w="453667">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5" name="Google Shape;755;p7"/>
                    <p:cNvSpPr/>
                    <p:nvPr/>
                  </p:nvSpPr>
                  <p:spPr>
                    <a:xfrm>
                      <a:off x="2447534" y="3081786"/>
                      <a:ext cx="478297" cy="638209"/>
                    </a:xfrm>
                    <a:custGeom>
                      <a:rect b="b" l="l" r="r" t="t"/>
                      <a:pathLst>
                        <a:path extrusionOk="0" h="638209" w="478297">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56" name="Google Shape;756;p7"/>
                  <p:cNvSpPr/>
                  <p:nvPr/>
                </p:nvSpPr>
                <p:spPr>
                  <a:xfrm>
                    <a:off x="2675610" y="1219291"/>
                    <a:ext cx="17700" cy="1758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7" name="Google Shape;757;p7"/>
                <p:cNvSpPr/>
                <p:nvPr/>
              </p:nvSpPr>
              <p:spPr>
                <a:xfrm>
                  <a:off x="2546350" y="3472450"/>
                  <a:ext cx="97850" cy="61625"/>
                </a:xfrm>
                <a:custGeom>
                  <a:rect b="b" l="l" r="r" t="t"/>
                  <a:pathLst>
                    <a:path extrusionOk="0" h="2465" w="3914">
                      <a:moveTo>
                        <a:pt x="0" y="0"/>
                      </a:moveTo>
                      <a:cubicBezTo>
                        <a:pt x="946" y="1217"/>
                        <a:pt x="2412" y="2117"/>
                        <a:pt x="3914" y="2465"/>
                      </a:cubicBezTo>
                    </a:path>
                  </a:pathLst>
                </a:custGeom>
                <a:noFill/>
                <a:ln cap="rnd" cmpd="sng" w="38100">
                  <a:solidFill>
                    <a:schemeClr val="lt1"/>
                  </a:solidFill>
                  <a:prstDash val="solid"/>
                  <a:round/>
                  <a:headEnd len="med" w="med" type="none"/>
                  <a:tailEnd len="med" w="med" type="none"/>
                </a:ln>
              </p:spPr>
            </p:sp>
            <p:sp>
              <p:nvSpPr>
                <p:cNvPr id="758" name="Google Shape;758;p7"/>
                <p:cNvSpPr/>
                <p:nvPr/>
              </p:nvSpPr>
              <p:spPr>
                <a:xfrm>
                  <a:off x="2515525" y="3392700"/>
                  <a:ext cx="9075" cy="19950"/>
                </a:xfrm>
                <a:custGeom>
                  <a:rect b="b" l="l" r="r" t="t"/>
                  <a:pathLst>
                    <a:path extrusionOk="0" h="798" w="363">
                      <a:moveTo>
                        <a:pt x="0" y="0"/>
                      </a:moveTo>
                      <a:cubicBezTo>
                        <a:pt x="182" y="399"/>
                        <a:pt x="182" y="399"/>
                        <a:pt x="363" y="798"/>
                      </a:cubicBezTo>
                    </a:path>
                  </a:pathLst>
                </a:custGeom>
                <a:noFill/>
                <a:ln cap="rnd" cmpd="sng" w="38100">
                  <a:solidFill>
                    <a:schemeClr val="lt1"/>
                  </a:solidFill>
                  <a:prstDash val="solid"/>
                  <a:round/>
                  <a:headEnd len="med" w="med" type="none"/>
                  <a:tailEnd len="med" w="med" type="none"/>
                </a:ln>
              </p:spPr>
            </p:sp>
          </p:grpSp>
        </p:grpSp>
        <p:grpSp>
          <p:nvGrpSpPr>
            <p:cNvPr id="759" name="Google Shape;759;p7"/>
            <p:cNvGrpSpPr/>
            <p:nvPr/>
          </p:nvGrpSpPr>
          <p:grpSpPr>
            <a:xfrm>
              <a:off x="7811773" y="-2"/>
              <a:ext cx="492189" cy="1837864"/>
              <a:chOff x="5194218" y="-536312"/>
              <a:chExt cx="522827" cy="1952267"/>
            </a:xfrm>
          </p:grpSpPr>
          <p:grpSp>
            <p:nvGrpSpPr>
              <p:cNvPr id="760" name="Google Shape;760;p7"/>
              <p:cNvGrpSpPr/>
              <p:nvPr/>
            </p:nvGrpSpPr>
            <p:grpSpPr>
              <a:xfrm>
                <a:off x="5194218" y="893129"/>
                <a:ext cx="522827" cy="522827"/>
                <a:chOff x="764100" y="3623300"/>
                <a:chExt cx="1046700" cy="1046700"/>
              </a:xfrm>
            </p:grpSpPr>
            <p:sp>
              <p:nvSpPr>
                <p:cNvPr id="761" name="Google Shape;761;p7"/>
                <p:cNvSpPr/>
                <p:nvPr/>
              </p:nvSpPr>
              <p:spPr>
                <a:xfrm>
                  <a:off x="764100" y="3623300"/>
                  <a:ext cx="1046700" cy="1046700"/>
                </a:xfrm>
                <a:prstGeom prst="ellipse">
                  <a:avLst/>
                </a:prstGeom>
                <a:solidFill>
                  <a:srgbClr val="FF8900">
                    <a:alpha val="8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7"/>
                <p:cNvSpPr/>
                <p:nvPr/>
              </p:nvSpPr>
              <p:spPr>
                <a:xfrm>
                  <a:off x="922769" y="3781968"/>
                  <a:ext cx="729300" cy="729300"/>
                </a:xfrm>
                <a:prstGeom prst="ellipse">
                  <a:avLst/>
                </a:prstGeom>
                <a:solidFill>
                  <a:srgbClr val="FF8900">
                    <a:alpha val="8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3" name="Google Shape;763;p7"/>
              <p:cNvGrpSpPr/>
              <p:nvPr/>
            </p:nvGrpSpPr>
            <p:grpSpPr>
              <a:xfrm>
                <a:off x="5371921" y="-536312"/>
                <a:ext cx="182209" cy="1814066"/>
                <a:chOff x="3305183" y="1663032"/>
                <a:chExt cx="166690" cy="1659561"/>
              </a:xfrm>
            </p:grpSpPr>
            <p:grpSp>
              <p:nvGrpSpPr>
                <p:cNvPr id="764" name="Google Shape;764;p7"/>
                <p:cNvGrpSpPr/>
                <p:nvPr/>
              </p:nvGrpSpPr>
              <p:grpSpPr>
                <a:xfrm>
                  <a:off x="3305183" y="1663032"/>
                  <a:ext cx="166690" cy="1659561"/>
                  <a:chOff x="3305183" y="1663032"/>
                  <a:chExt cx="166690" cy="1659561"/>
                </a:xfrm>
              </p:grpSpPr>
              <p:grpSp>
                <p:nvGrpSpPr>
                  <p:cNvPr id="765" name="Google Shape;765;p7"/>
                  <p:cNvGrpSpPr/>
                  <p:nvPr/>
                </p:nvGrpSpPr>
                <p:grpSpPr>
                  <a:xfrm>
                    <a:off x="3305183" y="2971595"/>
                    <a:ext cx="166690" cy="350998"/>
                    <a:chOff x="3305183" y="3146560"/>
                    <a:chExt cx="166690" cy="350998"/>
                  </a:xfrm>
                </p:grpSpPr>
                <p:sp>
                  <p:nvSpPr>
                    <p:cNvPr id="766" name="Google Shape;766;p7"/>
                    <p:cNvSpPr/>
                    <p:nvPr/>
                  </p:nvSpPr>
                  <p:spPr>
                    <a:xfrm>
                      <a:off x="3324821" y="3152836"/>
                      <a:ext cx="119489" cy="117177"/>
                    </a:xfrm>
                    <a:custGeom>
                      <a:rect b="b" l="l" r="r" t="t"/>
                      <a:pathLst>
                        <a:path extrusionOk="0" h="117177" w="119489">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7" name="Google Shape;767;p7"/>
                    <p:cNvSpPr/>
                    <p:nvPr/>
                  </p:nvSpPr>
                  <p:spPr>
                    <a:xfrm>
                      <a:off x="3312763" y="3270014"/>
                      <a:ext cx="150661" cy="221107"/>
                    </a:xfrm>
                    <a:custGeom>
                      <a:rect b="b" l="l" r="r" t="t"/>
                      <a:pathLst>
                        <a:path extrusionOk="0" h="221107" w="150661">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8" name="Google Shape;768;p7"/>
                    <p:cNvSpPr/>
                    <p:nvPr/>
                  </p:nvSpPr>
                  <p:spPr>
                    <a:xfrm>
                      <a:off x="3305183" y="3146560"/>
                      <a:ext cx="166690" cy="350998"/>
                    </a:xfrm>
                    <a:custGeom>
                      <a:rect b="b" l="l" r="r" t="t"/>
                      <a:pathLst>
                        <a:path extrusionOk="0" h="350998" w="16669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69" name="Google Shape;769;p7"/>
                  <p:cNvSpPr/>
                  <p:nvPr/>
                </p:nvSpPr>
                <p:spPr>
                  <a:xfrm>
                    <a:off x="3375902" y="1663032"/>
                    <a:ext cx="17700" cy="1314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0" name="Google Shape;770;p7"/>
                <p:cNvSpPr/>
                <p:nvPr/>
              </p:nvSpPr>
              <p:spPr>
                <a:xfrm>
                  <a:off x="3352825" y="3244100"/>
                  <a:ext cx="27200" cy="29000"/>
                </a:xfrm>
                <a:custGeom>
                  <a:rect b="b" l="l" r="r" t="t"/>
                  <a:pathLst>
                    <a:path extrusionOk="0" h="1160" w="1088">
                      <a:moveTo>
                        <a:pt x="0" y="0"/>
                      </a:moveTo>
                      <a:cubicBezTo>
                        <a:pt x="294" y="441"/>
                        <a:pt x="670" y="834"/>
                        <a:pt x="1088" y="1160"/>
                      </a:cubicBezTo>
                    </a:path>
                  </a:pathLst>
                </a:custGeom>
                <a:noFill/>
                <a:ln cap="rnd" cmpd="sng" w="28575">
                  <a:solidFill>
                    <a:schemeClr val="lt1"/>
                  </a:solidFill>
                  <a:prstDash val="solid"/>
                  <a:round/>
                  <a:headEnd len="med" w="med" type="none"/>
                  <a:tailEnd len="med" w="med" type="none"/>
                </a:ln>
              </p:spPr>
            </p:sp>
          </p:grpSp>
        </p:grpSp>
        <p:grpSp>
          <p:nvGrpSpPr>
            <p:cNvPr id="771" name="Google Shape;771;p7"/>
            <p:cNvGrpSpPr/>
            <p:nvPr/>
          </p:nvGrpSpPr>
          <p:grpSpPr>
            <a:xfrm>
              <a:off x="8018879" y="-29"/>
              <a:ext cx="810166" cy="4470272"/>
              <a:chOff x="7824797" y="-1724181"/>
              <a:chExt cx="860597" cy="4748536"/>
            </a:xfrm>
          </p:grpSpPr>
          <p:grpSp>
            <p:nvGrpSpPr>
              <p:cNvPr id="772" name="Google Shape;772;p7"/>
              <p:cNvGrpSpPr/>
              <p:nvPr/>
            </p:nvGrpSpPr>
            <p:grpSpPr>
              <a:xfrm>
                <a:off x="7824797" y="1891931"/>
                <a:ext cx="860597" cy="1132425"/>
                <a:chOff x="764100" y="3623300"/>
                <a:chExt cx="1046700" cy="1046700"/>
              </a:xfrm>
            </p:grpSpPr>
            <p:sp>
              <p:nvSpPr>
                <p:cNvPr id="773" name="Google Shape;773;p7"/>
                <p:cNvSpPr/>
                <p:nvPr/>
              </p:nvSpPr>
              <p:spPr>
                <a:xfrm>
                  <a:off x="764100" y="3623300"/>
                  <a:ext cx="1046700" cy="1046700"/>
                </a:xfrm>
                <a:prstGeom prst="ellipse">
                  <a:avLst/>
                </a:prstGeom>
                <a:solidFill>
                  <a:srgbClr val="10A3FF">
                    <a:alpha val="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7"/>
                <p:cNvSpPr/>
                <p:nvPr/>
              </p:nvSpPr>
              <p:spPr>
                <a:xfrm>
                  <a:off x="922769" y="3781968"/>
                  <a:ext cx="729300" cy="729300"/>
                </a:xfrm>
                <a:prstGeom prst="ellipse">
                  <a:avLst/>
                </a:prstGeom>
                <a:solidFill>
                  <a:srgbClr val="10A3FF">
                    <a:alpha val="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5" name="Google Shape;775;p7"/>
              <p:cNvGrpSpPr/>
              <p:nvPr/>
            </p:nvGrpSpPr>
            <p:grpSpPr>
              <a:xfrm>
                <a:off x="8100547" y="-1724181"/>
                <a:ext cx="300376" cy="4529867"/>
                <a:chOff x="3792712" y="-322375"/>
                <a:chExt cx="274793" cy="4144055"/>
              </a:xfrm>
            </p:grpSpPr>
            <p:grpSp>
              <p:nvGrpSpPr>
                <p:cNvPr id="776" name="Google Shape;776;p7"/>
                <p:cNvGrpSpPr/>
                <p:nvPr/>
              </p:nvGrpSpPr>
              <p:grpSpPr>
                <a:xfrm>
                  <a:off x="3792712" y="-322375"/>
                  <a:ext cx="274793" cy="4144055"/>
                  <a:chOff x="3792712" y="-322375"/>
                  <a:chExt cx="274793" cy="4144055"/>
                </a:xfrm>
              </p:grpSpPr>
              <p:grpSp>
                <p:nvGrpSpPr>
                  <p:cNvPr id="777" name="Google Shape;777;p7"/>
                  <p:cNvGrpSpPr/>
                  <p:nvPr/>
                </p:nvGrpSpPr>
                <p:grpSpPr>
                  <a:xfrm>
                    <a:off x="3792712" y="2971595"/>
                    <a:ext cx="274793" cy="850085"/>
                    <a:chOff x="3792712" y="2879468"/>
                    <a:chExt cx="274793" cy="850085"/>
                  </a:xfrm>
                </p:grpSpPr>
                <p:sp>
                  <p:nvSpPr>
                    <p:cNvPr id="778" name="Google Shape;778;p7"/>
                    <p:cNvSpPr/>
                    <p:nvPr/>
                  </p:nvSpPr>
                  <p:spPr>
                    <a:xfrm>
                      <a:off x="3798083" y="3085793"/>
                      <a:ext cx="261578" cy="637356"/>
                    </a:xfrm>
                    <a:custGeom>
                      <a:rect b="b" l="l" r="r" t="t"/>
                      <a:pathLst>
                        <a:path extrusionOk="0" h="637356" w="261578">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CFE2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9" name="Google Shape;779;p7"/>
                    <p:cNvSpPr/>
                    <p:nvPr/>
                  </p:nvSpPr>
                  <p:spPr>
                    <a:xfrm>
                      <a:off x="3849902" y="2886279"/>
                      <a:ext cx="160096" cy="197298"/>
                    </a:xfrm>
                    <a:custGeom>
                      <a:rect b="b" l="l" r="r" t="t"/>
                      <a:pathLst>
                        <a:path extrusionOk="0" h="197298" w="160096">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0" name="Google Shape;780;p7"/>
                    <p:cNvSpPr/>
                    <p:nvPr/>
                  </p:nvSpPr>
                  <p:spPr>
                    <a:xfrm>
                      <a:off x="3792712" y="2879468"/>
                      <a:ext cx="274793" cy="850085"/>
                    </a:xfrm>
                    <a:custGeom>
                      <a:rect b="b" l="l" r="r" t="t"/>
                      <a:pathLst>
                        <a:path extrusionOk="0" h="850085" w="274793">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81" name="Google Shape;781;p7"/>
                  <p:cNvSpPr/>
                  <p:nvPr/>
                </p:nvSpPr>
                <p:spPr>
                  <a:xfrm>
                    <a:off x="3923169" y="-322375"/>
                    <a:ext cx="17700" cy="3300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2" name="Google Shape;782;p7"/>
                <p:cNvSpPr/>
                <p:nvPr/>
              </p:nvSpPr>
              <p:spPr>
                <a:xfrm>
                  <a:off x="3834925" y="3637375"/>
                  <a:ext cx="76100" cy="135925"/>
                </a:xfrm>
                <a:custGeom>
                  <a:rect b="b" l="l" r="r" t="t"/>
                  <a:pathLst>
                    <a:path extrusionOk="0" h="5437" w="3044">
                      <a:moveTo>
                        <a:pt x="0" y="0"/>
                      </a:moveTo>
                      <a:cubicBezTo>
                        <a:pt x="372" y="2043"/>
                        <a:pt x="1116" y="4666"/>
                        <a:pt x="3044" y="5437"/>
                      </a:cubicBezTo>
                    </a:path>
                  </a:pathLst>
                </a:custGeom>
                <a:noFill/>
                <a:ln cap="rnd" cmpd="sng" w="28575">
                  <a:solidFill>
                    <a:schemeClr val="lt1"/>
                  </a:solidFill>
                  <a:prstDash val="solid"/>
                  <a:round/>
                  <a:headEnd len="med" w="med" type="none"/>
                  <a:tailEnd len="med" w="med" type="none"/>
                </a:ln>
              </p:spPr>
            </p:sp>
            <p:sp>
              <p:nvSpPr>
                <p:cNvPr id="783" name="Google Shape;783;p7"/>
                <p:cNvSpPr/>
                <p:nvPr/>
              </p:nvSpPr>
              <p:spPr>
                <a:xfrm>
                  <a:off x="3834925" y="3552200"/>
                  <a:ext cx="1825" cy="21750"/>
                </a:xfrm>
                <a:custGeom>
                  <a:rect b="b" l="l" r="r" t="t"/>
                  <a:pathLst>
                    <a:path extrusionOk="0" h="870" w="73">
                      <a:moveTo>
                        <a:pt x="0" y="0"/>
                      </a:moveTo>
                      <a:cubicBezTo>
                        <a:pt x="37" y="435"/>
                        <a:pt x="37" y="435"/>
                        <a:pt x="73" y="870"/>
                      </a:cubicBezTo>
                    </a:path>
                  </a:pathLst>
                </a:custGeom>
                <a:noFill/>
                <a:ln cap="rnd" cmpd="sng" w="28575">
                  <a:solidFill>
                    <a:schemeClr val="lt1"/>
                  </a:solidFill>
                  <a:prstDash val="solid"/>
                  <a:round/>
                  <a:headEnd len="med" w="med" type="none"/>
                  <a:tailEnd len="med" w="med" type="none"/>
                </a:ln>
              </p:spPr>
            </p:sp>
          </p:grpSp>
        </p:grpSp>
        <p:grpSp>
          <p:nvGrpSpPr>
            <p:cNvPr id="784" name="Google Shape;784;p7"/>
            <p:cNvGrpSpPr/>
            <p:nvPr/>
          </p:nvGrpSpPr>
          <p:grpSpPr>
            <a:xfrm>
              <a:off x="7184797" y="-17"/>
              <a:ext cx="985363" cy="3905971"/>
              <a:chOff x="1192601" y="-1724180"/>
              <a:chExt cx="1046700" cy="4149108"/>
            </a:xfrm>
          </p:grpSpPr>
          <p:grpSp>
            <p:nvGrpSpPr>
              <p:cNvPr id="785" name="Google Shape;785;p7"/>
              <p:cNvGrpSpPr/>
              <p:nvPr/>
            </p:nvGrpSpPr>
            <p:grpSpPr>
              <a:xfrm>
                <a:off x="1192601" y="1378228"/>
                <a:ext cx="1046700" cy="1046700"/>
                <a:chOff x="764100" y="3623300"/>
                <a:chExt cx="1046700" cy="1046700"/>
              </a:xfrm>
            </p:grpSpPr>
            <p:sp>
              <p:nvSpPr>
                <p:cNvPr id="786" name="Google Shape;786;p7"/>
                <p:cNvSpPr/>
                <p:nvPr/>
              </p:nvSpPr>
              <p:spPr>
                <a:xfrm>
                  <a:off x="764100" y="3623300"/>
                  <a:ext cx="1046700" cy="1046700"/>
                </a:xfrm>
                <a:prstGeom prst="ellipse">
                  <a:avLst/>
                </a:prstGeom>
                <a:solidFill>
                  <a:srgbClr val="18ECFF">
                    <a:alpha val="9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7"/>
                <p:cNvSpPr/>
                <p:nvPr/>
              </p:nvSpPr>
              <p:spPr>
                <a:xfrm>
                  <a:off x="922769" y="3781968"/>
                  <a:ext cx="729300" cy="729300"/>
                </a:xfrm>
                <a:prstGeom prst="ellipse">
                  <a:avLst/>
                </a:prstGeom>
                <a:solidFill>
                  <a:srgbClr val="18ECFF">
                    <a:alpha val="9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8" name="Google Shape;788;p7"/>
              <p:cNvGrpSpPr/>
              <p:nvPr/>
            </p:nvGrpSpPr>
            <p:grpSpPr>
              <a:xfrm>
                <a:off x="1417979" y="-1724180"/>
                <a:ext cx="580390" cy="3855366"/>
                <a:chOff x="522260" y="372820"/>
                <a:chExt cx="530958" cy="3527002"/>
              </a:xfrm>
            </p:grpSpPr>
            <p:grpSp>
              <p:nvGrpSpPr>
                <p:cNvPr id="789" name="Google Shape;789;p7"/>
                <p:cNvGrpSpPr/>
                <p:nvPr/>
              </p:nvGrpSpPr>
              <p:grpSpPr>
                <a:xfrm>
                  <a:off x="522260" y="372820"/>
                  <a:ext cx="530958" cy="3527002"/>
                  <a:chOff x="522260" y="372820"/>
                  <a:chExt cx="530958" cy="3527002"/>
                </a:xfrm>
              </p:grpSpPr>
              <p:grpSp>
                <p:nvGrpSpPr>
                  <p:cNvPr id="790" name="Google Shape;790;p7"/>
                  <p:cNvGrpSpPr/>
                  <p:nvPr/>
                </p:nvGrpSpPr>
                <p:grpSpPr>
                  <a:xfrm>
                    <a:off x="522260" y="2971595"/>
                    <a:ext cx="530958" cy="928227"/>
                    <a:chOff x="522260" y="2971595"/>
                    <a:chExt cx="530958" cy="928227"/>
                  </a:xfrm>
                </p:grpSpPr>
                <p:sp>
                  <p:nvSpPr>
                    <p:cNvPr id="791" name="Google Shape;791;p7"/>
                    <p:cNvSpPr/>
                    <p:nvPr/>
                  </p:nvSpPr>
                  <p:spPr>
                    <a:xfrm>
                      <a:off x="531045" y="3193814"/>
                      <a:ext cx="510950" cy="500199"/>
                    </a:xfrm>
                    <a:custGeom>
                      <a:rect b="b" l="l" r="r" t="t"/>
                      <a:pathLst>
                        <a:path extrusionOk="0" h="500199" w="51095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2" name="Google Shape;792;p7"/>
                    <p:cNvSpPr/>
                    <p:nvPr/>
                  </p:nvSpPr>
                  <p:spPr>
                    <a:xfrm>
                      <a:off x="551585" y="3672350"/>
                      <a:ext cx="488949" cy="214629"/>
                    </a:xfrm>
                    <a:custGeom>
                      <a:rect b="b" l="l" r="r" t="t"/>
                      <a:pathLst>
                        <a:path extrusionOk="0" h="214629" w="488949">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3" name="Google Shape;793;p7"/>
                    <p:cNvSpPr/>
                    <p:nvPr/>
                  </p:nvSpPr>
                  <p:spPr>
                    <a:xfrm>
                      <a:off x="685838" y="2977833"/>
                      <a:ext cx="219884" cy="234649"/>
                    </a:xfrm>
                    <a:custGeom>
                      <a:rect b="b" l="l" r="r" t="t"/>
                      <a:pathLst>
                        <a:path extrusionOk="0" h="234649" w="219884">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4" name="Google Shape;794;p7"/>
                    <p:cNvSpPr/>
                    <p:nvPr/>
                  </p:nvSpPr>
                  <p:spPr>
                    <a:xfrm>
                      <a:off x="522260" y="2971595"/>
                      <a:ext cx="530958" cy="928227"/>
                    </a:xfrm>
                    <a:custGeom>
                      <a:rect b="b" l="l" r="r" t="t"/>
                      <a:pathLst>
                        <a:path extrusionOk="0" h="928227" w="530958">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95" name="Google Shape;795;p7"/>
                  <p:cNvSpPr/>
                  <p:nvPr/>
                </p:nvSpPr>
                <p:spPr>
                  <a:xfrm>
                    <a:off x="786939" y="372820"/>
                    <a:ext cx="17700" cy="260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6" name="Google Shape;796;p7"/>
                <p:cNvSpPr/>
                <p:nvPr/>
              </p:nvSpPr>
              <p:spPr>
                <a:xfrm>
                  <a:off x="636125" y="3766050"/>
                  <a:ext cx="121425" cy="74300"/>
                </a:xfrm>
                <a:custGeom>
                  <a:rect b="b" l="l" r="r" t="t"/>
                  <a:pathLst>
                    <a:path extrusionOk="0" h="2972" w="4857">
                      <a:moveTo>
                        <a:pt x="0" y="0"/>
                      </a:moveTo>
                      <a:cubicBezTo>
                        <a:pt x="1186" y="1482"/>
                        <a:pt x="3080" y="2306"/>
                        <a:pt x="4857" y="2972"/>
                      </a:cubicBezTo>
                    </a:path>
                  </a:pathLst>
                </a:custGeom>
                <a:noFill/>
                <a:ln cap="rnd" cmpd="sng" w="38100">
                  <a:solidFill>
                    <a:schemeClr val="lt1"/>
                  </a:solidFill>
                  <a:prstDash val="solid"/>
                  <a:round/>
                  <a:headEnd len="med" w="med" type="none"/>
                  <a:tailEnd len="med" w="med" type="none"/>
                </a:ln>
              </p:spPr>
            </p:sp>
          </p:grpSp>
        </p:grpSp>
        <p:grpSp>
          <p:nvGrpSpPr>
            <p:cNvPr id="797" name="Google Shape;797;p7"/>
            <p:cNvGrpSpPr/>
            <p:nvPr/>
          </p:nvGrpSpPr>
          <p:grpSpPr>
            <a:xfrm>
              <a:off x="7192739" y="3730341"/>
              <a:ext cx="148551" cy="170121"/>
              <a:chOff x="3462796" y="2555878"/>
              <a:chExt cx="157798" cy="180711"/>
            </a:xfrm>
          </p:grpSpPr>
          <p:sp>
            <p:nvSpPr>
              <p:cNvPr id="798" name="Google Shape;798;p7"/>
              <p:cNvSpPr/>
              <p:nvPr/>
            </p:nvSpPr>
            <p:spPr>
              <a:xfrm>
                <a:off x="3528860" y="2555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9" name="Google Shape;799;p7"/>
              <p:cNvSpPr/>
              <p:nvPr/>
            </p:nvSpPr>
            <p:spPr>
              <a:xfrm>
                <a:off x="3528860" y="2682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0" name="Google Shape;800;p7"/>
              <p:cNvSpPr/>
              <p:nvPr/>
            </p:nvSpPr>
            <p:spPr>
              <a:xfrm>
                <a:off x="3571315" y="2597137"/>
                <a:ext cx="47570" cy="33554"/>
              </a:xfrm>
              <a:custGeom>
                <a:rect b="b" l="l" r="r" t="t"/>
                <a:pathLst>
                  <a:path extrusionOk="0" h="33554" w="47570">
                    <a:moveTo>
                      <a:pt x="47423" y="3886"/>
                    </a:moveTo>
                    <a:cubicBezTo>
                      <a:pt x="36183" y="-9449"/>
                      <a:pt x="10910" y="15189"/>
                      <a:pt x="306" y="22936"/>
                    </a:cubicBezTo>
                    <a:cubicBezTo>
                      <a:pt x="-4584" y="50305"/>
                      <a:pt x="50788" y="17729"/>
                      <a:pt x="47423" y="388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1" name="Google Shape;801;p7"/>
              <p:cNvSpPr/>
              <p:nvPr/>
            </p:nvSpPr>
            <p:spPr>
              <a:xfrm>
                <a:off x="3572203" y="2660050"/>
                <a:ext cx="48391" cy="35006"/>
              </a:xfrm>
              <a:custGeom>
                <a:rect b="b" l="l" r="r" t="t"/>
                <a:pathLst>
                  <a:path extrusionOk="0" h="35006" w="48391">
                    <a:moveTo>
                      <a:pt x="45900" y="20221"/>
                    </a:moveTo>
                    <a:cubicBezTo>
                      <a:pt x="32120" y="15713"/>
                      <a:pt x="14849" y="-8608"/>
                      <a:pt x="1450" y="3203"/>
                    </a:cubicBezTo>
                    <a:cubicBezTo>
                      <a:pt x="-11123" y="21047"/>
                      <a:pt x="62664" y="54384"/>
                      <a:pt x="45900" y="2022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2" name="Google Shape;802;p7"/>
              <p:cNvSpPr/>
              <p:nvPr/>
            </p:nvSpPr>
            <p:spPr>
              <a:xfrm>
                <a:off x="3466564" y="2662661"/>
                <a:ext cx="42019" cy="33548"/>
              </a:xfrm>
              <a:custGeom>
                <a:rect b="b" l="l" r="r" t="t"/>
                <a:pathLst>
                  <a:path extrusionOk="0" h="33548" w="42019">
                    <a:moveTo>
                      <a:pt x="41239" y="1798"/>
                    </a:moveTo>
                    <a:cubicBezTo>
                      <a:pt x="31397" y="-7981"/>
                      <a:pt x="-17625" y="24912"/>
                      <a:pt x="6695" y="33548"/>
                    </a:cubicBezTo>
                    <a:cubicBezTo>
                      <a:pt x="17935" y="27452"/>
                      <a:pt x="47145" y="17991"/>
                      <a:pt x="41239" y="179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3" name="Google Shape;803;p7"/>
              <p:cNvSpPr/>
              <p:nvPr/>
            </p:nvSpPr>
            <p:spPr>
              <a:xfrm>
                <a:off x="3462796" y="2597064"/>
                <a:ext cx="40843" cy="33781"/>
              </a:xfrm>
              <a:custGeom>
                <a:rect b="b" l="l" r="r" t="t"/>
                <a:pathLst>
                  <a:path extrusionOk="0" h="33781" w="40843">
                    <a:moveTo>
                      <a:pt x="38339" y="18755"/>
                    </a:moveTo>
                    <a:cubicBezTo>
                      <a:pt x="27163" y="13865"/>
                      <a:pt x="13447" y="-8614"/>
                      <a:pt x="1509" y="3578"/>
                    </a:cubicBezTo>
                    <a:cubicBezTo>
                      <a:pt x="-10556" y="21676"/>
                      <a:pt x="54151" y="52346"/>
                      <a:pt x="38339" y="1875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804" name="Google Shape;804;p7"/>
          <p:cNvGrpSpPr/>
          <p:nvPr/>
        </p:nvGrpSpPr>
        <p:grpSpPr>
          <a:xfrm>
            <a:off x="278809" y="823842"/>
            <a:ext cx="288376" cy="330267"/>
            <a:chOff x="3462796" y="2555878"/>
            <a:chExt cx="157798" cy="180711"/>
          </a:xfrm>
        </p:grpSpPr>
        <p:sp>
          <p:nvSpPr>
            <p:cNvPr id="805" name="Google Shape;805;p7"/>
            <p:cNvSpPr/>
            <p:nvPr/>
          </p:nvSpPr>
          <p:spPr>
            <a:xfrm>
              <a:off x="3528860" y="2555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6" name="Google Shape;806;p7"/>
            <p:cNvSpPr/>
            <p:nvPr/>
          </p:nvSpPr>
          <p:spPr>
            <a:xfrm>
              <a:off x="3528860" y="2682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7" name="Google Shape;807;p7"/>
            <p:cNvSpPr/>
            <p:nvPr/>
          </p:nvSpPr>
          <p:spPr>
            <a:xfrm>
              <a:off x="3571315" y="2597137"/>
              <a:ext cx="47570" cy="33554"/>
            </a:xfrm>
            <a:custGeom>
              <a:rect b="b" l="l" r="r" t="t"/>
              <a:pathLst>
                <a:path extrusionOk="0" h="33554" w="47570">
                  <a:moveTo>
                    <a:pt x="47423" y="3886"/>
                  </a:moveTo>
                  <a:cubicBezTo>
                    <a:pt x="36183" y="-9449"/>
                    <a:pt x="10910" y="15189"/>
                    <a:pt x="306" y="22936"/>
                  </a:cubicBezTo>
                  <a:cubicBezTo>
                    <a:pt x="-4584" y="50305"/>
                    <a:pt x="50788" y="17729"/>
                    <a:pt x="47423" y="388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8" name="Google Shape;808;p7"/>
            <p:cNvSpPr/>
            <p:nvPr/>
          </p:nvSpPr>
          <p:spPr>
            <a:xfrm>
              <a:off x="3572203" y="2660050"/>
              <a:ext cx="48391" cy="35006"/>
            </a:xfrm>
            <a:custGeom>
              <a:rect b="b" l="l" r="r" t="t"/>
              <a:pathLst>
                <a:path extrusionOk="0" h="35006" w="48391">
                  <a:moveTo>
                    <a:pt x="45900" y="20221"/>
                  </a:moveTo>
                  <a:cubicBezTo>
                    <a:pt x="32120" y="15713"/>
                    <a:pt x="14849" y="-8608"/>
                    <a:pt x="1450" y="3203"/>
                  </a:cubicBezTo>
                  <a:cubicBezTo>
                    <a:pt x="-11123" y="21047"/>
                    <a:pt x="62664" y="54384"/>
                    <a:pt x="45900" y="2022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9" name="Google Shape;809;p7"/>
            <p:cNvSpPr/>
            <p:nvPr/>
          </p:nvSpPr>
          <p:spPr>
            <a:xfrm>
              <a:off x="3466564" y="2662661"/>
              <a:ext cx="42019" cy="33548"/>
            </a:xfrm>
            <a:custGeom>
              <a:rect b="b" l="l" r="r" t="t"/>
              <a:pathLst>
                <a:path extrusionOk="0" h="33548" w="42019">
                  <a:moveTo>
                    <a:pt x="41239" y="1798"/>
                  </a:moveTo>
                  <a:cubicBezTo>
                    <a:pt x="31397" y="-7981"/>
                    <a:pt x="-17625" y="24912"/>
                    <a:pt x="6695" y="33548"/>
                  </a:cubicBezTo>
                  <a:cubicBezTo>
                    <a:pt x="17935" y="27452"/>
                    <a:pt x="47145" y="17991"/>
                    <a:pt x="41239" y="179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0" name="Google Shape;810;p7"/>
            <p:cNvSpPr/>
            <p:nvPr/>
          </p:nvSpPr>
          <p:spPr>
            <a:xfrm>
              <a:off x="3462796" y="2597064"/>
              <a:ext cx="40843" cy="33781"/>
            </a:xfrm>
            <a:custGeom>
              <a:rect b="b" l="l" r="r" t="t"/>
              <a:pathLst>
                <a:path extrusionOk="0" h="33781" w="40843">
                  <a:moveTo>
                    <a:pt x="38339" y="18755"/>
                  </a:moveTo>
                  <a:cubicBezTo>
                    <a:pt x="27163" y="13865"/>
                    <a:pt x="13447" y="-8614"/>
                    <a:pt x="1509" y="3578"/>
                  </a:cubicBezTo>
                  <a:cubicBezTo>
                    <a:pt x="-10556" y="21676"/>
                    <a:pt x="54151" y="52346"/>
                    <a:pt x="38339" y="1875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1" name="Shape 811"/>
        <p:cNvGrpSpPr/>
        <p:nvPr/>
      </p:nvGrpSpPr>
      <p:grpSpPr>
        <a:xfrm>
          <a:off x="0" y="0"/>
          <a:ext cx="0" cy="0"/>
          <a:chOff x="0" y="0"/>
          <a:chExt cx="0" cy="0"/>
        </a:xfrm>
      </p:grpSpPr>
      <p:sp>
        <p:nvSpPr>
          <p:cNvPr id="812" name="Google Shape;812;p8"/>
          <p:cNvSpPr txBox="1"/>
          <p:nvPr>
            <p:ph type="title"/>
          </p:nvPr>
        </p:nvSpPr>
        <p:spPr>
          <a:xfrm>
            <a:off x="702900" y="760925"/>
            <a:ext cx="5660100" cy="471300"/>
          </a:xfrm>
          <a:prstGeom prst="rect">
            <a:avLst/>
          </a:prstGeom>
        </p:spPr>
        <p:txBody>
          <a:bodyPr anchorCtr="0" anchor="b"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813" name="Google Shape;813;p8"/>
          <p:cNvSpPr txBox="1"/>
          <p:nvPr>
            <p:ph idx="12" type="sldNum"/>
          </p:nvPr>
        </p:nvSpPr>
        <p:spPr>
          <a:xfrm>
            <a:off x="8696403" y="4673650"/>
            <a:ext cx="3330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814" name="Google Shape;814;p8"/>
          <p:cNvGrpSpPr/>
          <p:nvPr/>
        </p:nvGrpSpPr>
        <p:grpSpPr>
          <a:xfrm>
            <a:off x="278809" y="823842"/>
            <a:ext cx="288376" cy="330267"/>
            <a:chOff x="3462796" y="2555878"/>
            <a:chExt cx="157798" cy="180711"/>
          </a:xfrm>
        </p:grpSpPr>
        <p:sp>
          <p:nvSpPr>
            <p:cNvPr id="815" name="Google Shape;815;p8"/>
            <p:cNvSpPr/>
            <p:nvPr/>
          </p:nvSpPr>
          <p:spPr>
            <a:xfrm>
              <a:off x="3528860" y="2555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6" name="Google Shape;816;p8"/>
            <p:cNvSpPr/>
            <p:nvPr/>
          </p:nvSpPr>
          <p:spPr>
            <a:xfrm>
              <a:off x="3528860" y="2682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7" name="Google Shape;817;p8"/>
            <p:cNvSpPr/>
            <p:nvPr/>
          </p:nvSpPr>
          <p:spPr>
            <a:xfrm>
              <a:off x="3571315" y="2597137"/>
              <a:ext cx="47570" cy="33554"/>
            </a:xfrm>
            <a:custGeom>
              <a:rect b="b" l="l" r="r" t="t"/>
              <a:pathLst>
                <a:path extrusionOk="0" h="33554" w="47570">
                  <a:moveTo>
                    <a:pt x="47423" y="3886"/>
                  </a:moveTo>
                  <a:cubicBezTo>
                    <a:pt x="36183" y="-9449"/>
                    <a:pt x="10910" y="15189"/>
                    <a:pt x="306" y="22936"/>
                  </a:cubicBezTo>
                  <a:cubicBezTo>
                    <a:pt x="-4584" y="50305"/>
                    <a:pt x="50788" y="17729"/>
                    <a:pt x="47423" y="388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8" name="Google Shape;818;p8"/>
            <p:cNvSpPr/>
            <p:nvPr/>
          </p:nvSpPr>
          <p:spPr>
            <a:xfrm>
              <a:off x="3572203" y="2660050"/>
              <a:ext cx="48391" cy="35006"/>
            </a:xfrm>
            <a:custGeom>
              <a:rect b="b" l="l" r="r" t="t"/>
              <a:pathLst>
                <a:path extrusionOk="0" h="35006" w="48391">
                  <a:moveTo>
                    <a:pt x="45900" y="20221"/>
                  </a:moveTo>
                  <a:cubicBezTo>
                    <a:pt x="32120" y="15713"/>
                    <a:pt x="14849" y="-8608"/>
                    <a:pt x="1450" y="3203"/>
                  </a:cubicBezTo>
                  <a:cubicBezTo>
                    <a:pt x="-11123" y="21047"/>
                    <a:pt x="62664" y="54384"/>
                    <a:pt x="45900" y="2022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9" name="Google Shape;819;p8"/>
            <p:cNvSpPr/>
            <p:nvPr/>
          </p:nvSpPr>
          <p:spPr>
            <a:xfrm>
              <a:off x="3466564" y="2662661"/>
              <a:ext cx="42019" cy="33548"/>
            </a:xfrm>
            <a:custGeom>
              <a:rect b="b" l="l" r="r" t="t"/>
              <a:pathLst>
                <a:path extrusionOk="0" h="33548" w="42019">
                  <a:moveTo>
                    <a:pt x="41239" y="1798"/>
                  </a:moveTo>
                  <a:cubicBezTo>
                    <a:pt x="31397" y="-7981"/>
                    <a:pt x="-17625" y="24912"/>
                    <a:pt x="6695" y="33548"/>
                  </a:cubicBezTo>
                  <a:cubicBezTo>
                    <a:pt x="17935" y="27452"/>
                    <a:pt x="47145" y="17991"/>
                    <a:pt x="41239" y="179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0" name="Google Shape;820;p8"/>
            <p:cNvSpPr/>
            <p:nvPr/>
          </p:nvSpPr>
          <p:spPr>
            <a:xfrm>
              <a:off x="3462796" y="2597064"/>
              <a:ext cx="40843" cy="33781"/>
            </a:xfrm>
            <a:custGeom>
              <a:rect b="b" l="l" r="r" t="t"/>
              <a:pathLst>
                <a:path extrusionOk="0" h="33781" w="40843">
                  <a:moveTo>
                    <a:pt x="38339" y="18755"/>
                  </a:moveTo>
                  <a:cubicBezTo>
                    <a:pt x="27163" y="13865"/>
                    <a:pt x="13447" y="-8614"/>
                    <a:pt x="1509" y="3578"/>
                  </a:cubicBezTo>
                  <a:cubicBezTo>
                    <a:pt x="-10556" y="21676"/>
                    <a:pt x="54151" y="52346"/>
                    <a:pt x="38339" y="1875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21" name="Google Shape;821;p8"/>
          <p:cNvGrpSpPr/>
          <p:nvPr/>
        </p:nvGrpSpPr>
        <p:grpSpPr>
          <a:xfrm>
            <a:off x="6196930" y="-29"/>
            <a:ext cx="2985505" cy="4610466"/>
            <a:chOff x="6196930" y="-29"/>
            <a:chExt cx="2985505" cy="4610466"/>
          </a:xfrm>
        </p:grpSpPr>
        <p:grpSp>
          <p:nvGrpSpPr>
            <p:cNvPr id="822" name="Google Shape;822;p8"/>
            <p:cNvGrpSpPr/>
            <p:nvPr/>
          </p:nvGrpSpPr>
          <p:grpSpPr>
            <a:xfrm>
              <a:off x="7737776" y="-17"/>
              <a:ext cx="448629" cy="4610455"/>
              <a:chOff x="6798998" y="-1296139"/>
              <a:chExt cx="476555" cy="4897445"/>
            </a:xfrm>
          </p:grpSpPr>
          <p:sp>
            <p:nvSpPr>
              <p:cNvPr id="823" name="Google Shape;823;p8"/>
              <p:cNvSpPr/>
              <p:nvPr/>
            </p:nvSpPr>
            <p:spPr>
              <a:xfrm>
                <a:off x="6798998" y="2971595"/>
                <a:ext cx="476555" cy="629711"/>
              </a:xfrm>
              <a:custGeom>
                <a:rect b="b" l="l" r="r" t="t"/>
                <a:pathLst>
                  <a:path extrusionOk="0" h="629711" w="476555">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4" name="Google Shape;824;p8"/>
              <p:cNvSpPr/>
              <p:nvPr/>
            </p:nvSpPr>
            <p:spPr>
              <a:xfrm>
                <a:off x="7026850" y="-1296139"/>
                <a:ext cx="17700" cy="427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5" name="Google Shape;825;p8"/>
            <p:cNvGrpSpPr/>
            <p:nvPr/>
          </p:nvGrpSpPr>
          <p:grpSpPr>
            <a:xfrm>
              <a:off x="8636876" y="46"/>
              <a:ext cx="382387" cy="1450044"/>
              <a:chOff x="5578966" y="2422197"/>
              <a:chExt cx="406190" cy="1540306"/>
            </a:xfrm>
          </p:grpSpPr>
          <p:sp>
            <p:nvSpPr>
              <p:cNvPr id="826" name="Google Shape;826;p8"/>
              <p:cNvSpPr/>
              <p:nvPr/>
            </p:nvSpPr>
            <p:spPr>
              <a:xfrm>
                <a:off x="5578966" y="2971595"/>
                <a:ext cx="406190" cy="990908"/>
              </a:xfrm>
              <a:custGeom>
                <a:rect b="b" l="l" r="r" t="t"/>
                <a:pathLst>
                  <a:path extrusionOk="0" h="990908" w="40619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7" name="Google Shape;827;p8"/>
              <p:cNvSpPr/>
              <p:nvPr/>
            </p:nvSpPr>
            <p:spPr>
              <a:xfrm>
                <a:off x="5774600" y="2422197"/>
                <a:ext cx="17700" cy="55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8" name="Google Shape;828;p8"/>
            <p:cNvGrpSpPr/>
            <p:nvPr/>
          </p:nvGrpSpPr>
          <p:grpSpPr>
            <a:xfrm>
              <a:off x="8035385" y="23"/>
              <a:ext cx="439174" cy="2683136"/>
              <a:chOff x="6176324" y="940075"/>
              <a:chExt cx="466512" cy="2850155"/>
            </a:xfrm>
          </p:grpSpPr>
          <p:sp>
            <p:nvSpPr>
              <p:cNvPr id="829" name="Google Shape;829;p8"/>
              <p:cNvSpPr/>
              <p:nvPr/>
            </p:nvSpPr>
            <p:spPr>
              <a:xfrm>
                <a:off x="6176324" y="2971595"/>
                <a:ext cx="466512" cy="818636"/>
              </a:xfrm>
              <a:custGeom>
                <a:rect b="b" l="l" r="r" t="t"/>
                <a:pathLst>
                  <a:path extrusionOk="0" h="818636" w="466512">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0" name="Google Shape;830;p8"/>
              <p:cNvSpPr/>
              <p:nvPr/>
            </p:nvSpPr>
            <p:spPr>
              <a:xfrm>
                <a:off x="6400713" y="940075"/>
                <a:ext cx="17700" cy="2034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1" name="Google Shape;831;p8"/>
            <p:cNvGrpSpPr/>
            <p:nvPr/>
          </p:nvGrpSpPr>
          <p:grpSpPr>
            <a:xfrm>
              <a:off x="6363022" y="42"/>
              <a:ext cx="160482" cy="1242299"/>
              <a:chOff x="7576714" y="2009363"/>
              <a:chExt cx="170472" cy="1319629"/>
            </a:xfrm>
          </p:grpSpPr>
          <p:sp>
            <p:nvSpPr>
              <p:cNvPr id="832" name="Google Shape;832;p8"/>
              <p:cNvSpPr/>
              <p:nvPr/>
            </p:nvSpPr>
            <p:spPr>
              <a:xfrm>
                <a:off x="7576714" y="2971595"/>
                <a:ext cx="170472" cy="357397"/>
              </a:xfrm>
              <a:custGeom>
                <a:rect b="b" l="l" r="r" t="t"/>
                <a:pathLst>
                  <a:path extrusionOk="0" h="357397" w="170472">
                    <a:moveTo>
                      <a:pt x="127257" y="26425"/>
                    </a:moveTo>
                    <a:cubicBezTo>
                      <a:pt x="134369" y="-8309"/>
                      <a:pt x="34039" y="-8500"/>
                      <a:pt x="34611" y="24075"/>
                    </a:cubicBezTo>
                    <a:cubicBezTo>
                      <a:pt x="7052" y="26044"/>
                      <a:pt x="27879" y="109610"/>
                      <a:pt x="21911" y="127835"/>
                    </a:cubicBezTo>
                    <a:cubicBezTo>
                      <a:pt x="-89214" y="468004"/>
                      <a:pt x="264544" y="398789"/>
                      <a:pt x="145736" y="124596"/>
                    </a:cubicBezTo>
                    <a:cubicBezTo>
                      <a:pt x="152086" y="122247"/>
                      <a:pt x="157864" y="17281"/>
                      <a:pt x="127257" y="264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3" name="Google Shape;833;p8"/>
              <p:cNvSpPr/>
              <p:nvPr/>
            </p:nvSpPr>
            <p:spPr>
              <a:xfrm>
                <a:off x="7652975" y="2009363"/>
                <a:ext cx="17700" cy="965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4" name="Google Shape;834;p8"/>
            <p:cNvGrpSpPr/>
            <p:nvPr/>
          </p:nvGrpSpPr>
          <p:grpSpPr>
            <a:xfrm>
              <a:off x="6999976" y="11"/>
              <a:ext cx="271476" cy="3307837"/>
              <a:chOff x="7883572" y="308161"/>
              <a:chExt cx="288375" cy="3513742"/>
            </a:xfrm>
          </p:grpSpPr>
          <p:sp>
            <p:nvSpPr>
              <p:cNvPr id="835" name="Google Shape;835;p8"/>
              <p:cNvSpPr/>
              <p:nvPr/>
            </p:nvSpPr>
            <p:spPr>
              <a:xfrm>
                <a:off x="7883572" y="2971595"/>
                <a:ext cx="288375" cy="850309"/>
              </a:xfrm>
              <a:custGeom>
                <a:rect b="b" l="l" r="r" t="t"/>
                <a:pathLst>
                  <a:path extrusionOk="0" h="850309" w="288375">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6" name="Google Shape;836;p8"/>
              <p:cNvSpPr/>
              <p:nvPr/>
            </p:nvSpPr>
            <p:spPr>
              <a:xfrm>
                <a:off x="8024899" y="308161"/>
                <a:ext cx="17700" cy="2667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7" name="Google Shape;837;p8"/>
            <p:cNvGrpSpPr/>
            <p:nvPr/>
          </p:nvGrpSpPr>
          <p:grpSpPr>
            <a:xfrm>
              <a:off x="6827964" y="636458"/>
              <a:ext cx="230791" cy="243118"/>
              <a:chOff x="3770248" y="2527300"/>
              <a:chExt cx="180404" cy="190055"/>
            </a:xfrm>
          </p:grpSpPr>
          <p:sp>
            <p:nvSpPr>
              <p:cNvPr id="838" name="Google Shape;838;p8"/>
              <p:cNvSpPr/>
              <p:nvPr/>
            </p:nvSpPr>
            <p:spPr>
              <a:xfrm>
                <a:off x="3775135" y="2655951"/>
                <a:ext cx="51441" cy="61404"/>
              </a:xfrm>
              <a:custGeom>
                <a:rect b="b" l="l" r="r" t="t"/>
                <a:pathLst>
                  <a:path extrusionOk="0" h="61404" w="51441">
                    <a:moveTo>
                      <a:pt x="50930" y="0"/>
                    </a:moveTo>
                    <a:cubicBezTo>
                      <a:pt x="32959" y="889"/>
                      <a:pt x="-4823" y="43497"/>
                      <a:pt x="511" y="61404"/>
                    </a:cubicBezTo>
                    <a:cubicBezTo>
                      <a:pt x="18545" y="60579"/>
                      <a:pt x="56264" y="17970"/>
                      <a:pt x="50930" y="0"/>
                    </a:cubicBezTo>
                    <a:close/>
                  </a:path>
                </a:pathLst>
              </a:custGeom>
              <a:solidFill>
                <a:srgbClr val="FFE5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9" name="Google Shape;839;p8"/>
              <p:cNvSpPr/>
              <p:nvPr/>
            </p:nvSpPr>
            <p:spPr>
              <a:xfrm>
                <a:off x="3894324" y="2527300"/>
                <a:ext cx="51441" cy="61341"/>
              </a:xfrm>
              <a:custGeom>
                <a:rect b="b" l="l" r="r" t="t"/>
                <a:pathLst>
                  <a:path extrusionOk="0" h="61341" w="51441">
                    <a:moveTo>
                      <a:pt x="50931" y="0"/>
                    </a:moveTo>
                    <a:cubicBezTo>
                      <a:pt x="32897" y="826"/>
                      <a:pt x="-4822" y="43434"/>
                      <a:pt x="512" y="61341"/>
                    </a:cubicBezTo>
                    <a:cubicBezTo>
                      <a:pt x="18482" y="60325"/>
                      <a:pt x="56265" y="17717"/>
                      <a:pt x="50931" y="0"/>
                    </a:cubicBezTo>
                    <a:close/>
                  </a:path>
                </a:pathLst>
              </a:custGeom>
              <a:solidFill>
                <a:srgbClr val="FFE5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0" name="Google Shape;840;p8"/>
              <p:cNvSpPr/>
              <p:nvPr/>
            </p:nvSpPr>
            <p:spPr>
              <a:xfrm>
                <a:off x="3770248" y="2531866"/>
                <a:ext cx="58420" cy="54430"/>
              </a:xfrm>
              <a:custGeom>
                <a:rect b="b" l="l" r="r" t="t"/>
                <a:pathLst>
                  <a:path extrusionOk="0" h="54430" w="58420">
                    <a:moveTo>
                      <a:pt x="58421" y="54107"/>
                    </a:moveTo>
                    <a:cubicBezTo>
                      <a:pt x="58421" y="36137"/>
                      <a:pt x="18225" y="-3995"/>
                      <a:pt x="1" y="323"/>
                    </a:cubicBezTo>
                    <a:cubicBezTo>
                      <a:pt x="-190" y="18357"/>
                      <a:pt x="40260" y="58425"/>
                      <a:pt x="58421" y="54107"/>
                    </a:cubicBezTo>
                    <a:close/>
                  </a:path>
                </a:pathLst>
              </a:custGeom>
              <a:solidFill>
                <a:srgbClr val="FFE5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1" name="Google Shape;841;p8"/>
              <p:cNvSpPr/>
              <p:nvPr/>
            </p:nvSpPr>
            <p:spPr>
              <a:xfrm>
                <a:off x="3892168" y="2658113"/>
                <a:ext cx="58484" cy="54484"/>
              </a:xfrm>
              <a:custGeom>
                <a:rect b="b" l="l" r="r" t="t"/>
                <a:pathLst>
                  <a:path extrusionOk="0" h="54484" w="58484">
                    <a:moveTo>
                      <a:pt x="58484" y="54162"/>
                    </a:moveTo>
                    <a:cubicBezTo>
                      <a:pt x="58484" y="36128"/>
                      <a:pt x="18225" y="-3940"/>
                      <a:pt x="1" y="314"/>
                    </a:cubicBezTo>
                    <a:cubicBezTo>
                      <a:pt x="-190" y="18348"/>
                      <a:pt x="40260" y="58480"/>
                      <a:pt x="58484" y="54162"/>
                    </a:cubicBezTo>
                    <a:close/>
                  </a:path>
                </a:pathLst>
              </a:custGeom>
              <a:solidFill>
                <a:srgbClr val="FFE5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42" name="Google Shape;842;p8"/>
            <p:cNvGrpSpPr/>
            <p:nvPr/>
          </p:nvGrpSpPr>
          <p:grpSpPr>
            <a:xfrm>
              <a:off x="8763367" y="2641902"/>
              <a:ext cx="230809" cy="243156"/>
              <a:chOff x="3770248" y="2527300"/>
              <a:chExt cx="180404" cy="190055"/>
            </a:xfrm>
          </p:grpSpPr>
          <p:sp>
            <p:nvSpPr>
              <p:cNvPr id="843" name="Google Shape;843;p8"/>
              <p:cNvSpPr/>
              <p:nvPr/>
            </p:nvSpPr>
            <p:spPr>
              <a:xfrm>
                <a:off x="3775135" y="2655951"/>
                <a:ext cx="51441" cy="61404"/>
              </a:xfrm>
              <a:custGeom>
                <a:rect b="b" l="l" r="r" t="t"/>
                <a:pathLst>
                  <a:path extrusionOk="0" h="61404" w="51441">
                    <a:moveTo>
                      <a:pt x="50930" y="0"/>
                    </a:moveTo>
                    <a:cubicBezTo>
                      <a:pt x="32959" y="889"/>
                      <a:pt x="-4823" y="43497"/>
                      <a:pt x="511" y="61404"/>
                    </a:cubicBezTo>
                    <a:cubicBezTo>
                      <a:pt x="18545" y="60579"/>
                      <a:pt x="56264" y="17970"/>
                      <a:pt x="50930" y="0"/>
                    </a:cubicBezTo>
                    <a:close/>
                  </a:path>
                </a:pathLst>
              </a:custGeom>
              <a:solidFill>
                <a:srgbClr val="D9D2E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4" name="Google Shape;844;p8"/>
              <p:cNvSpPr/>
              <p:nvPr/>
            </p:nvSpPr>
            <p:spPr>
              <a:xfrm>
                <a:off x="3894324" y="2527300"/>
                <a:ext cx="51441" cy="61341"/>
              </a:xfrm>
              <a:custGeom>
                <a:rect b="b" l="l" r="r" t="t"/>
                <a:pathLst>
                  <a:path extrusionOk="0" h="61341" w="51441">
                    <a:moveTo>
                      <a:pt x="50931" y="0"/>
                    </a:moveTo>
                    <a:cubicBezTo>
                      <a:pt x="32897" y="826"/>
                      <a:pt x="-4822" y="43434"/>
                      <a:pt x="512" y="61341"/>
                    </a:cubicBezTo>
                    <a:cubicBezTo>
                      <a:pt x="18482" y="60325"/>
                      <a:pt x="56265" y="17717"/>
                      <a:pt x="50931" y="0"/>
                    </a:cubicBezTo>
                    <a:close/>
                  </a:path>
                </a:pathLst>
              </a:custGeom>
              <a:solidFill>
                <a:srgbClr val="D9D2E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5" name="Google Shape;845;p8"/>
              <p:cNvSpPr/>
              <p:nvPr/>
            </p:nvSpPr>
            <p:spPr>
              <a:xfrm>
                <a:off x="3770248" y="2531866"/>
                <a:ext cx="58420" cy="54430"/>
              </a:xfrm>
              <a:custGeom>
                <a:rect b="b" l="l" r="r" t="t"/>
                <a:pathLst>
                  <a:path extrusionOk="0" h="54430" w="58420">
                    <a:moveTo>
                      <a:pt x="58421" y="54107"/>
                    </a:moveTo>
                    <a:cubicBezTo>
                      <a:pt x="58421" y="36137"/>
                      <a:pt x="18225" y="-3995"/>
                      <a:pt x="1" y="323"/>
                    </a:cubicBezTo>
                    <a:cubicBezTo>
                      <a:pt x="-190" y="18357"/>
                      <a:pt x="40260" y="58425"/>
                      <a:pt x="58421" y="54107"/>
                    </a:cubicBezTo>
                    <a:close/>
                  </a:path>
                </a:pathLst>
              </a:custGeom>
              <a:solidFill>
                <a:srgbClr val="D9D2E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6" name="Google Shape;846;p8"/>
              <p:cNvSpPr/>
              <p:nvPr/>
            </p:nvSpPr>
            <p:spPr>
              <a:xfrm>
                <a:off x="3892168" y="2658113"/>
                <a:ext cx="58484" cy="54484"/>
              </a:xfrm>
              <a:custGeom>
                <a:rect b="b" l="l" r="r" t="t"/>
                <a:pathLst>
                  <a:path extrusionOk="0" h="54484" w="58484">
                    <a:moveTo>
                      <a:pt x="58484" y="54162"/>
                    </a:moveTo>
                    <a:cubicBezTo>
                      <a:pt x="58484" y="36128"/>
                      <a:pt x="18225" y="-3940"/>
                      <a:pt x="1" y="314"/>
                    </a:cubicBezTo>
                    <a:cubicBezTo>
                      <a:pt x="-190" y="18348"/>
                      <a:pt x="40260" y="58480"/>
                      <a:pt x="58484" y="54162"/>
                    </a:cubicBezTo>
                    <a:close/>
                  </a:path>
                </a:pathLst>
              </a:custGeom>
              <a:solidFill>
                <a:srgbClr val="D9D2E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47" name="Google Shape;847;p8"/>
            <p:cNvGrpSpPr/>
            <p:nvPr/>
          </p:nvGrpSpPr>
          <p:grpSpPr>
            <a:xfrm rot="5400000">
              <a:off x="8655427" y="4253521"/>
              <a:ext cx="201871" cy="231166"/>
              <a:chOff x="3462796" y="2555878"/>
              <a:chExt cx="157798" cy="180711"/>
            </a:xfrm>
          </p:grpSpPr>
          <p:sp>
            <p:nvSpPr>
              <p:cNvPr id="848" name="Google Shape;848;p8"/>
              <p:cNvSpPr/>
              <p:nvPr/>
            </p:nvSpPr>
            <p:spPr>
              <a:xfrm>
                <a:off x="3528860" y="2555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rgbClr val="CFE2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9" name="Google Shape;849;p8"/>
              <p:cNvSpPr/>
              <p:nvPr/>
            </p:nvSpPr>
            <p:spPr>
              <a:xfrm>
                <a:off x="3528860" y="2682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rgbClr val="CFE2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0" name="Google Shape;850;p8"/>
              <p:cNvSpPr/>
              <p:nvPr/>
            </p:nvSpPr>
            <p:spPr>
              <a:xfrm>
                <a:off x="3571315" y="2597137"/>
                <a:ext cx="47570" cy="33554"/>
              </a:xfrm>
              <a:custGeom>
                <a:rect b="b" l="l" r="r" t="t"/>
                <a:pathLst>
                  <a:path extrusionOk="0" h="33554" w="47570">
                    <a:moveTo>
                      <a:pt x="47423" y="3886"/>
                    </a:moveTo>
                    <a:cubicBezTo>
                      <a:pt x="36183" y="-9449"/>
                      <a:pt x="10910" y="15189"/>
                      <a:pt x="306" y="22936"/>
                    </a:cubicBezTo>
                    <a:cubicBezTo>
                      <a:pt x="-4584" y="50305"/>
                      <a:pt x="50788" y="17729"/>
                      <a:pt x="47423" y="3886"/>
                    </a:cubicBezTo>
                    <a:close/>
                  </a:path>
                </a:pathLst>
              </a:custGeom>
              <a:solidFill>
                <a:srgbClr val="CFE2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1" name="Google Shape;851;p8"/>
              <p:cNvSpPr/>
              <p:nvPr/>
            </p:nvSpPr>
            <p:spPr>
              <a:xfrm>
                <a:off x="3572203" y="2660050"/>
                <a:ext cx="48391" cy="35006"/>
              </a:xfrm>
              <a:custGeom>
                <a:rect b="b" l="l" r="r" t="t"/>
                <a:pathLst>
                  <a:path extrusionOk="0" h="35006" w="48391">
                    <a:moveTo>
                      <a:pt x="45900" y="20221"/>
                    </a:moveTo>
                    <a:cubicBezTo>
                      <a:pt x="32120" y="15713"/>
                      <a:pt x="14849" y="-8608"/>
                      <a:pt x="1450" y="3203"/>
                    </a:cubicBezTo>
                    <a:cubicBezTo>
                      <a:pt x="-11123" y="21047"/>
                      <a:pt x="62664" y="54384"/>
                      <a:pt x="45900" y="20221"/>
                    </a:cubicBezTo>
                    <a:close/>
                  </a:path>
                </a:pathLst>
              </a:custGeom>
              <a:solidFill>
                <a:srgbClr val="CFE2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2" name="Google Shape;852;p8"/>
              <p:cNvSpPr/>
              <p:nvPr/>
            </p:nvSpPr>
            <p:spPr>
              <a:xfrm>
                <a:off x="3466564" y="2662661"/>
                <a:ext cx="42019" cy="33548"/>
              </a:xfrm>
              <a:custGeom>
                <a:rect b="b" l="l" r="r" t="t"/>
                <a:pathLst>
                  <a:path extrusionOk="0" h="33548" w="42019">
                    <a:moveTo>
                      <a:pt x="41239" y="1798"/>
                    </a:moveTo>
                    <a:cubicBezTo>
                      <a:pt x="31397" y="-7981"/>
                      <a:pt x="-17625" y="24912"/>
                      <a:pt x="6695" y="33548"/>
                    </a:cubicBezTo>
                    <a:cubicBezTo>
                      <a:pt x="17935" y="27452"/>
                      <a:pt x="47145" y="17991"/>
                      <a:pt x="41239" y="1798"/>
                    </a:cubicBezTo>
                    <a:close/>
                  </a:path>
                </a:pathLst>
              </a:custGeom>
              <a:solidFill>
                <a:srgbClr val="CFE2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3" name="Google Shape;853;p8"/>
              <p:cNvSpPr/>
              <p:nvPr/>
            </p:nvSpPr>
            <p:spPr>
              <a:xfrm>
                <a:off x="3462796" y="2597064"/>
                <a:ext cx="40843" cy="33781"/>
              </a:xfrm>
              <a:custGeom>
                <a:rect b="b" l="l" r="r" t="t"/>
                <a:pathLst>
                  <a:path extrusionOk="0" h="33781" w="40843">
                    <a:moveTo>
                      <a:pt x="38339" y="18755"/>
                    </a:moveTo>
                    <a:cubicBezTo>
                      <a:pt x="27163" y="13865"/>
                      <a:pt x="13447" y="-8614"/>
                      <a:pt x="1509" y="3578"/>
                    </a:cubicBezTo>
                    <a:cubicBezTo>
                      <a:pt x="-10556" y="21676"/>
                      <a:pt x="54151" y="52346"/>
                      <a:pt x="38339" y="18755"/>
                    </a:cubicBezTo>
                    <a:close/>
                  </a:path>
                </a:pathLst>
              </a:custGeom>
              <a:solidFill>
                <a:srgbClr val="CFE2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54" name="Google Shape;854;p8"/>
            <p:cNvGrpSpPr/>
            <p:nvPr/>
          </p:nvGrpSpPr>
          <p:grpSpPr>
            <a:xfrm rot="-2700000">
              <a:off x="7375305" y="1863439"/>
              <a:ext cx="169840" cy="178926"/>
              <a:chOff x="3770248" y="2527300"/>
              <a:chExt cx="180404" cy="190055"/>
            </a:xfrm>
          </p:grpSpPr>
          <p:sp>
            <p:nvSpPr>
              <p:cNvPr id="855" name="Google Shape;855;p8"/>
              <p:cNvSpPr/>
              <p:nvPr/>
            </p:nvSpPr>
            <p:spPr>
              <a:xfrm>
                <a:off x="3775135" y="2655951"/>
                <a:ext cx="51441" cy="61404"/>
              </a:xfrm>
              <a:custGeom>
                <a:rect b="b" l="l" r="r" t="t"/>
                <a:pathLst>
                  <a:path extrusionOk="0" h="61404" w="51441">
                    <a:moveTo>
                      <a:pt x="50930" y="0"/>
                    </a:moveTo>
                    <a:cubicBezTo>
                      <a:pt x="32959" y="889"/>
                      <a:pt x="-4823" y="43497"/>
                      <a:pt x="511" y="61404"/>
                    </a:cubicBezTo>
                    <a:cubicBezTo>
                      <a:pt x="18545" y="60579"/>
                      <a:pt x="56264" y="17970"/>
                      <a:pt x="50930"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6" name="Google Shape;856;p8"/>
              <p:cNvSpPr/>
              <p:nvPr/>
            </p:nvSpPr>
            <p:spPr>
              <a:xfrm>
                <a:off x="3894324" y="2527300"/>
                <a:ext cx="51441" cy="61341"/>
              </a:xfrm>
              <a:custGeom>
                <a:rect b="b" l="l" r="r" t="t"/>
                <a:pathLst>
                  <a:path extrusionOk="0" h="61341" w="51441">
                    <a:moveTo>
                      <a:pt x="50931" y="0"/>
                    </a:moveTo>
                    <a:cubicBezTo>
                      <a:pt x="32897" y="826"/>
                      <a:pt x="-4822" y="43434"/>
                      <a:pt x="512" y="61341"/>
                    </a:cubicBezTo>
                    <a:cubicBezTo>
                      <a:pt x="18482" y="60325"/>
                      <a:pt x="56265" y="17717"/>
                      <a:pt x="50931"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7" name="Google Shape;857;p8"/>
              <p:cNvSpPr/>
              <p:nvPr/>
            </p:nvSpPr>
            <p:spPr>
              <a:xfrm>
                <a:off x="3770248" y="2531866"/>
                <a:ext cx="58420" cy="54430"/>
              </a:xfrm>
              <a:custGeom>
                <a:rect b="b" l="l" r="r" t="t"/>
                <a:pathLst>
                  <a:path extrusionOk="0" h="54430" w="58420">
                    <a:moveTo>
                      <a:pt x="58421" y="54107"/>
                    </a:moveTo>
                    <a:cubicBezTo>
                      <a:pt x="58421" y="36137"/>
                      <a:pt x="18225" y="-3995"/>
                      <a:pt x="1" y="323"/>
                    </a:cubicBezTo>
                    <a:cubicBezTo>
                      <a:pt x="-190" y="18357"/>
                      <a:pt x="40260" y="58425"/>
                      <a:pt x="58421" y="5410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8" name="Google Shape;858;p8"/>
              <p:cNvSpPr/>
              <p:nvPr/>
            </p:nvSpPr>
            <p:spPr>
              <a:xfrm>
                <a:off x="3892168" y="2658113"/>
                <a:ext cx="58484" cy="54484"/>
              </a:xfrm>
              <a:custGeom>
                <a:rect b="b" l="l" r="r" t="t"/>
                <a:pathLst>
                  <a:path extrusionOk="0" h="54484" w="58484">
                    <a:moveTo>
                      <a:pt x="58484" y="54162"/>
                    </a:moveTo>
                    <a:cubicBezTo>
                      <a:pt x="58484" y="36128"/>
                      <a:pt x="18225" y="-3940"/>
                      <a:pt x="1" y="314"/>
                    </a:cubicBezTo>
                    <a:cubicBezTo>
                      <a:pt x="-190" y="18348"/>
                      <a:pt x="40260" y="58480"/>
                      <a:pt x="58484" y="5416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59" name="Google Shape;859;p8"/>
            <p:cNvGrpSpPr/>
            <p:nvPr/>
          </p:nvGrpSpPr>
          <p:grpSpPr>
            <a:xfrm>
              <a:off x="6800134" y="23"/>
              <a:ext cx="985363" cy="1665685"/>
              <a:chOff x="2484475" y="1329455"/>
              <a:chExt cx="1046700" cy="1769370"/>
            </a:xfrm>
          </p:grpSpPr>
          <p:sp>
            <p:nvSpPr>
              <p:cNvPr id="860" name="Google Shape;860;p8"/>
              <p:cNvSpPr/>
              <p:nvPr/>
            </p:nvSpPr>
            <p:spPr>
              <a:xfrm>
                <a:off x="2484475" y="2052125"/>
                <a:ext cx="1046700" cy="1046700"/>
              </a:xfrm>
              <a:prstGeom prst="ellipse">
                <a:avLst/>
              </a:prstGeom>
              <a:solidFill>
                <a:srgbClr val="FFDE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8"/>
              <p:cNvSpPr/>
              <p:nvPr/>
            </p:nvSpPr>
            <p:spPr>
              <a:xfrm>
                <a:off x="2643144" y="2210793"/>
                <a:ext cx="729300" cy="729300"/>
              </a:xfrm>
              <a:prstGeom prst="ellipse">
                <a:avLst/>
              </a:prstGeom>
              <a:solidFill>
                <a:srgbClr val="FFDE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2" name="Google Shape;862;p8"/>
              <p:cNvGrpSpPr/>
              <p:nvPr/>
            </p:nvGrpSpPr>
            <p:grpSpPr>
              <a:xfrm>
                <a:off x="2769703" y="1329455"/>
                <a:ext cx="510180" cy="1483501"/>
                <a:chOff x="1818382" y="2433081"/>
                <a:chExt cx="466728" cy="1357150"/>
              </a:xfrm>
            </p:grpSpPr>
            <p:grpSp>
              <p:nvGrpSpPr>
                <p:cNvPr id="863" name="Google Shape;863;p8"/>
                <p:cNvGrpSpPr/>
                <p:nvPr/>
              </p:nvGrpSpPr>
              <p:grpSpPr>
                <a:xfrm>
                  <a:off x="1818382" y="2971595"/>
                  <a:ext cx="466728" cy="818636"/>
                  <a:chOff x="1818382" y="2942618"/>
                  <a:chExt cx="466728" cy="818636"/>
                </a:xfrm>
              </p:grpSpPr>
              <p:sp>
                <p:nvSpPr>
                  <p:cNvPr id="864" name="Google Shape;864;p8"/>
                  <p:cNvSpPr/>
                  <p:nvPr/>
                </p:nvSpPr>
                <p:spPr>
                  <a:xfrm>
                    <a:off x="1951772" y="2948396"/>
                    <a:ext cx="202080" cy="208143"/>
                  </a:xfrm>
                  <a:custGeom>
                    <a:rect b="b" l="l" r="r" t="t"/>
                    <a:pathLst>
                      <a:path extrusionOk="0" h="208143" w="20208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5" name="Google Shape;865;p8"/>
                  <p:cNvSpPr/>
                  <p:nvPr/>
                </p:nvSpPr>
                <p:spPr>
                  <a:xfrm>
                    <a:off x="1833104" y="3156294"/>
                    <a:ext cx="444195" cy="592827"/>
                  </a:xfrm>
                  <a:custGeom>
                    <a:rect b="b" l="l" r="r" t="t"/>
                    <a:pathLst>
                      <a:path extrusionOk="0" h="592827" w="444195">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6" name="Google Shape;866;p8"/>
                  <p:cNvSpPr/>
                  <p:nvPr/>
                </p:nvSpPr>
                <p:spPr>
                  <a:xfrm>
                    <a:off x="1818382" y="2942618"/>
                    <a:ext cx="466728" cy="818636"/>
                  </a:xfrm>
                  <a:custGeom>
                    <a:rect b="b" l="l" r="r" t="t"/>
                    <a:pathLst>
                      <a:path extrusionOk="0" h="818636" w="466728">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67" name="Google Shape;867;p8"/>
                <p:cNvSpPr/>
                <p:nvPr/>
              </p:nvSpPr>
              <p:spPr>
                <a:xfrm>
                  <a:off x="2046046" y="2433081"/>
                  <a:ext cx="17700" cy="544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8" name="Google Shape;868;p8"/>
              <p:cNvSpPr/>
              <p:nvPr/>
            </p:nvSpPr>
            <p:spPr>
              <a:xfrm>
                <a:off x="2848289" y="2564652"/>
                <a:ext cx="130735" cy="158472"/>
              </a:xfrm>
              <a:custGeom>
                <a:rect b="b" l="l" r="r" t="t"/>
                <a:pathLst>
                  <a:path extrusionOk="0" h="5799" w="4784">
                    <a:moveTo>
                      <a:pt x="0" y="0"/>
                    </a:moveTo>
                    <a:cubicBezTo>
                      <a:pt x="0" y="2506"/>
                      <a:pt x="2375" y="5110"/>
                      <a:pt x="4784" y="5799"/>
                    </a:cubicBezTo>
                  </a:path>
                </a:pathLst>
              </a:custGeom>
              <a:noFill/>
              <a:ln cap="rnd" cmpd="sng" w="38100">
                <a:solidFill>
                  <a:schemeClr val="lt1"/>
                </a:solidFill>
                <a:prstDash val="solid"/>
                <a:round/>
                <a:headEnd len="med" w="med" type="none"/>
                <a:tailEnd len="med" w="med" type="none"/>
              </a:ln>
            </p:spPr>
          </p:sp>
        </p:grpSp>
        <p:grpSp>
          <p:nvGrpSpPr>
            <p:cNvPr id="869" name="Google Shape;869;p8"/>
            <p:cNvGrpSpPr/>
            <p:nvPr/>
          </p:nvGrpSpPr>
          <p:grpSpPr>
            <a:xfrm>
              <a:off x="8330194" y="-10"/>
              <a:ext cx="852241" cy="2641273"/>
              <a:chOff x="3961868" y="-891976"/>
              <a:chExt cx="905291" cy="2805686"/>
            </a:xfrm>
          </p:grpSpPr>
          <p:grpSp>
            <p:nvGrpSpPr>
              <p:cNvPr id="870" name="Google Shape;870;p8"/>
              <p:cNvGrpSpPr/>
              <p:nvPr/>
            </p:nvGrpSpPr>
            <p:grpSpPr>
              <a:xfrm>
                <a:off x="3961868" y="1008419"/>
                <a:ext cx="905291" cy="905291"/>
                <a:chOff x="764100" y="3623300"/>
                <a:chExt cx="1046700" cy="1046700"/>
              </a:xfrm>
            </p:grpSpPr>
            <p:sp>
              <p:nvSpPr>
                <p:cNvPr id="871" name="Google Shape;871;p8"/>
                <p:cNvSpPr/>
                <p:nvPr/>
              </p:nvSpPr>
              <p:spPr>
                <a:xfrm>
                  <a:off x="764100" y="3623300"/>
                  <a:ext cx="1046700" cy="1046700"/>
                </a:xfrm>
                <a:prstGeom prst="ellipse">
                  <a:avLst/>
                </a:prstGeom>
                <a:solidFill>
                  <a:srgbClr val="D8B8FF">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8"/>
                <p:cNvSpPr/>
                <p:nvPr/>
              </p:nvSpPr>
              <p:spPr>
                <a:xfrm>
                  <a:off x="922769" y="3781968"/>
                  <a:ext cx="729300" cy="729300"/>
                </a:xfrm>
                <a:prstGeom prst="ellipse">
                  <a:avLst/>
                </a:prstGeom>
                <a:solidFill>
                  <a:srgbClr val="D8B8FF">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3" name="Google Shape;873;p8"/>
              <p:cNvGrpSpPr/>
              <p:nvPr/>
            </p:nvGrpSpPr>
            <p:grpSpPr>
              <a:xfrm>
                <a:off x="4155315" y="-891976"/>
                <a:ext cx="522826" cy="2613070"/>
                <a:chOff x="2447534" y="1219291"/>
                <a:chExt cx="478297" cy="2390513"/>
              </a:xfrm>
            </p:grpSpPr>
            <p:grpSp>
              <p:nvGrpSpPr>
                <p:cNvPr id="874" name="Google Shape;874;p8"/>
                <p:cNvGrpSpPr/>
                <p:nvPr/>
              </p:nvGrpSpPr>
              <p:grpSpPr>
                <a:xfrm>
                  <a:off x="2447534" y="1219291"/>
                  <a:ext cx="478297" cy="2390513"/>
                  <a:chOff x="2447534" y="1219291"/>
                  <a:chExt cx="478297" cy="2390513"/>
                </a:xfrm>
              </p:grpSpPr>
              <p:grpSp>
                <p:nvGrpSpPr>
                  <p:cNvPr id="875" name="Google Shape;875;p8"/>
                  <p:cNvGrpSpPr/>
                  <p:nvPr/>
                </p:nvGrpSpPr>
                <p:grpSpPr>
                  <a:xfrm>
                    <a:off x="2447534" y="2971595"/>
                    <a:ext cx="478297" cy="638209"/>
                    <a:chOff x="2447534" y="3081786"/>
                    <a:chExt cx="478297" cy="638209"/>
                  </a:xfrm>
                </p:grpSpPr>
                <p:sp>
                  <p:nvSpPr>
                    <p:cNvPr id="876" name="Google Shape;876;p8"/>
                    <p:cNvSpPr/>
                    <p:nvPr/>
                  </p:nvSpPr>
                  <p:spPr>
                    <a:xfrm>
                      <a:off x="2591014" y="3097533"/>
                      <a:ext cx="179593" cy="168416"/>
                    </a:xfrm>
                    <a:custGeom>
                      <a:rect b="b" l="l" r="r" t="t"/>
                      <a:pathLst>
                        <a:path extrusionOk="0" h="168416" w="179593">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7" name="Google Shape;877;p8"/>
                    <p:cNvSpPr/>
                    <p:nvPr/>
                  </p:nvSpPr>
                  <p:spPr>
                    <a:xfrm>
                      <a:off x="2458233" y="3250561"/>
                      <a:ext cx="453667" cy="462047"/>
                    </a:xfrm>
                    <a:custGeom>
                      <a:rect b="b" l="l" r="r" t="t"/>
                      <a:pathLst>
                        <a:path extrusionOk="0" h="462047" w="453667">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8" name="Google Shape;878;p8"/>
                    <p:cNvSpPr/>
                    <p:nvPr/>
                  </p:nvSpPr>
                  <p:spPr>
                    <a:xfrm>
                      <a:off x="2447534" y="3081786"/>
                      <a:ext cx="478297" cy="638209"/>
                    </a:xfrm>
                    <a:custGeom>
                      <a:rect b="b" l="l" r="r" t="t"/>
                      <a:pathLst>
                        <a:path extrusionOk="0" h="638209" w="478297">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79" name="Google Shape;879;p8"/>
                  <p:cNvSpPr/>
                  <p:nvPr/>
                </p:nvSpPr>
                <p:spPr>
                  <a:xfrm>
                    <a:off x="2675610" y="1219291"/>
                    <a:ext cx="17700" cy="1758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0" name="Google Shape;880;p8"/>
                <p:cNvSpPr/>
                <p:nvPr/>
              </p:nvSpPr>
              <p:spPr>
                <a:xfrm>
                  <a:off x="2546350" y="3472450"/>
                  <a:ext cx="97850" cy="61625"/>
                </a:xfrm>
                <a:custGeom>
                  <a:rect b="b" l="l" r="r" t="t"/>
                  <a:pathLst>
                    <a:path extrusionOk="0" h="2465" w="3914">
                      <a:moveTo>
                        <a:pt x="0" y="0"/>
                      </a:moveTo>
                      <a:cubicBezTo>
                        <a:pt x="946" y="1217"/>
                        <a:pt x="2412" y="2117"/>
                        <a:pt x="3914" y="2465"/>
                      </a:cubicBezTo>
                    </a:path>
                  </a:pathLst>
                </a:custGeom>
                <a:noFill/>
                <a:ln cap="rnd" cmpd="sng" w="38100">
                  <a:solidFill>
                    <a:schemeClr val="lt1"/>
                  </a:solidFill>
                  <a:prstDash val="solid"/>
                  <a:round/>
                  <a:headEnd len="med" w="med" type="none"/>
                  <a:tailEnd len="med" w="med" type="none"/>
                </a:ln>
              </p:spPr>
            </p:sp>
            <p:sp>
              <p:nvSpPr>
                <p:cNvPr id="881" name="Google Shape;881;p8"/>
                <p:cNvSpPr/>
                <p:nvPr/>
              </p:nvSpPr>
              <p:spPr>
                <a:xfrm>
                  <a:off x="2515525" y="3392700"/>
                  <a:ext cx="9075" cy="19950"/>
                </a:xfrm>
                <a:custGeom>
                  <a:rect b="b" l="l" r="r" t="t"/>
                  <a:pathLst>
                    <a:path extrusionOk="0" h="798" w="363">
                      <a:moveTo>
                        <a:pt x="0" y="0"/>
                      </a:moveTo>
                      <a:cubicBezTo>
                        <a:pt x="182" y="399"/>
                        <a:pt x="182" y="399"/>
                        <a:pt x="363" y="798"/>
                      </a:cubicBezTo>
                    </a:path>
                  </a:pathLst>
                </a:custGeom>
                <a:noFill/>
                <a:ln cap="rnd" cmpd="sng" w="38100">
                  <a:solidFill>
                    <a:schemeClr val="lt1"/>
                  </a:solidFill>
                  <a:prstDash val="solid"/>
                  <a:round/>
                  <a:headEnd len="med" w="med" type="none"/>
                  <a:tailEnd len="med" w="med" type="none"/>
                </a:ln>
              </p:spPr>
            </p:sp>
          </p:grpSp>
        </p:grpSp>
        <p:grpSp>
          <p:nvGrpSpPr>
            <p:cNvPr id="882" name="Google Shape;882;p8"/>
            <p:cNvGrpSpPr/>
            <p:nvPr/>
          </p:nvGrpSpPr>
          <p:grpSpPr>
            <a:xfrm>
              <a:off x="7811773" y="-2"/>
              <a:ext cx="492189" cy="1837864"/>
              <a:chOff x="5194218" y="-536312"/>
              <a:chExt cx="522827" cy="1952267"/>
            </a:xfrm>
          </p:grpSpPr>
          <p:grpSp>
            <p:nvGrpSpPr>
              <p:cNvPr id="883" name="Google Shape;883;p8"/>
              <p:cNvGrpSpPr/>
              <p:nvPr/>
            </p:nvGrpSpPr>
            <p:grpSpPr>
              <a:xfrm>
                <a:off x="5194218" y="893129"/>
                <a:ext cx="522827" cy="522827"/>
                <a:chOff x="764100" y="3623300"/>
                <a:chExt cx="1046700" cy="1046700"/>
              </a:xfrm>
            </p:grpSpPr>
            <p:sp>
              <p:nvSpPr>
                <p:cNvPr id="884" name="Google Shape;884;p8"/>
                <p:cNvSpPr/>
                <p:nvPr/>
              </p:nvSpPr>
              <p:spPr>
                <a:xfrm>
                  <a:off x="764100" y="3623300"/>
                  <a:ext cx="1046700" cy="1046700"/>
                </a:xfrm>
                <a:prstGeom prst="ellipse">
                  <a:avLst/>
                </a:prstGeom>
                <a:solidFill>
                  <a:srgbClr val="FF8900">
                    <a:alpha val="8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8"/>
                <p:cNvSpPr/>
                <p:nvPr/>
              </p:nvSpPr>
              <p:spPr>
                <a:xfrm>
                  <a:off x="922769" y="3781968"/>
                  <a:ext cx="729300" cy="729300"/>
                </a:xfrm>
                <a:prstGeom prst="ellipse">
                  <a:avLst/>
                </a:prstGeom>
                <a:solidFill>
                  <a:srgbClr val="FF8900">
                    <a:alpha val="8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6" name="Google Shape;886;p8"/>
              <p:cNvGrpSpPr/>
              <p:nvPr/>
            </p:nvGrpSpPr>
            <p:grpSpPr>
              <a:xfrm>
                <a:off x="5371921" y="-536312"/>
                <a:ext cx="182209" cy="1814066"/>
                <a:chOff x="3305183" y="1663032"/>
                <a:chExt cx="166690" cy="1659561"/>
              </a:xfrm>
            </p:grpSpPr>
            <p:grpSp>
              <p:nvGrpSpPr>
                <p:cNvPr id="887" name="Google Shape;887;p8"/>
                <p:cNvGrpSpPr/>
                <p:nvPr/>
              </p:nvGrpSpPr>
              <p:grpSpPr>
                <a:xfrm>
                  <a:off x="3305183" y="1663032"/>
                  <a:ext cx="166690" cy="1659561"/>
                  <a:chOff x="3305183" y="1663032"/>
                  <a:chExt cx="166690" cy="1659561"/>
                </a:xfrm>
              </p:grpSpPr>
              <p:grpSp>
                <p:nvGrpSpPr>
                  <p:cNvPr id="888" name="Google Shape;888;p8"/>
                  <p:cNvGrpSpPr/>
                  <p:nvPr/>
                </p:nvGrpSpPr>
                <p:grpSpPr>
                  <a:xfrm>
                    <a:off x="3305183" y="2971595"/>
                    <a:ext cx="166690" cy="350998"/>
                    <a:chOff x="3305183" y="3146560"/>
                    <a:chExt cx="166690" cy="350998"/>
                  </a:xfrm>
                </p:grpSpPr>
                <p:sp>
                  <p:nvSpPr>
                    <p:cNvPr id="889" name="Google Shape;889;p8"/>
                    <p:cNvSpPr/>
                    <p:nvPr/>
                  </p:nvSpPr>
                  <p:spPr>
                    <a:xfrm>
                      <a:off x="3324821" y="3152836"/>
                      <a:ext cx="119489" cy="117177"/>
                    </a:xfrm>
                    <a:custGeom>
                      <a:rect b="b" l="l" r="r" t="t"/>
                      <a:pathLst>
                        <a:path extrusionOk="0" h="117177" w="119489">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0" name="Google Shape;890;p8"/>
                    <p:cNvSpPr/>
                    <p:nvPr/>
                  </p:nvSpPr>
                  <p:spPr>
                    <a:xfrm>
                      <a:off x="3312763" y="3270014"/>
                      <a:ext cx="150661" cy="221107"/>
                    </a:xfrm>
                    <a:custGeom>
                      <a:rect b="b" l="l" r="r" t="t"/>
                      <a:pathLst>
                        <a:path extrusionOk="0" h="221107" w="150661">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1" name="Google Shape;891;p8"/>
                    <p:cNvSpPr/>
                    <p:nvPr/>
                  </p:nvSpPr>
                  <p:spPr>
                    <a:xfrm>
                      <a:off x="3305183" y="3146560"/>
                      <a:ext cx="166690" cy="350998"/>
                    </a:xfrm>
                    <a:custGeom>
                      <a:rect b="b" l="l" r="r" t="t"/>
                      <a:pathLst>
                        <a:path extrusionOk="0" h="350998" w="16669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92" name="Google Shape;892;p8"/>
                  <p:cNvSpPr/>
                  <p:nvPr/>
                </p:nvSpPr>
                <p:spPr>
                  <a:xfrm>
                    <a:off x="3375902" y="1663032"/>
                    <a:ext cx="17700" cy="1314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3" name="Google Shape;893;p8"/>
                <p:cNvSpPr/>
                <p:nvPr/>
              </p:nvSpPr>
              <p:spPr>
                <a:xfrm>
                  <a:off x="3352825" y="3244100"/>
                  <a:ext cx="27200" cy="29000"/>
                </a:xfrm>
                <a:custGeom>
                  <a:rect b="b" l="l" r="r" t="t"/>
                  <a:pathLst>
                    <a:path extrusionOk="0" h="1160" w="1088">
                      <a:moveTo>
                        <a:pt x="0" y="0"/>
                      </a:moveTo>
                      <a:cubicBezTo>
                        <a:pt x="294" y="441"/>
                        <a:pt x="670" y="834"/>
                        <a:pt x="1088" y="1160"/>
                      </a:cubicBezTo>
                    </a:path>
                  </a:pathLst>
                </a:custGeom>
                <a:noFill/>
                <a:ln cap="rnd" cmpd="sng" w="28575">
                  <a:solidFill>
                    <a:schemeClr val="lt1"/>
                  </a:solidFill>
                  <a:prstDash val="solid"/>
                  <a:round/>
                  <a:headEnd len="med" w="med" type="none"/>
                  <a:tailEnd len="med" w="med" type="none"/>
                </a:ln>
              </p:spPr>
            </p:sp>
          </p:grpSp>
        </p:grpSp>
        <p:grpSp>
          <p:nvGrpSpPr>
            <p:cNvPr id="894" name="Google Shape;894;p8"/>
            <p:cNvGrpSpPr/>
            <p:nvPr/>
          </p:nvGrpSpPr>
          <p:grpSpPr>
            <a:xfrm>
              <a:off x="8018879" y="-29"/>
              <a:ext cx="810166" cy="4470272"/>
              <a:chOff x="7824797" y="-1724181"/>
              <a:chExt cx="860597" cy="4748536"/>
            </a:xfrm>
          </p:grpSpPr>
          <p:grpSp>
            <p:nvGrpSpPr>
              <p:cNvPr id="895" name="Google Shape;895;p8"/>
              <p:cNvGrpSpPr/>
              <p:nvPr/>
            </p:nvGrpSpPr>
            <p:grpSpPr>
              <a:xfrm>
                <a:off x="7824797" y="1891931"/>
                <a:ext cx="860597" cy="1132425"/>
                <a:chOff x="764100" y="3623300"/>
                <a:chExt cx="1046700" cy="1046700"/>
              </a:xfrm>
            </p:grpSpPr>
            <p:sp>
              <p:nvSpPr>
                <p:cNvPr id="896" name="Google Shape;896;p8"/>
                <p:cNvSpPr/>
                <p:nvPr/>
              </p:nvSpPr>
              <p:spPr>
                <a:xfrm>
                  <a:off x="764100" y="3623300"/>
                  <a:ext cx="1046700" cy="1046700"/>
                </a:xfrm>
                <a:prstGeom prst="ellipse">
                  <a:avLst/>
                </a:prstGeom>
                <a:solidFill>
                  <a:srgbClr val="10A3FF">
                    <a:alpha val="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8"/>
                <p:cNvSpPr/>
                <p:nvPr/>
              </p:nvSpPr>
              <p:spPr>
                <a:xfrm>
                  <a:off x="922769" y="3781968"/>
                  <a:ext cx="729300" cy="729300"/>
                </a:xfrm>
                <a:prstGeom prst="ellipse">
                  <a:avLst/>
                </a:prstGeom>
                <a:solidFill>
                  <a:srgbClr val="10A3FF">
                    <a:alpha val="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8" name="Google Shape;898;p8"/>
              <p:cNvGrpSpPr/>
              <p:nvPr/>
            </p:nvGrpSpPr>
            <p:grpSpPr>
              <a:xfrm>
                <a:off x="8100547" y="-1724181"/>
                <a:ext cx="300376" cy="4529867"/>
                <a:chOff x="3792712" y="-322375"/>
                <a:chExt cx="274793" cy="4144055"/>
              </a:xfrm>
            </p:grpSpPr>
            <p:grpSp>
              <p:nvGrpSpPr>
                <p:cNvPr id="899" name="Google Shape;899;p8"/>
                <p:cNvGrpSpPr/>
                <p:nvPr/>
              </p:nvGrpSpPr>
              <p:grpSpPr>
                <a:xfrm>
                  <a:off x="3792712" y="-322375"/>
                  <a:ext cx="274793" cy="4144055"/>
                  <a:chOff x="3792712" y="-322375"/>
                  <a:chExt cx="274793" cy="4144055"/>
                </a:xfrm>
              </p:grpSpPr>
              <p:grpSp>
                <p:nvGrpSpPr>
                  <p:cNvPr id="900" name="Google Shape;900;p8"/>
                  <p:cNvGrpSpPr/>
                  <p:nvPr/>
                </p:nvGrpSpPr>
                <p:grpSpPr>
                  <a:xfrm>
                    <a:off x="3792712" y="2971595"/>
                    <a:ext cx="274793" cy="850085"/>
                    <a:chOff x="3792712" y="2879468"/>
                    <a:chExt cx="274793" cy="850085"/>
                  </a:xfrm>
                </p:grpSpPr>
                <p:sp>
                  <p:nvSpPr>
                    <p:cNvPr id="901" name="Google Shape;901;p8"/>
                    <p:cNvSpPr/>
                    <p:nvPr/>
                  </p:nvSpPr>
                  <p:spPr>
                    <a:xfrm>
                      <a:off x="3798083" y="3085793"/>
                      <a:ext cx="261578" cy="637356"/>
                    </a:xfrm>
                    <a:custGeom>
                      <a:rect b="b" l="l" r="r" t="t"/>
                      <a:pathLst>
                        <a:path extrusionOk="0" h="637356" w="261578">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CFE2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2" name="Google Shape;902;p8"/>
                    <p:cNvSpPr/>
                    <p:nvPr/>
                  </p:nvSpPr>
                  <p:spPr>
                    <a:xfrm>
                      <a:off x="3849902" y="2886279"/>
                      <a:ext cx="160096" cy="197298"/>
                    </a:xfrm>
                    <a:custGeom>
                      <a:rect b="b" l="l" r="r" t="t"/>
                      <a:pathLst>
                        <a:path extrusionOk="0" h="197298" w="160096">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3" name="Google Shape;903;p8"/>
                    <p:cNvSpPr/>
                    <p:nvPr/>
                  </p:nvSpPr>
                  <p:spPr>
                    <a:xfrm>
                      <a:off x="3792712" y="2879468"/>
                      <a:ext cx="274793" cy="850085"/>
                    </a:xfrm>
                    <a:custGeom>
                      <a:rect b="b" l="l" r="r" t="t"/>
                      <a:pathLst>
                        <a:path extrusionOk="0" h="850085" w="274793">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04" name="Google Shape;904;p8"/>
                  <p:cNvSpPr/>
                  <p:nvPr/>
                </p:nvSpPr>
                <p:spPr>
                  <a:xfrm>
                    <a:off x="3923169" y="-322375"/>
                    <a:ext cx="17700" cy="3300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5" name="Google Shape;905;p8"/>
                <p:cNvSpPr/>
                <p:nvPr/>
              </p:nvSpPr>
              <p:spPr>
                <a:xfrm>
                  <a:off x="3834925" y="3637375"/>
                  <a:ext cx="76100" cy="135925"/>
                </a:xfrm>
                <a:custGeom>
                  <a:rect b="b" l="l" r="r" t="t"/>
                  <a:pathLst>
                    <a:path extrusionOk="0" h="5437" w="3044">
                      <a:moveTo>
                        <a:pt x="0" y="0"/>
                      </a:moveTo>
                      <a:cubicBezTo>
                        <a:pt x="372" y="2043"/>
                        <a:pt x="1116" y="4666"/>
                        <a:pt x="3044" y="5437"/>
                      </a:cubicBezTo>
                    </a:path>
                  </a:pathLst>
                </a:custGeom>
                <a:noFill/>
                <a:ln cap="rnd" cmpd="sng" w="28575">
                  <a:solidFill>
                    <a:schemeClr val="lt1"/>
                  </a:solidFill>
                  <a:prstDash val="solid"/>
                  <a:round/>
                  <a:headEnd len="med" w="med" type="none"/>
                  <a:tailEnd len="med" w="med" type="none"/>
                </a:ln>
              </p:spPr>
            </p:sp>
            <p:sp>
              <p:nvSpPr>
                <p:cNvPr id="906" name="Google Shape;906;p8"/>
                <p:cNvSpPr/>
                <p:nvPr/>
              </p:nvSpPr>
              <p:spPr>
                <a:xfrm>
                  <a:off x="3834925" y="3552200"/>
                  <a:ext cx="1825" cy="21750"/>
                </a:xfrm>
                <a:custGeom>
                  <a:rect b="b" l="l" r="r" t="t"/>
                  <a:pathLst>
                    <a:path extrusionOk="0" h="870" w="73">
                      <a:moveTo>
                        <a:pt x="0" y="0"/>
                      </a:moveTo>
                      <a:cubicBezTo>
                        <a:pt x="37" y="435"/>
                        <a:pt x="37" y="435"/>
                        <a:pt x="73" y="870"/>
                      </a:cubicBezTo>
                    </a:path>
                  </a:pathLst>
                </a:custGeom>
                <a:noFill/>
                <a:ln cap="rnd" cmpd="sng" w="28575">
                  <a:solidFill>
                    <a:schemeClr val="lt1"/>
                  </a:solidFill>
                  <a:prstDash val="solid"/>
                  <a:round/>
                  <a:headEnd len="med" w="med" type="none"/>
                  <a:tailEnd len="med" w="med" type="none"/>
                </a:ln>
              </p:spPr>
            </p:sp>
          </p:grpSp>
        </p:grpSp>
        <p:grpSp>
          <p:nvGrpSpPr>
            <p:cNvPr id="907" name="Google Shape;907;p8"/>
            <p:cNvGrpSpPr/>
            <p:nvPr/>
          </p:nvGrpSpPr>
          <p:grpSpPr>
            <a:xfrm>
              <a:off x="7184797" y="-17"/>
              <a:ext cx="985363" cy="3905971"/>
              <a:chOff x="1192601" y="-1724180"/>
              <a:chExt cx="1046700" cy="4149108"/>
            </a:xfrm>
          </p:grpSpPr>
          <p:grpSp>
            <p:nvGrpSpPr>
              <p:cNvPr id="908" name="Google Shape;908;p8"/>
              <p:cNvGrpSpPr/>
              <p:nvPr/>
            </p:nvGrpSpPr>
            <p:grpSpPr>
              <a:xfrm>
                <a:off x="1192601" y="1378228"/>
                <a:ext cx="1046700" cy="1046700"/>
                <a:chOff x="764100" y="3623300"/>
                <a:chExt cx="1046700" cy="1046700"/>
              </a:xfrm>
            </p:grpSpPr>
            <p:sp>
              <p:nvSpPr>
                <p:cNvPr id="909" name="Google Shape;909;p8"/>
                <p:cNvSpPr/>
                <p:nvPr/>
              </p:nvSpPr>
              <p:spPr>
                <a:xfrm>
                  <a:off x="764100" y="3623300"/>
                  <a:ext cx="1046700" cy="1046700"/>
                </a:xfrm>
                <a:prstGeom prst="ellipse">
                  <a:avLst/>
                </a:prstGeom>
                <a:solidFill>
                  <a:srgbClr val="18ECFF">
                    <a:alpha val="9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8"/>
                <p:cNvSpPr/>
                <p:nvPr/>
              </p:nvSpPr>
              <p:spPr>
                <a:xfrm>
                  <a:off x="922769" y="3781968"/>
                  <a:ext cx="729300" cy="729300"/>
                </a:xfrm>
                <a:prstGeom prst="ellipse">
                  <a:avLst/>
                </a:prstGeom>
                <a:solidFill>
                  <a:srgbClr val="18ECFF">
                    <a:alpha val="9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1" name="Google Shape;911;p8"/>
              <p:cNvGrpSpPr/>
              <p:nvPr/>
            </p:nvGrpSpPr>
            <p:grpSpPr>
              <a:xfrm>
                <a:off x="1417979" y="-1724180"/>
                <a:ext cx="580390" cy="3855366"/>
                <a:chOff x="522260" y="372820"/>
                <a:chExt cx="530958" cy="3527002"/>
              </a:xfrm>
            </p:grpSpPr>
            <p:grpSp>
              <p:nvGrpSpPr>
                <p:cNvPr id="912" name="Google Shape;912;p8"/>
                <p:cNvGrpSpPr/>
                <p:nvPr/>
              </p:nvGrpSpPr>
              <p:grpSpPr>
                <a:xfrm>
                  <a:off x="522260" y="372820"/>
                  <a:ext cx="530958" cy="3527002"/>
                  <a:chOff x="522260" y="372820"/>
                  <a:chExt cx="530958" cy="3527002"/>
                </a:xfrm>
              </p:grpSpPr>
              <p:grpSp>
                <p:nvGrpSpPr>
                  <p:cNvPr id="913" name="Google Shape;913;p8"/>
                  <p:cNvGrpSpPr/>
                  <p:nvPr/>
                </p:nvGrpSpPr>
                <p:grpSpPr>
                  <a:xfrm>
                    <a:off x="522260" y="2971595"/>
                    <a:ext cx="530958" cy="928227"/>
                    <a:chOff x="522260" y="2971595"/>
                    <a:chExt cx="530958" cy="928227"/>
                  </a:xfrm>
                </p:grpSpPr>
                <p:sp>
                  <p:nvSpPr>
                    <p:cNvPr id="914" name="Google Shape;914;p8"/>
                    <p:cNvSpPr/>
                    <p:nvPr/>
                  </p:nvSpPr>
                  <p:spPr>
                    <a:xfrm>
                      <a:off x="531045" y="3193814"/>
                      <a:ext cx="510950" cy="500199"/>
                    </a:xfrm>
                    <a:custGeom>
                      <a:rect b="b" l="l" r="r" t="t"/>
                      <a:pathLst>
                        <a:path extrusionOk="0" h="500199" w="51095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5" name="Google Shape;915;p8"/>
                    <p:cNvSpPr/>
                    <p:nvPr/>
                  </p:nvSpPr>
                  <p:spPr>
                    <a:xfrm>
                      <a:off x="551585" y="3672350"/>
                      <a:ext cx="488949" cy="214629"/>
                    </a:xfrm>
                    <a:custGeom>
                      <a:rect b="b" l="l" r="r" t="t"/>
                      <a:pathLst>
                        <a:path extrusionOk="0" h="214629" w="488949">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6" name="Google Shape;916;p8"/>
                    <p:cNvSpPr/>
                    <p:nvPr/>
                  </p:nvSpPr>
                  <p:spPr>
                    <a:xfrm>
                      <a:off x="685838" y="2977833"/>
                      <a:ext cx="219884" cy="234649"/>
                    </a:xfrm>
                    <a:custGeom>
                      <a:rect b="b" l="l" r="r" t="t"/>
                      <a:pathLst>
                        <a:path extrusionOk="0" h="234649" w="219884">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7" name="Google Shape;917;p8"/>
                    <p:cNvSpPr/>
                    <p:nvPr/>
                  </p:nvSpPr>
                  <p:spPr>
                    <a:xfrm>
                      <a:off x="522260" y="2971595"/>
                      <a:ext cx="530958" cy="928227"/>
                    </a:xfrm>
                    <a:custGeom>
                      <a:rect b="b" l="l" r="r" t="t"/>
                      <a:pathLst>
                        <a:path extrusionOk="0" h="928227" w="530958">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18" name="Google Shape;918;p8"/>
                  <p:cNvSpPr/>
                  <p:nvPr/>
                </p:nvSpPr>
                <p:spPr>
                  <a:xfrm>
                    <a:off x="786939" y="372820"/>
                    <a:ext cx="17700" cy="260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9" name="Google Shape;919;p8"/>
                <p:cNvSpPr/>
                <p:nvPr/>
              </p:nvSpPr>
              <p:spPr>
                <a:xfrm>
                  <a:off x="636125" y="3766050"/>
                  <a:ext cx="121425" cy="74300"/>
                </a:xfrm>
                <a:custGeom>
                  <a:rect b="b" l="l" r="r" t="t"/>
                  <a:pathLst>
                    <a:path extrusionOk="0" h="2972" w="4857">
                      <a:moveTo>
                        <a:pt x="0" y="0"/>
                      </a:moveTo>
                      <a:cubicBezTo>
                        <a:pt x="1186" y="1482"/>
                        <a:pt x="3080" y="2306"/>
                        <a:pt x="4857" y="2972"/>
                      </a:cubicBezTo>
                    </a:path>
                  </a:pathLst>
                </a:custGeom>
                <a:noFill/>
                <a:ln cap="rnd" cmpd="sng" w="38100">
                  <a:solidFill>
                    <a:schemeClr val="lt1"/>
                  </a:solidFill>
                  <a:prstDash val="solid"/>
                  <a:round/>
                  <a:headEnd len="med" w="med" type="none"/>
                  <a:tailEnd len="med" w="med" type="none"/>
                </a:ln>
              </p:spPr>
            </p:sp>
          </p:grpSp>
        </p:grpSp>
        <p:grpSp>
          <p:nvGrpSpPr>
            <p:cNvPr id="920" name="Google Shape;920;p8"/>
            <p:cNvGrpSpPr/>
            <p:nvPr/>
          </p:nvGrpSpPr>
          <p:grpSpPr>
            <a:xfrm>
              <a:off x="6196930" y="7"/>
              <a:ext cx="985363" cy="2629685"/>
              <a:chOff x="6010934" y="1"/>
              <a:chExt cx="1046700" cy="2793377"/>
            </a:xfrm>
          </p:grpSpPr>
          <p:grpSp>
            <p:nvGrpSpPr>
              <p:cNvPr id="921" name="Google Shape;921;p8"/>
              <p:cNvGrpSpPr/>
              <p:nvPr/>
            </p:nvGrpSpPr>
            <p:grpSpPr>
              <a:xfrm>
                <a:off x="6010934" y="1746678"/>
                <a:ext cx="1046700" cy="1046700"/>
                <a:chOff x="764100" y="3623300"/>
                <a:chExt cx="1046700" cy="1046700"/>
              </a:xfrm>
            </p:grpSpPr>
            <p:sp>
              <p:nvSpPr>
                <p:cNvPr id="922" name="Google Shape;922;p8"/>
                <p:cNvSpPr/>
                <p:nvPr/>
              </p:nvSpPr>
              <p:spPr>
                <a:xfrm>
                  <a:off x="764100" y="3623300"/>
                  <a:ext cx="1046700" cy="1046700"/>
                </a:xfrm>
                <a:prstGeom prst="ellipse">
                  <a:avLst/>
                </a:prstGeom>
                <a:solidFill>
                  <a:srgbClr val="76DC35">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8"/>
                <p:cNvSpPr/>
                <p:nvPr/>
              </p:nvSpPr>
              <p:spPr>
                <a:xfrm>
                  <a:off x="922769" y="3781968"/>
                  <a:ext cx="729300" cy="729300"/>
                </a:xfrm>
                <a:prstGeom prst="ellipse">
                  <a:avLst/>
                </a:prstGeom>
                <a:solidFill>
                  <a:srgbClr val="76DC35">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4" name="Google Shape;924;p8"/>
              <p:cNvGrpSpPr/>
              <p:nvPr/>
            </p:nvGrpSpPr>
            <p:grpSpPr>
              <a:xfrm>
                <a:off x="6308747" y="1"/>
                <a:ext cx="441786" cy="2571886"/>
                <a:chOff x="1121941" y="1609666"/>
                <a:chExt cx="404159" cy="2352837"/>
              </a:xfrm>
            </p:grpSpPr>
            <p:grpSp>
              <p:nvGrpSpPr>
                <p:cNvPr id="925" name="Google Shape;925;p8"/>
                <p:cNvGrpSpPr/>
                <p:nvPr/>
              </p:nvGrpSpPr>
              <p:grpSpPr>
                <a:xfrm>
                  <a:off x="1121941" y="1609666"/>
                  <a:ext cx="404159" cy="2352837"/>
                  <a:chOff x="1121941" y="1609666"/>
                  <a:chExt cx="404159" cy="2352837"/>
                </a:xfrm>
              </p:grpSpPr>
              <p:grpSp>
                <p:nvGrpSpPr>
                  <p:cNvPr id="926" name="Google Shape;926;p8"/>
                  <p:cNvGrpSpPr/>
                  <p:nvPr/>
                </p:nvGrpSpPr>
                <p:grpSpPr>
                  <a:xfrm>
                    <a:off x="1121941" y="2971595"/>
                    <a:ext cx="404159" cy="990908"/>
                    <a:chOff x="1121941" y="2969319"/>
                    <a:chExt cx="404159" cy="990908"/>
                  </a:xfrm>
                </p:grpSpPr>
                <p:sp>
                  <p:nvSpPr>
                    <p:cNvPr id="927" name="Google Shape;927;p8"/>
                    <p:cNvSpPr/>
                    <p:nvPr/>
                  </p:nvSpPr>
                  <p:spPr>
                    <a:xfrm>
                      <a:off x="1210876" y="2975878"/>
                      <a:ext cx="215728" cy="222824"/>
                    </a:xfrm>
                    <a:custGeom>
                      <a:rect b="b" l="l" r="r" t="t"/>
                      <a:pathLst>
                        <a:path extrusionOk="0" h="222824" w="215728">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8" name="Google Shape;928;p8"/>
                    <p:cNvSpPr/>
                    <p:nvPr/>
                  </p:nvSpPr>
                  <p:spPr>
                    <a:xfrm>
                      <a:off x="1160257" y="3179981"/>
                      <a:ext cx="324636" cy="229478"/>
                    </a:xfrm>
                    <a:custGeom>
                      <a:rect b="b" l="l" r="r" t="t"/>
                      <a:pathLst>
                        <a:path extrusionOk="0" h="229478" w="324636">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9" name="Google Shape;929;p8"/>
                    <p:cNvSpPr/>
                    <p:nvPr/>
                  </p:nvSpPr>
                  <p:spPr>
                    <a:xfrm>
                      <a:off x="1128931" y="3411844"/>
                      <a:ext cx="389306" cy="540604"/>
                    </a:xfrm>
                    <a:custGeom>
                      <a:rect b="b" l="l" r="r" t="t"/>
                      <a:pathLst>
                        <a:path extrusionOk="0" h="540604" w="389306">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CFE5B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0" name="Google Shape;930;p8"/>
                    <p:cNvSpPr/>
                    <p:nvPr/>
                  </p:nvSpPr>
                  <p:spPr>
                    <a:xfrm>
                      <a:off x="1121941" y="2969319"/>
                      <a:ext cx="404159" cy="990908"/>
                    </a:xfrm>
                    <a:custGeom>
                      <a:rect b="b" l="l" r="r" t="t"/>
                      <a:pathLst>
                        <a:path extrusionOk="0" h="990908" w="404159">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31" name="Google Shape;931;p8"/>
                  <p:cNvSpPr/>
                  <p:nvPr/>
                </p:nvSpPr>
                <p:spPr>
                  <a:xfrm>
                    <a:off x="1308648" y="1609666"/>
                    <a:ext cx="17700" cy="1368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2" name="Google Shape;932;p8"/>
                <p:cNvSpPr/>
                <p:nvPr/>
              </p:nvSpPr>
              <p:spPr>
                <a:xfrm>
                  <a:off x="1183450" y="3621050"/>
                  <a:ext cx="70700" cy="18125"/>
                </a:xfrm>
                <a:custGeom>
                  <a:rect b="b" l="l" r="r" t="t"/>
                  <a:pathLst>
                    <a:path extrusionOk="0" h="725" w="2828">
                      <a:moveTo>
                        <a:pt x="0" y="725"/>
                      </a:moveTo>
                      <a:cubicBezTo>
                        <a:pt x="930" y="439"/>
                        <a:pt x="1889" y="256"/>
                        <a:pt x="2828" y="0"/>
                      </a:cubicBezTo>
                    </a:path>
                  </a:pathLst>
                </a:custGeom>
                <a:noFill/>
                <a:ln cap="rnd" cmpd="sng" w="28575">
                  <a:solidFill>
                    <a:schemeClr val="lt1"/>
                  </a:solidFill>
                  <a:prstDash val="solid"/>
                  <a:round/>
                  <a:headEnd len="med" w="med" type="none"/>
                  <a:tailEnd len="med" w="med" type="none"/>
                </a:ln>
              </p:spPr>
            </p:sp>
            <p:sp>
              <p:nvSpPr>
                <p:cNvPr id="933" name="Google Shape;933;p8"/>
                <p:cNvSpPr/>
                <p:nvPr/>
              </p:nvSpPr>
              <p:spPr>
                <a:xfrm>
                  <a:off x="1188900" y="3717125"/>
                  <a:ext cx="76125" cy="18100"/>
                </a:xfrm>
                <a:custGeom>
                  <a:rect b="b" l="l" r="r" t="t"/>
                  <a:pathLst>
                    <a:path extrusionOk="0" h="724" w="3045">
                      <a:moveTo>
                        <a:pt x="0" y="724"/>
                      </a:moveTo>
                      <a:cubicBezTo>
                        <a:pt x="995" y="410"/>
                        <a:pt x="2019" y="187"/>
                        <a:pt x="3045" y="0"/>
                      </a:cubicBezTo>
                    </a:path>
                  </a:pathLst>
                </a:custGeom>
                <a:noFill/>
                <a:ln cap="rnd" cmpd="sng" w="28575">
                  <a:solidFill>
                    <a:schemeClr val="lt1"/>
                  </a:solidFill>
                  <a:prstDash val="solid"/>
                  <a:round/>
                  <a:headEnd len="med" w="med" type="none"/>
                  <a:tailEnd len="med" w="med" type="none"/>
                </a:ln>
              </p:spPr>
            </p:sp>
            <p:sp>
              <p:nvSpPr>
                <p:cNvPr id="934" name="Google Shape;934;p8"/>
                <p:cNvSpPr/>
                <p:nvPr/>
              </p:nvSpPr>
              <p:spPr>
                <a:xfrm>
                  <a:off x="1185275" y="3820425"/>
                  <a:ext cx="39875" cy="9050"/>
                </a:xfrm>
                <a:custGeom>
                  <a:rect b="b" l="l" r="r" t="t"/>
                  <a:pathLst>
                    <a:path extrusionOk="0" h="362" w="1595">
                      <a:moveTo>
                        <a:pt x="0" y="362"/>
                      </a:moveTo>
                      <a:cubicBezTo>
                        <a:pt x="526" y="219"/>
                        <a:pt x="1059" y="97"/>
                        <a:pt x="1595" y="0"/>
                      </a:cubicBezTo>
                    </a:path>
                  </a:pathLst>
                </a:custGeom>
                <a:noFill/>
                <a:ln cap="rnd" cmpd="sng" w="28575">
                  <a:solidFill>
                    <a:schemeClr val="lt1"/>
                  </a:solidFill>
                  <a:prstDash val="solid"/>
                  <a:round/>
                  <a:headEnd len="med" w="med" type="none"/>
                  <a:tailEnd len="med" w="med" type="none"/>
                </a:ln>
              </p:spPr>
            </p:sp>
            <p:sp>
              <p:nvSpPr>
                <p:cNvPr id="935" name="Google Shape;935;p8"/>
                <p:cNvSpPr/>
                <p:nvPr/>
              </p:nvSpPr>
              <p:spPr>
                <a:xfrm>
                  <a:off x="1301250" y="3911025"/>
                  <a:ext cx="18125" cy="7250"/>
                </a:xfrm>
                <a:custGeom>
                  <a:rect b="b" l="l" r="r" t="t"/>
                  <a:pathLst>
                    <a:path extrusionOk="0" h="290" w="725">
                      <a:moveTo>
                        <a:pt x="0" y="290"/>
                      </a:moveTo>
                      <a:cubicBezTo>
                        <a:pt x="363" y="145"/>
                        <a:pt x="363" y="145"/>
                        <a:pt x="725" y="0"/>
                      </a:cubicBezTo>
                    </a:path>
                  </a:pathLst>
                </a:custGeom>
                <a:noFill/>
                <a:ln cap="rnd" cmpd="sng" w="28575">
                  <a:solidFill>
                    <a:schemeClr val="lt1"/>
                  </a:solidFill>
                  <a:prstDash val="solid"/>
                  <a:round/>
                  <a:headEnd len="med" w="med" type="none"/>
                  <a:tailEnd len="med" w="med" type="none"/>
                </a:ln>
              </p:spPr>
            </p:sp>
          </p:grpSp>
        </p:grpSp>
        <p:grpSp>
          <p:nvGrpSpPr>
            <p:cNvPr id="936" name="Google Shape;936;p8"/>
            <p:cNvGrpSpPr/>
            <p:nvPr/>
          </p:nvGrpSpPr>
          <p:grpSpPr>
            <a:xfrm>
              <a:off x="7192739" y="3730341"/>
              <a:ext cx="148551" cy="170121"/>
              <a:chOff x="3462796" y="2555878"/>
              <a:chExt cx="157798" cy="180711"/>
            </a:xfrm>
          </p:grpSpPr>
          <p:sp>
            <p:nvSpPr>
              <p:cNvPr id="937" name="Google Shape;937;p8"/>
              <p:cNvSpPr/>
              <p:nvPr/>
            </p:nvSpPr>
            <p:spPr>
              <a:xfrm>
                <a:off x="3528860" y="2555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8" name="Google Shape;938;p8"/>
              <p:cNvSpPr/>
              <p:nvPr/>
            </p:nvSpPr>
            <p:spPr>
              <a:xfrm>
                <a:off x="3528860" y="2682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9" name="Google Shape;939;p8"/>
              <p:cNvSpPr/>
              <p:nvPr/>
            </p:nvSpPr>
            <p:spPr>
              <a:xfrm>
                <a:off x="3571315" y="2597137"/>
                <a:ext cx="47570" cy="33554"/>
              </a:xfrm>
              <a:custGeom>
                <a:rect b="b" l="l" r="r" t="t"/>
                <a:pathLst>
                  <a:path extrusionOk="0" h="33554" w="47570">
                    <a:moveTo>
                      <a:pt x="47423" y="3886"/>
                    </a:moveTo>
                    <a:cubicBezTo>
                      <a:pt x="36183" y="-9449"/>
                      <a:pt x="10910" y="15189"/>
                      <a:pt x="306" y="22936"/>
                    </a:cubicBezTo>
                    <a:cubicBezTo>
                      <a:pt x="-4584" y="50305"/>
                      <a:pt x="50788" y="17729"/>
                      <a:pt x="47423" y="388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0" name="Google Shape;940;p8"/>
              <p:cNvSpPr/>
              <p:nvPr/>
            </p:nvSpPr>
            <p:spPr>
              <a:xfrm>
                <a:off x="3572203" y="2660050"/>
                <a:ext cx="48391" cy="35006"/>
              </a:xfrm>
              <a:custGeom>
                <a:rect b="b" l="l" r="r" t="t"/>
                <a:pathLst>
                  <a:path extrusionOk="0" h="35006" w="48391">
                    <a:moveTo>
                      <a:pt x="45900" y="20221"/>
                    </a:moveTo>
                    <a:cubicBezTo>
                      <a:pt x="32120" y="15713"/>
                      <a:pt x="14849" y="-8608"/>
                      <a:pt x="1450" y="3203"/>
                    </a:cubicBezTo>
                    <a:cubicBezTo>
                      <a:pt x="-11123" y="21047"/>
                      <a:pt x="62664" y="54384"/>
                      <a:pt x="45900" y="2022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1" name="Google Shape;941;p8"/>
              <p:cNvSpPr/>
              <p:nvPr/>
            </p:nvSpPr>
            <p:spPr>
              <a:xfrm>
                <a:off x="3466564" y="2662661"/>
                <a:ext cx="42019" cy="33548"/>
              </a:xfrm>
              <a:custGeom>
                <a:rect b="b" l="l" r="r" t="t"/>
                <a:pathLst>
                  <a:path extrusionOk="0" h="33548" w="42019">
                    <a:moveTo>
                      <a:pt x="41239" y="1798"/>
                    </a:moveTo>
                    <a:cubicBezTo>
                      <a:pt x="31397" y="-7981"/>
                      <a:pt x="-17625" y="24912"/>
                      <a:pt x="6695" y="33548"/>
                    </a:cubicBezTo>
                    <a:cubicBezTo>
                      <a:pt x="17935" y="27452"/>
                      <a:pt x="47145" y="17991"/>
                      <a:pt x="41239" y="179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2" name="Google Shape;942;p8"/>
              <p:cNvSpPr/>
              <p:nvPr/>
            </p:nvSpPr>
            <p:spPr>
              <a:xfrm>
                <a:off x="3462796" y="2597064"/>
                <a:ext cx="40843" cy="33781"/>
              </a:xfrm>
              <a:custGeom>
                <a:rect b="b" l="l" r="r" t="t"/>
                <a:pathLst>
                  <a:path extrusionOk="0" h="33781" w="40843">
                    <a:moveTo>
                      <a:pt x="38339" y="18755"/>
                    </a:moveTo>
                    <a:cubicBezTo>
                      <a:pt x="27163" y="13865"/>
                      <a:pt x="13447" y="-8614"/>
                      <a:pt x="1509" y="3578"/>
                    </a:cubicBezTo>
                    <a:cubicBezTo>
                      <a:pt x="-10556" y="21676"/>
                      <a:pt x="54151" y="52346"/>
                      <a:pt x="38339" y="1875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3" name="Shape 943"/>
        <p:cNvGrpSpPr/>
        <p:nvPr/>
      </p:nvGrpSpPr>
      <p:grpSpPr>
        <a:xfrm>
          <a:off x="0" y="0"/>
          <a:ext cx="0" cy="0"/>
          <a:chOff x="0" y="0"/>
          <a:chExt cx="0" cy="0"/>
        </a:xfrm>
      </p:grpSpPr>
      <p:sp>
        <p:nvSpPr>
          <p:cNvPr id="944" name="Google Shape;944;p9"/>
          <p:cNvSpPr txBox="1"/>
          <p:nvPr>
            <p:ph idx="1" type="body"/>
          </p:nvPr>
        </p:nvSpPr>
        <p:spPr>
          <a:xfrm>
            <a:off x="855300" y="4591175"/>
            <a:ext cx="7433400" cy="334800"/>
          </a:xfrm>
          <a:prstGeom prst="rect">
            <a:avLst/>
          </a:prstGeom>
        </p:spPr>
        <p:txBody>
          <a:bodyPr anchorCtr="0" anchor="t" bIns="0" lIns="0" spcFirstLastPara="1" rIns="0" wrap="square" tIns="0">
            <a:noAutofit/>
          </a:bodyPr>
          <a:lstStyle>
            <a:lvl1pPr indent="-228600" lvl="0" marL="457200" rtl="0" algn="ctr">
              <a:spcBef>
                <a:spcPts val="0"/>
              </a:spcBef>
              <a:spcAft>
                <a:spcPts val="800"/>
              </a:spcAft>
              <a:buClr>
                <a:schemeClr val="accent1"/>
              </a:buClr>
              <a:buSzPts val="1800"/>
              <a:buNone/>
              <a:defRPr sz="1800">
                <a:solidFill>
                  <a:schemeClr val="accent1"/>
                </a:solidFill>
              </a:defRPr>
            </a:lvl1pPr>
          </a:lstStyle>
          <a:p/>
        </p:txBody>
      </p:sp>
      <p:sp>
        <p:nvSpPr>
          <p:cNvPr id="945" name="Google Shape;945;p9"/>
          <p:cNvSpPr txBox="1"/>
          <p:nvPr>
            <p:ph idx="12" type="sldNum"/>
          </p:nvPr>
        </p:nvSpPr>
        <p:spPr>
          <a:xfrm>
            <a:off x="8696403" y="4673650"/>
            <a:ext cx="3330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946" name="Google Shape;946;p9"/>
          <p:cNvGrpSpPr/>
          <p:nvPr/>
        </p:nvGrpSpPr>
        <p:grpSpPr>
          <a:xfrm>
            <a:off x="2123897" y="-3"/>
            <a:ext cx="248884" cy="1079826"/>
            <a:chOff x="6176324" y="1765810"/>
            <a:chExt cx="466512" cy="2024421"/>
          </a:xfrm>
        </p:grpSpPr>
        <p:sp>
          <p:nvSpPr>
            <p:cNvPr id="947" name="Google Shape;947;p9"/>
            <p:cNvSpPr/>
            <p:nvPr/>
          </p:nvSpPr>
          <p:spPr>
            <a:xfrm>
              <a:off x="6176324" y="2971595"/>
              <a:ext cx="466512" cy="818636"/>
            </a:xfrm>
            <a:custGeom>
              <a:rect b="b" l="l" r="r" t="t"/>
              <a:pathLst>
                <a:path extrusionOk="0" h="818636" w="466512">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8" name="Google Shape;948;p9"/>
            <p:cNvSpPr/>
            <p:nvPr/>
          </p:nvSpPr>
          <p:spPr>
            <a:xfrm>
              <a:off x="6400743" y="1765810"/>
              <a:ext cx="17700" cy="1209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9" name="Google Shape;949;p9"/>
          <p:cNvGrpSpPr/>
          <p:nvPr/>
        </p:nvGrpSpPr>
        <p:grpSpPr>
          <a:xfrm>
            <a:off x="6105618" y="-6"/>
            <a:ext cx="314981" cy="715683"/>
            <a:chOff x="4897958" y="2723139"/>
            <a:chExt cx="514087" cy="1168081"/>
          </a:xfrm>
        </p:grpSpPr>
        <p:sp>
          <p:nvSpPr>
            <p:cNvPr id="950" name="Google Shape;950;p9"/>
            <p:cNvSpPr/>
            <p:nvPr/>
          </p:nvSpPr>
          <p:spPr>
            <a:xfrm>
              <a:off x="4897958" y="2971595"/>
              <a:ext cx="514087" cy="919625"/>
            </a:xfrm>
            <a:custGeom>
              <a:rect b="b" l="l" r="r" t="t"/>
              <a:pathLst>
                <a:path extrusionOk="0" h="919625" w="514087">
                  <a:moveTo>
                    <a:pt x="503440" y="612940"/>
                  </a:moveTo>
                  <a:cubicBezTo>
                    <a:pt x="488835" y="497878"/>
                    <a:pt x="385076" y="411391"/>
                    <a:pt x="386663" y="292519"/>
                  </a:cubicBezTo>
                  <a:cubicBezTo>
                    <a:pt x="400316" y="294106"/>
                    <a:pt x="377964" y="247751"/>
                    <a:pt x="368312" y="237972"/>
                  </a:cubicBezTo>
                  <a:cubicBezTo>
                    <a:pt x="360247" y="200825"/>
                    <a:pt x="403681" y="12865"/>
                    <a:pt x="343674" y="33820"/>
                  </a:cubicBezTo>
                  <a:cubicBezTo>
                    <a:pt x="345134" y="-16980"/>
                    <a:pt x="171017" y="-6630"/>
                    <a:pt x="171208" y="38837"/>
                  </a:cubicBezTo>
                  <a:cubicBezTo>
                    <a:pt x="161746" y="39408"/>
                    <a:pt x="145808" y="36233"/>
                    <a:pt x="145808" y="50139"/>
                  </a:cubicBezTo>
                  <a:cubicBezTo>
                    <a:pt x="145808" y="112369"/>
                    <a:pt x="144919" y="174028"/>
                    <a:pt x="145236" y="236068"/>
                  </a:cubicBezTo>
                  <a:cubicBezTo>
                    <a:pt x="131203" y="242418"/>
                    <a:pt x="99262" y="286359"/>
                    <a:pt x="127456" y="301345"/>
                  </a:cubicBezTo>
                  <a:cubicBezTo>
                    <a:pt x="139839" y="437108"/>
                    <a:pt x="-22340" y="548995"/>
                    <a:pt x="2615" y="706349"/>
                  </a:cubicBezTo>
                  <a:cubicBezTo>
                    <a:pt x="55892" y="1056297"/>
                    <a:pt x="596023" y="940409"/>
                    <a:pt x="503440" y="61294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1" name="Google Shape;951;p9"/>
            <p:cNvSpPr/>
            <p:nvPr/>
          </p:nvSpPr>
          <p:spPr>
            <a:xfrm>
              <a:off x="5157477" y="2723139"/>
              <a:ext cx="17700" cy="252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2" name="Google Shape;952;p9"/>
          <p:cNvGrpSpPr/>
          <p:nvPr/>
        </p:nvGrpSpPr>
        <p:grpSpPr>
          <a:xfrm>
            <a:off x="3821579" y="-5"/>
            <a:ext cx="248873" cy="666692"/>
            <a:chOff x="5578966" y="2874382"/>
            <a:chExt cx="406190" cy="1088121"/>
          </a:xfrm>
        </p:grpSpPr>
        <p:sp>
          <p:nvSpPr>
            <p:cNvPr id="953" name="Google Shape;953;p9"/>
            <p:cNvSpPr/>
            <p:nvPr/>
          </p:nvSpPr>
          <p:spPr>
            <a:xfrm>
              <a:off x="5578966" y="2971595"/>
              <a:ext cx="406190" cy="990908"/>
            </a:xfrm>
            <a:custGeom>
              <a:rect b="b" l="l" r="r" t="t"/>
              <a:pathLst>
                <a:path extrusionOk="0" h="990908" w="40619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4" name="Google Shape;954;p9"/>
            <p:cNvSpPr/>
            <p:nvPr/>
          </p:nvSpPr>
          <p:spPr>
            <a:xfrm>
              <a:off x="5774610" y="2874382"/>
              <a:ext cx="17700" cy="100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5" name="Google Shape;955;p9"/>
          <p:cNvGrpSpPr/>
          <p:nvPr/>
        </p:nvGrpSpPr>
        <p:grpSpPr>
          <a:xfrm>
            <a:off x="4797694" y="-1"/>
            <a:ext cx="285832" cy="1167629"/>
            <a:chOff x="6176324" y="1884520"/>
            <a:chExt cx="466512" cy="1905711"/>
          </a:xfrm>
        </p:grpSpPr>
        <p:sp>
          <p:nvSpPr>
            <p:cNvPr id="956" name="Google Shape;956;p9"/>
            <p:cNvSpPr/>
            <p:nvPr/>
          </p:nvSpPr>
          <p:spPr>
            <a:xfrm>
              <a:off x="6176324" y="2971595"/>
              <a:ext cx="466512" cy="818636"/>
            </a:xfrm>
            <a:custGeom>
              <a:rect b="b" l="l" r="r" t="t"/>
              <a:pathLst>
                <a:path extrusionOk="0" h="818636" w="466512">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7" name="Google Shape;957;p9"/>
            <p:cNvSpPr/>
            <p:nvPr/>
          </p:nvSpPr>
          <p:spPr>
            <a:xfrm>
              <a:off x="6400710" y="1884520"/>
              <a:ext cx="17700" cy="109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8" name="Google Shape;958;p9"/>
          <p:cNvGrpSpPr/>
          <p:nvPr/>
        </p:nvGrpSpPr>
        <p:grpSpPr>
          <a:xfrm>
            <a:off x="2497918" y="-1"/>
            <a:ext cx="291985" cy="626860"/>
            <a:chOff x="6798998" y="2578195"/>
            <a:chExt cx="476555" cy="1023111"/>
          </a:xfrm>
        </p:grpSpPr>
        <p:sp>
          <p:nvSpPr>
            <p:cNvPr id="959" name="Google Shape;959;p9"/>
            <p:cNvSpPr/>
            <p:nvPr/>
          </p:nvSpPr>
          <p:spPr>
            <a:xfrm>
              <a:off x="6798998" y="2971595"/>
              <a:ext cx="476555" cy="629711"/>
            </a:xfrm>
            <a:custGeom>
              <a:rect b="b" l="l" r="r" t="t"/>
              <a:pathLst>
                <a:path extrusionOk="0" h="629711" w="476555">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0" name="Google Shape;960;p9"/>
            <p:cNvSpPr/>
            <p:nvPr/>
          </p:nvSpPr>
          <p:spPr>
            <a:xfrm>
              <a:off x="7026852" y="2578195"/>
              <a:ext cx="17700" cy="39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1" name="Google Shape;961;p9"/>
          <p:cNvGrpSpPr/>
          <p:nvPr/>
        </p:nvGrpSpPr>
        <p:grpSpPr>
          <a:xfrm>
            <a:off x="6996805" y="1"/>
            <a:ext cx="104448" cy="835379"/>
            <a:chOff x="7576714" y="1965553"/>
            <a:chExt cx="170472" cy="1363439"/>
          </a:xfrm>
        </p:grpSpPr>
        <p:sp>
          <p:nvSpPr>
            <p:cNvPr id="962" name="Google Shape;962;p9"/>
            <p:cNvSpPr/>
            <p:nvPr/>
          </p:nvSpPr>
          <p:spPr>
            <a:xfrm>
              <a:off x="7576714" y="2971595"/>
              <a:ext cx="170472" cy="357397"/>
            </a:xfrm>
            <a:custGeom>
              <a:rect b="b" l="l" r="r" t="t"/>
              <a:pathLst>
                <a:path extrusionOk="0" h="357397" w="170472">
                  <a:moveTo>
                    <a:pt x="127257" y="26425"/>
                  </a:moveTo>
                  <a:cubicBezTo>
                    <a:pt x="134369" y="-8309"/>
                    <a:pt x="34039" y="-8500"/>
                    <a:pt x="34611" y="24075"/>
                  </a:cubicBezTo>
                  <a:cubicBezTo>
                    <a:pt x="7052" y="26044"/>
                    <a:pt x="27879" y="109610"/>
                    <a:pt x="21911" y="127835"/>
                  </a:cubicBezTo>
                  <a:cubicBezTo>
                    <a:pt x="-89214" y="468004"/>
                    <a:pt x="264544" y="398789"/>
                    <a:pt x="145736" y="124596"/>
                  </a:cubicBezTo>
                  <a:cubicBezTo>
                    <a:pt x="152086" y="122247"/>
                    <a:pt x="157864" y="17281"/>
                    <a:pt x="127257" y="264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3" name="Google Shape;963;p9"/>
            <p:cNvSpPr/>
            <p:nvPr/>
          </p:nvSpPr>
          <p:spPr>
            <a:xfrm>
              <a:off x="7652967" y="1965553"/>
              <a:ext cx="17700" cy="1009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4" name="Google Shape;964;p9"/>
          <p:cNvGrpSpPr/>
          <p:nvPr/>
        </p:nvGrpSpPr>
        <p:grpSpPr>
          <a:xfrm>
            <a:off x="3185950" y="-4"/>
            <a:ext cx="176687" cy="1310262"/>
            <a:chOff x="7883572" y="1683399"/>
            <a:chExt cx="288375" cy="2138505"/>
          </a:xfrm>
        </p:grpSpPr>
        <p:sp>
          <p:nvSpPr>
            <p:cNvPr id="965" name="Google Shape;965;p9"/>
            <p:cNvSpPr/>
            <p:nvPr/>
          </p:nvSpPr>
          <p:spPr>
            <a:xfrm>
              <a:off x="7883572" y="2971595"/>
              <a:ext cx="288375" cy="850309"/>
            </a:xfrm>
            <a:custGeom>
              <a:rect b="b" l="l" r="r" t="t"/>
              <a:pathLst>
                <a:path extrusionOk="0" h="850309" w="288375">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6" name="Google Shape;966;p9"/>
            <p:cNvSpPr/>
            <p:nvPr/>
          </p:nvSpPr>
          <p:spPr>
            <a:xfrm>
              <a:off x="8024914" y="1683399"/>
              <a:ext cx="17700" cy="129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7" name="Google Shape;967;p9"/>
          <p:cNvGrpSpPr/>
          <p:nvPr/>
        </p:nvGrpSpPr>
        <p:grpSpPr>
          <a:xfrm>
            <a:off x="2478543" y="103446"/>
            <a:ext cx="96683" cy="110722"/>
            <a:chOff x="3462796" y="2555878"/>
            <a:chExt cx="157798" cy="180711"/>
          </a:xfrm>
        </p:grpSpPr>
        <p:sp>
          <p:nvSpPr>
            <p:cNvPr id="968" name="Google Shape;968;p9"/>
            <p:cNvSpPr/>
            <p:nvPr/>
          </p:nvSpPr>
          <p:spPr>
            <a:xfrm>
              <a:off x="3528860" y="2555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9" name="Google Shape;969;p9"/>
            <p:cNvSpPr/>
            <p:nvPr/>
          </p:nvSpPr>
          <p:spPr>
            <a:xfrm>
              <a:off x="3528860" y="2682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0" name="Google Shape;970;p9"/>
            <p:cNvSpPr/>
            <p:nvPr/>
          </p:nvSpPr>
          <p:spPr>
            <a:xfrm>
              <a:off x="3571315" y="2597137"/>
              <a:ext cx="47570" cy="33554"/>
            </a:xfrm>
            <a:custGeom>
              <a:rect b="b" l="l" r="r" t="t"/>
              <a:pathLst>
                <a:path extrusionOk="0" h="33554" w="47570">
                  <a:moveTo>
                    <a:pt x="47423" y="3886"/>
                  </a:moveTo>
                  <a:cubicBezTo>
                    <a:pt x="36183" y="-9449"/>
                    <a:pt x="10910" y="15189"/>
                    <a:pt x="306" y="22936"/>
                  </a:cubicBezTo>
                  <a:cubicBezTo>
                    <a:pt x="-4584" y="50305"/>
                    <a:pt x="50788" y="17729"/>
                    <a:pt x="47423" y="388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1" name="Google Shape;971;p9"/>
            <p:cNvSpPr/>
            <p:nvPr/>
          </p:nvSpPr>
          <p:spPr>
            <a:xfrm>
              <a:off x="3572203" y="2660050"/>
              <a:ext cx="48391" cy="35006"/>
            </a:xfrm>
            <a:custGeom>
              <a:rect b="b" l="l" r="r" t="t"/>
              <a:pathLst>
                <a:path extrusionOk="0" h="35006" w="48391">
                  <a:moveTo>
                    <a:pt x="45900" y="20221"/>
                  </a:moveTo>
                  <a:cubicBezTo>
                    <a:pt x="32120" y="15713"/>
                    <a:pt x="14849" y="-8608"/>
                    <a:pt x="1450" y="3203"/>
                  </a:cubicBezTo>
                  <a:cubicBezTo>
                    <a:pt x="-11123" y="21047"/>
                    <a:pt x="62664" y="54384"/>
                    <a:pt x="45900" y="2022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2" name="Google Shape;972;p9"/>
            <p:cNvSpPr/>
            <p:nvPr/>
          </p:nvSpPr>
          <p:spPr>
            <a:xfrm>
              <a:off x="3466564" y="2662661"/>
              <a:ext cx="42019" cy="33548"/>
            </a:xfrm>
            <a:custGeom>
              <a:rect b="b" l="l" r="r" t="t"/>
              <a:pathLst>
                <a:path extrusionOk="0" h="33548" w="42019">
                  <a:moveTo>
                    <a:pt x="41239" y="1798"/>
                  </a:moveTo>
                  <a:cubicBezTo>
                    <a:pt x="31397" y="-7981"/>
                    <a:pt x="-17625" y="24912"/>
                    <a:pt x="6695" y="33548"/>
                  </a:cubicBezTo>
                  <a:cubicBezTo>
                    <a:pt x="17935" y="27452"/>
                    <a:pt x="47145" y="17991"/>
                    <a:pt x="41239" y="179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3" name="Google Shape;973;p9"/>
            <p:cNvSpPr/>
            <p:nvPr/>
          </p:nvSpPr>
          <p:spPr>
            <a:xfrm>
              <a:off x="3462796" y="2597064"/>
              <a:ext cx="40843" cy="33781"/>
            </a:xfrm>
            <a:custGeom>
              <a:rect b="b" l="l" r="r" t="t"/>
              <a:pathLst>
                <a:path extrusionOk="0" h="33781" w="40843">
                  <a:moveTo>
                    <a:pt x="38339" y="18755"/>
                  </a:moveTo>
                  <a:cubicBezTo>
                    <a:pt x="27163" y="13865"/>
                    <a:pt x="13447" y="-8614"/>
                    <a:pt x="1509" y="3578"/>
                  </a:cubicBezTo>
                  <a:cubicBezTo>
                    <a:pt x="-10556" y="21676"/>
                    <a:pt x="54151" y="52346"/>
                    <a:pt x="38339" y="1875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74" name="Google Shape;974;p9"/>
          <p:cNvGrpSpPr/>
          <p:nvPr/>
        </p:nvGrpSpPr>
        <p:grpSpPr>
          <a:xfrm>
            <a:off x="4244226" y="715679"/>
            <a:ext cx="110533" cy="116447"/>
            <a:chOff x="3770248" y="2527300"/>
            <a:chExt cx="180404" cy="190055"/>
          </a:xfrm>
        </p:grpSpPr>
        <p:sp>
          <p:nvSpPr>
            <p:cNvPr id="975" name="Google Shape;975;p9"/>
            <p:cNvSpPr/>
            <p:nvPr/>
          </p:nvSpPr>
          <p:spPr>
            <a:xfrm>
              <a:off x="3775135" y="2655951"/>
              <a:ext cx="51441" cy="61404"/>
            </a:xfrm>
            <a:custGeom>
              <a:rect b="b" l="l" r="r" t="t"/>
              <a:pathLst>
                <a:path extrusionOk="0" h="61404" w="51441">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6" name="Google Shape;976;p9"/>
            <p:cNvSpPr/>
            <p:nvPr/>
          </p:nvSpPr>
          <p:spPr>
            <a:xfrm>
              <a:off x="3894324" y="2527300"/>
              <a:ext cx="51441" cy="61341"/>
            </a:xfrm>
            <a:custGeom>
              <a:rect b="b" l="l" r="r" t="t"/>
              <a:pathLst>
                <a:path extrusionOk="0" h="61341" w="51441">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7" name="Google Shape;977;p9"/>
            <p:cNvSpPr/>
            <p:nvPr/>
          </p:nvSpPr>
          <p:spPr>
            <a:xfrm>
              <a:off x="3770248" y="2531866"/>
              <a:ext cx="58420" cy="54430"/>
            </a:xfrm>
            <a:custGeom>
              <a:rect b="b" l="l" r="r" t="t"/>
              <a:pathLst>
                <a:path extrusionOk="0" h="54430" w="5842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8" name="Google Shape;978;p9"/>
            <p:cNvSpPr/>
            <p:nvPr/>
          </p:nvSpPr>
          <p:spPr>
            <a:xfrm>
              <a:off x="3892168" y="2658113"/>
              <a:ext cx="58484" cy="54484"/>
            </a:xfrm>
            <a:custGeom>
              <a:rect b="b" l="l" r="r" t="t"/>
              <a:pathLst>
                <a:path extrusionOk="0" h="54484" w="58484">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79" name="Google Shape;979;p9"/>
          <p:cNvGrpSpPr/>
          <p:nvPr/>
        </p:nvGrpSpPr>
        <p:grpSpPr>
          <a:xfrm>
            <a:off x="6547056" y="29477"/>
            <a:ext cx="131398" cy="150478"/>
            <a:chOff x="3462796" y="2555878"/>
            <a:chExt cx="157798" cy="180711"/>
          </a:xfrm>
        </p:grpSpPr>
        <p:sp>
          <p:nvSpPr>
            <p:cNvPr id="980" name="Google Shape;980;p9"/>
            <p:cNvSpPr/>
            <p:nvPr/>
          </p:nvSpPr>
          <p:spPr>
            <a:xfrm>
              <a:off x="3528860" y="2555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1" name="Google Shape;981;p9"/>
            <p:cNvSpPr/>
            <p:nvPr/>
          </p:nvSpPr>
          <p:spPr>
            <a:xfrm>
              <a:off x="3528860" y="2682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2" name="Google Shape;982;p9"/>
            <p:cNvSpPr/>
            <p:nvPr/>
          </p:nvSpPr>
          <p:spPr>
            <a:xfrm>
              <a:off x="3571315" y="2597137"/>
              <a:ext cx="47570" cy="33554"/>
            </a:xfrm>
            <a:custGeom>
              <a:rect b="b" l="l" r="r" t="t"/>
              <a:pathLst>
                <a:path extrusionOk="0" h="33554" w="47570">
                  <a:moveTo>
                    <a:pt x="47423" y="3886"/>
                  </a:moveTo>
                  <a:cubicBezTo>
                    <a:pt x="36183" y="-9449"/>
                    <a:pt x="10910" y="15189"/>
                    <a:pt x="306" y="22936"/>
                  </a:cubicBezTo>
                  <a:cubicBezTo>
                    <a:pt x="-4584" y="50305"/>
                    <a:pt x="50788" y="17729"/>
                    <a:pt x="47423" y="388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3" name="Google Shape;983;p9"/>
            <p:cNvSpPr/>
            <p:nvPr/>
          </p:nvSpPr>
          <p:spPr>
            <a:xfrm>
              <a:off x="3572203" y="2660050"/>
              <a:ext cx="48391" cy="35006"/>
            </a:xfrm>
            <a:custGeom>
              <a:rect b="b" l="l" r="r" t="t"/>
              <a:pathLst>
                <a:path extrusionOk="0" h="35006" w="48391">
                  <a:moveTo>
                    <a:pt x="45900" y="20221"/>
                  </a:moveTo>
                  <a:cubicBezTo>
                    <a:pt x="32120" y="15713"/>
                    <a:pt x="14849" y="-8608"/>
                    <a:pt x="1450" y="3203"/>
                  </a:cubicBezTo>
                  <a:cubicBezTo>
                    <a:pt x="-11123" y="21047"/>
                    <a:pt x="62664" y="54384"/>
                    <a:pt x="45900" y="2022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4" name="Google Shape;984;p9"/>
            <p:cNvSpPr/>
            <p:nvPr/>
          </p:nvSpPr>
          <p:spPr>
            <a:xfrm>
              <a:off x="3466564" y="2662661"/>
              <a:ext cx="42019" cy="33548"/>
            </a:xfrm>
            <a:custGeom>
              <a:rect b="b" l="l" r="r" t="t"/>
              <a:pathLst>
                <a:path extrusionOk="0" h="33548" w="42019">
                  <a:moveTo>
                    <a:pt x="41239" y="1798"/>
                  </a:moveTo>
                  <a:cubicBezTo>
                    <a:pt x="31397" y="-7981"/>
                    <a:pt x="-17625" y="24912"/>
                    <a:pt x="6695" y="33548"/>
                  </a:cubicBezTo>
                  <a:cubicBezTo>
                    <a:pt x="17935" y="27452"/>
                    <a:pt x="47145" y="17991"/>
                    <a:pt x="41239" y="179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5" name="Google Shape;985;p9"/>
            <p:cNvSpPr/>
            <p:nvPr/>
          </p:nvSpPr>
          <p:spPr>
            <a:xfrm>
              <a:off x="3462796" y="2597064"/>
              <a:ext cx="40843" cy="33781"/>
            </a:xfrm>
            <a:custGeom>
              <a:rect b="b" l="l" r="r" t="t"/>
              <a:pathLst>
                <a:path extrusionOk="0" h="33781" w="40843">
                  <a:moveTo>
                    <a:pt x="38339" y="18755"/>
                  </a:moveTo>
                  <a:cubicBezTo>
                    <a:pt x="27163" y="13865"/>
                    <a:pt x="13447" y="-8614"/>
                    <a:pt x="1509" y="3578"/>
                  </a:cubicBezTo>
                  <a:cubicBezTo>
                    <a:pt x="-10556" y="21676"/>
                    <a:pt x="54151" y="52346"/>
                    <a:pt x="38339" y="1875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86" name="Google Shape;986;p9"/>
          <p:cNvGrpSpPr/>
          <p:nvPr/>
        </p:nvGrpSpPr>
        <p:grpSpPr>
          <a:xfrm>
            <a:off x="5436611" y="1013080"/>
            <a:ext cx="150222" cy="158259"/>
            <a:chOff x="3770248" y="2527300"/>
            <a:chExt cx="180404" cy="190055"/>
          </a:xfrm>
        </p:grpSpPr>
        <p:sp>
          <p:nvSpPr>
            <p:cNvPr id="987" name="Google Shape;987;p9"/>
            <p:cNvSpPr/>
            <p:nvPr/>
          </p:nvSpPr>
          <p:spPr>
            <a:xfrm>
              <a:off x="3775135" y="2655951"/>
              <a:ext cx="51441" cy="61404"/>
            </a:xfrm>
            <a:custGeom>
              <a:rect b="b" l="l" r="r" t="t"/>
              <a:pathLst>
                <a:path extrusionOk="0" h="61404" w="51441">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8" name="Google Shape;988;p9"/>
            <p:cNvSpPr/>
            <p:nvPr/>
          </p:nvSpPr>
          <p:spPr>
            <a:xfrm>
              <a:off x="3894324" y="2527300"/>
              <a:ext cx="51441" cy="61341"/>
            </a:xfrm>
            <a:custGeom>
              <a:rect b="b" l="l" r="r" t="t"/>
              <a:pathLst>
                <a:path extrusionOk="0" h="61341" w="51441">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9" name="Google Shape;989;p9"/>
            <p:cNvSpPr/>
            <p:nvPr/>
          </p:nvSpPr>
          <p:spPr>
            <a:xfrm>
              <a:off x="3770248" y="2531866"/>
              <a:ext cx="58420" cy="54430"/>
            </a:xfrm>
            <a:custGeom>
              <a:rect b="b" l="l" r="r" t="t"/>
              <a:pathLst>
                <a:path extrusionOk="0" h="54430" w="5842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0" name="Google Shape;990;p9"/>
            <p:cNvSpPr/>
            <p:nvPr/>
          </p:nvSpPr>
          <p:spPr>
            <a:xfrm>
              <a:off x="3892168" y="2658113"/>
              <a:ext cx="58484" cy="54484"/>
            </a:xfrm>
            <a:custGeom>
              <a:rect b="b" l="l" r="r" t="t"/>
              <a:pathLst>
                <a:path extrusionOk="0" h="54484" w="58484">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91" name="Google Shape;991;p9"/>
          <p:cNvGrpSpPr/>
          <p:nvPr/>
        </p:nvGrpSpPr>
        <p:grpSpPr>
          <a:xfrm rot="5400000">
            <a:off x="5283010" y="299034"/>
            <a:ext cx="131398" cy="150460"/>
            <a:chOff x="3462796" y="2555878"/>
            <a:chExt cx="157798" cy="180711"/>
          </a:xfrm>
        </p:grpSpPr>
        <p:sp>
          <p:nvSpPr>
            <p:cNvPr id="992" name="Google Shape;992;p9"/>
            <p:cNvSpPr/>
            <p:nvPr/>
          </p:nvSpPr>
          <p:spPr>
            <a:xfrm>
              <a:off x="3528860" y="2555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3" name="Google Shape;993;p9"/>
            <p:cNvSpPr/>
            <p:nvPr/>
          </p:nvSpPr>
          <p:spPr>
            <a:xfrm>
              <a:off x="3528860" y="2682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4" name="Google Shape;994;p9"/>
            <p:cNvSpPr/>
            <p:nvPr/>
          </p:nvSpPr>
          <p:spPr>
            <a:xfrm>
              <a:off x="3571315" y="2597137"/>
              <a:ext cx="47570" cy="33554"/>
            </a:xfrm>
            <a:custGeom>
              <a:rect b="b" l="l" r="r" t="t"/>
              <a:pathLst>
                <a:path extrusionOk="0" h="33554" w="47570">
                  <a:moveTo>
                    <a:pt x="47423" y="3886"/>
                  </a:moveTo>
                  <a:cubicBezTo>
                    <a:pt x="36183" y="-9449"/>
                    <a:pt x="10910" y="15189"/>
                    <a:pt x="306" y="22936"/>
                  </a:cubicBezTo>
                  <a:cubicBezTo>
                    <a:pt x="-4584" y="50305"/>
                    <a:pt x="50788" y="17729"/>
                    <a:pt x="47423" y="388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5" name="Google Shape;995;p9"/>
            <p:cNvSpPr/>
            <p:nvPr/>
          </p:nvSpPr>
          <p:spPr>
            <a:xfrm>
              <a:off x="3572203" y="2660050"/>
              <a:ext cx="48391" cy="35006"/>
            </a:xfrm>
            <a:custGeom>
              <a:rect b="b" l="l" r="r" t="t"/>
              <a:pathLst>
                <a:path extrusionOk="0" h="35006" w="48391">
                  <a:moveTo>
                    <a:pt x="45900" y="20221"/>
                  </a:moveTo>
                  <a:cubicBezTo>
                    <a:pt x="32120" y="15713"/>
                    <a:pt x="14849" y="-8608"/>
                    <a:pt x="1450" y="3203"/>
                  </a:cubicBezTo>
                  <a:cubicBezTo>
                    <a:pt x="-11123" y="21047"/>
                    <a:pt x="62664" y="54384"/>
                    <a:pt x="45900" y="2022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6" name="Google Shape;996;p9"/>
            <p:cNvSpPr/>
            <p:nvPr/>
          </p:nvSpPr>
          <p:spPr>
            <a:xfrm>
              <a:off x="3466564" y="2662661"/>
              <a:ext cx="42019" cy="33548"/>
            </a:xfrm>
            <a:custGeom>
              <a:rect b="b" l="l" r="r" t="t"/>
              <a:pathLst>
                <a:path extrusionOk="0" h="33548" w="42019">
                  <a:moveTo>
                    <a:pt x="41239" y="1798"/>
                  </a:moveTo>
                  <a:cubicBezTo>
                    <a:pt x="31397" y="-7981"/>
                    <a:pt x="-17625" y="24912"/>
                    <a:pt x="6695" y="33548"/>
                  </a:cubicBezTo>
                  <a:cubicBezTo>
                    <a:pt x="17935" y="27452"/>
                    <a:pt x="47145" y="17991"/>
                    <a:pt x="41239" y="179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7" name="Google Shape;997;p9"/>
            <p:cNvSpPr/>
            <p:nvPr/>
          </p:nvSpPr>
          <p:spPr>
            <a:xfrm>
              <a:off x="3462796" y="2597064"/>
              <a:ext cx="40843" cy="33781"/>
            </a:xfrm>
            <a:custGeom>
              <a:rect b="b" l="l" r="r" t="t"/>
              <a:pathLst>
                <a:path extrusionOk="0" h="33781" w="40843">
                  <a:moveTo>
                    <a:pt x="38339" y="18755"/>
                  </a:moveTo>
                  <a:cubicBezTo>
                    <a:pt x="27163" y="13865"/>
                    <a:pt x="13447" y="-8614"/>
                    <a:pt x="1509" y="3578"/>
                  </a:cubicBezTo>
                  <a:cubicBezTo>
                    <a:pt x="-10556" y="21676"/>
                    <a:pt x="54151" y="52346"/>
                    <a:pt x="38339" y="1875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98" name="Google Shape;998;p9"/>
          <p:cNvGrpSpPr/>
          <p:nvPr/>
        </p:nvGrpSpPr>
        <p:grpSpPr>
          <a:xfrm>
            <a:off x="2111378" y="797091"/>
            <a:ext cx="110533" cy="116447"/>
            <a:chOff x="3770248" y="2527300"/>
            <a:chExt cx="180404" cy="190055"/>
          </a:xfrm>
        </p:grpSpPr>
        <p:sp>
          <p:nvSpPr>
            <p:cNvPr id="999" name="Google Shape;999;p9"/>
            <p:cNvSpPr/>
            <p:nvPr/>
          </p:nvSpPr>
          <p:spPr>
            <a:xfrm>
              <a:off x="3775135" y="2655951"/>
              <a:ext cx="51441" cy="61404"/>
            </a:xfrm>
            <a:custGeom>
              <a:rect b="b" l="l" r="r" t="t"/>
              <a:pathLst>
                <a:path extrusionOk="0" h="61404" w="51441">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0" name="Google Shape;1000;p9"/>
            <p:cNvSpPr/>
            <p:nvPr/>
          </p:nvSpPr>
          <p:spPr>
            <a:xfrm>
              <a:off x="3894324" y="2527300"/>
              <a:ext cx="51441" cy="61341"/>
            </a:xfrm>
            <a:custGeom>
              <a:rect b="b" l="l" r="r" t="t"/>
              <a:pathLst>
                <a:path extrusionOk="0" h="61341" w="51441">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1" name="Google Shape;1001;p9"/>
            <p:cNvSpPr/>
            <p:nvPr/>
          </p:nvSpPr>
          <p:spPr>
            <a:xfrm>
              <a:off x="3770248" y="2531866"/>
              <a:ext cx="58420" cy="54430"/>
            </a:xfrm>
            <a:custGeom>
              <a:rect b="b" l="l" r="r" t="t"/>
              <a:pathLst>
                <a:path extrusionOk="0" h="54430" w="5842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2" name="Google Shape;1002;p9"/>
            <p:cNvSpPr/>
            <p:nvPr/>
          </p:nvSpPr>
          <p:spPr>
            <a:xfrm>
              <a:off x="3892168" y="2658113"/>
              <a:ext cx="58484" cy="54484"/>
            </a:xfrm>
            <a:custGeom>
              <a:rect b="b" l="l" r="r" t="t"/>
              <a:pathLst>
                <a:path extrusionOk="0" h="54484" w="58484">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03" name="Google Shape;1003;p9"/>
          <p:cNvGrpSpPr/>
          <p:nvPr/>
        </p:nvGrpSpPr>
        <p:grpSpPr>
          <a:xfrm rot="-2700000">
            <a:off x="7021573" y="1207759"/>
            <a:ext cx="110522" cy="116435"/>
            <a:chOff x="3770248" y="2527300"/>
            <a:chExt cx="180404" cy="190055"/>
          </a:xfrm>
        </p:grpSpPr>
        <p:sp>
          <p:nvSpPr>
            <p:cNvPr id="1004" name="Google Shape;1004;p9"/>
            <p:cNvSpPr/>
            <p:nvPr/>
          </p:nvSpPr>
          <p:spPr>
            <a:xfrm>
              <a:off x="3775135" y="2655951"/>
              <a:ext cx="51441" cy="61404"/>
            </a:xfrm>
            <a:custGeom>
              <a:rect b="b" l="l" r="r" t="t"/>
              <a:pathLst>
                <a:path extrusionOk="0" h="61404" w="51441">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5" name="Google Shape;1005;p9"/>
            <p:cNvSpPr/>
            <p:nvPr/>
          </p:nvSpPr>
          <p:spPr>
            <a:xfrm>
              <a:off x="3894324" y="2527300"/>
              <a:ext cx="51441" cy="61341"/>
            </a:xfrm>
            <a:custGeom>
              <a:rect b="b" l="l" r="r" t="t"/>
              <a:pathLst>
                <a:path extrusionOk="0" h="61341" w="51441">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6" name="Google Shape;1006;p9"/>
            <p:cNvSpPr/>
            <p:nvPr/>
          </p:nvSpPr>
          <p:spPr>
            <a:xfrm>
              <a:off x="3770248" y="2531866"/>
              <a:ext cx="58420" cy="54430"/>
            </a:xfrm>
            <a:custGeom>
              <a:rect b="b" l="l" r="r" t="t"/>
              <a:pathLst>
                <a:path extrusionOk="0" h="54430" w="5842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7" name="Google Shape;1007;p9"/>
            <p:cNvSpPr/>
            <p:nvPr/>
          </p:nvSpPr>
          <p:spPr>
            <a:xfrm>
              <a:off x="3892168" y="2658113"/>
              <a:ext cx="58484" cy="54484"/>
            </a:xfrm>
            <a:custGeom>
              <a:rect b="b" l="l" r="r" t="t"/>
              <a:pathLst>
                <a:path extrusionOk="0" h="54484" w="58484">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08" name="Google Shape;1008;p9"/>
          <p:cNvGrpSpPr/>
          <p:nvPr/>
        </p:nvGrpSpPr>
        <p:grpSpPr>
          <a:xfrm>
            <a:off x="3301930" y="-2"/>
            <a:ext cx="641313" cy="1441454"/>
            <a:chOff x="2484475" y="746199"/>
            <a:chExt cx="1046700" cy="2352626"/>
          </a:xfrm>
        </p:grpSpPr>
        <p:sp>
          <p:nvSpPr>
            <p:cNvPr id="1009" name="Google Shape;1009;p9"/>
            <p:cNvSpPr/>
            <p:nvPr/>
          </p:nvSpPr>
          <p:spPr>
            <a:xfrm>
              <a:off x="2484475" y="2052125"/>
              <a:ext cx="1046700" cy="1046700"/>
            </a:xfrm>
            <a:prstGeom prst="ellipse">
              <a:avLst/>
            </a:prstGeom>
            <a:solidFill>
              <a:srgbClr val="FFDE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9"/>
            <p:cNvSpPr/>
            <p:nvPr/>
          </p:nvSpPr>
          <p:spPr>
            <a:xfrm>
              <a:off x="2643144" y="2210793"/>
              <a:ext cx="729300" cy="729300"/>
            </a:xfrm>
            <a:prstGeom prst="ellipse">
              <a:avLst/>
            </a:prstGeom>
            <a:solidFill>
              <a:srgbClr val="FFDE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1" name="Google Shape;1011;p9"/>
            <p:cNvGrpSpPr/>
            <p:nvPr/>
          </p:nvGrpSpPr>
          <p:grpSpPr>
            <a:xfrm>
              <a:off x="2769703" y="746199"/>
              <a:ext cx="510180" cy="2066757"/>
              <a:chOff x="1818382" y="1899501"/>
              <a:chExt cx="466728" cy="1890730"/>
            </a:xfrm>
          </p:grpSpPr>
          <p:grpSp>
            <p:nvGrpSpPr>
              <p:cNvPr id="1012" name="Google Shape;1012;p9"/>
              <p:cNvGrpSpPr/>
              <p:nvPr/>
            </p:nvGrpSpPr>
            <p:grpSpPr>
              <a:xfrm>
                <a:off x="1818382" y="2971595"/>
                <a:ext cx="466728" cy="818636"/>
                <a:chOff x="1818382" y="2942618"/>
                <a:chExt cx="466728" cy="818636"/>
              </a:xfrm>
            </p:grpSpPr>
            <p:sp>
              <p:nvSpPr>
                <p:cNvPr id="1013" name="Google Shape;1013;p9"/>
                <p:cNvSpPr/>
                <p:nvPr/>
              </p:nvSpPr>
              <p:spPr>
                <a:xfrm>
                  <a:off x="1951772" y="2948396"/>
                  <a:ext cx="202080" cy="208143"/>
                </a:xfrm>
                <a:custGeom>
                  <a:rect b="b" l="l" r="r" t="t"/>
                  <a:pathLst>
                    <a:path extrusionOk="0" h="208143" w="20208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4" name="Google Shape;1014;p9"/>
                <p:cNvSpPr/>
                <p:nvPr/>
              </p:nvSpPr>
              <p:spPr>
                <a:xfrm>
                  <a:off x="1833104" y="3156294"/>
                  <a:ext cx="444195" cy="592827"/>
                </a:xfrm>
                <a:custGeom>
                  <a:rect b="b" l="l" r="r" t="t"/>
                  <a:pathLst>
                    <a:path extrusionOk="0" h="592827" w="444195">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5" name="Google Shape;1015;p9"/>
                <p:cNvSpPr/>
                <p:nvPr/>
              </p:nvSpPr>
              <p:spPr>
                <a:xfrm>
                  <a:off x="1818382" y="2942618"/>
                  <a:ext cx="466728" cy="818636"/>
                </a:xfrm>
                <a:custGeom>
                  <a:rect b="b" l="l" r="r" t="t"/>
                  <a:pathLst>
                    <a:path extrusionOk="0" h="818636" w="466728">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16" name="Google Shape;1016;p9"/>
              <p:cNvSpPr/>
              <p:nvPr/>
            </p:nvSpPr>
            <p:spPr>
              <a:xfrm>
                <a:off x="2046061" y="1899501"/>
                <a:ext cx="17700" cy="1078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7" name="Google Shape;1017;p9"/>
            <p:cNvSpPr/>
            <p:nvPr/>
          </p:nvSpPr>
          <p:spPr>
            <a:xfrm>
              <a:off x="2848289" y="2564652"/>
              <a:ext cx="130735" cy="158472"/>
            </a:xfrm>
            <a:custGeom>
              <a:rect b="b" l="l" r="r" t="t"/>
              <a:pathLst>
                <a:path extrusionOk="0" h="5799" w="4784">
                  <a:moveTo>
                    <a:pt x="0" y="0"/>
                  </a:moveTo>
                  <a:cubicBezTo>
                    <a:pt x="0" y="2506"/>
                    <a:pt x="2375" y="5110"/>
                    <a:pt x="4784" y="5799"/>
                  </a:cubicBezTo>
                </a:path>
              </a:pathLst>
            </a:custGeom>
            <a:noFill/>
            <a:ln cap="rnd" cmpd="sng" w="19050">
              <a:solidFill>
                <a:schemeClr val="lt1"/>
              </a:solidFill>
              <a:prstDash val="solid"/>
              <a:round/>
              <a:headEnd len="med" w="med" type="none"/>
              <a:tailEnd len="med" w="med" type="none"/>
            </a:ln>
          </p:spPr>
        </p:sp>
      </p:grpSp>
      <p:grpSp>
        <p:nvGrpSpPr>
          <p:cNvPr id="1018" name="Google Shape;1018;p9"/>
          <p:cNvGrpSpPr/>
          <p:nvPr/>
        </p:nvGrpSpPr>
        <p:grpSpPr>
          <a:xfrm>
            <a:off x="4207129" y="-1"/>
            <a:ext cx="554672" cy="791533"/>
            <a:chOff x="3961868" y="621833"/>
            <a:chExt cx="905291" cy="1291877"/>
          </a:xfrm>
        </p:grpSpPr>
        <p:grpSp>
          <p:nvGrpSpPr>
            <p:cNvPr id="1019" name="Google Shape;1019;p9"/>
            <p:cNvGrpSpPr/>
            <p:nvPr/>
          </p:nvGrpSpPr>
          <p:grpSpPr>
            <a:xfrm>
              <a:off x="3961868" y="1008419"/>
              <a:ext cx="905291" cy="905291"/>
              <a:chOff x="764100" y="3623300"/>
              <a:chExt cx="1046700" cy="1046700"/>
            </a:xfrm>
          </p:grpSpPr>
          <p:sp>
            <p:nvSpPr>
              <p:cNvPr id="1020" name="Google Shape;1020;p9"/>
              <p:cNvSpPr/>
              <p:nvPr/>
            </p:nvSpPr>
            <p:spPr>
              <a:xfrm>
                <a:off x="764100" y="3623300"/>
                <a:ext cx="1046700" cy="1046700"/>
              </a:xfrm>
              <a:prstGeom prst="ellipse">
                <a:avLst/>
              </a:prstGeom>
              <a:solidFill>
                <a:srgbClr val="D8B8FF">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9"/>
              <p:cNvSpPr/>
              <p:nvPr/>
            </p:nvSpPr>
            <p:spPr>
              <a:xfrm>
                <a:off x="922769" y="3781968"/>
                <a:ext cx="729300" cy="729300"/>
              </a:xfrm>
              <a:prstGeom prst="ellipse">
                <a:avLst/>
              </a:prstGeom>
              <a:solidFill>
                <a:srgbClr val="D8B8FF">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2" name="Google Shape;1022;p9"/>
            <p:cNvGrpSpPr/>
            <p:nvPr/>
          </p:nvGrpSpPr>
          <p:grpSpPr>
            <a:xfrm>
              <a:off x="4155315" y="621833"/>
              <a:ext cx="522826" cy="1099260"/>
              <a:chOff x="2447534" y="2604168"/>
              <a:chExt cx="478297" cy="1005636"/>
            </a:xfrm>
          </p:grpSpPr>
          <p:grpSp>
            <p:nvGrpSpPr>
              <p:cNvPr id="1023" name="Google Shape;1023;p9"/>
              <p:cNvGrpSpPr/>
              <p:nvPr/>
            </p:nvGrpSpPr>
            <p:grpSpPr>
              <a:xfrm>
                <a:off x="2447534" y="2604168"/>
                <a:ext cx="478297" cy="1005636"/>
                <a:chOff x="2447534" y="2604168"/>
                <a:chExt cx="478297" cy="1005636"/>
              </a:xfrm>
            </p:grpSpPr>
            <p:grpSp>
              <p:nvGrpSpPr>
                <p:cNvPr id="1024" name="Google Shape;1024;p9"/>
                <p:cNvGrpSpPr/>
                <p:nvPr/>
              </p:nvGrpSpPr>
              <p:grpSpPr>
                <a:xfrm>
                  <a:off x="2447534" y="2971595"/>
                  <a:ext cx="478297" cy="638209"/>
                  <a:chOff x="2447534" y="3081786"/>
                  <a:chExt cx="478297" cy="638209"/>
                </a:xfrm>
              </p:grpSpPr>
              <p:sp>
                <p:nvSpPr>
                  <p:cNvPr id="1025" name="Google Shape;1025;p9"/>
                  <p:cNvSpPr/>
                  <p:nvPr/>
                </p:nvSpPr>
                <p:spPr>
                  <a:xfrm>
                    <a:off x="2591014" y="3097533"/>
                    <a:ext cx="179593" cy="168416"/>
                  </a:xfrm>
                  <a:custGeom>
                    <a:rect b="b" l="l" r="r" t="t"/>
                    <a:pathLst>
                      <a:path extrusionOk="0" h="168416" w="179593">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6" name="Google Shape;1026;p9"/>
                  <p:cNvSpPr/>
                  <p:nvPr/>
                </p:nvSpPr>
                <p:spPr>
                  <a:xfrm>
                    <a:off x="2458233" y="3250561"/>
                    <a:ext cx="453667" cy="462047"/>
                  </a:xfrm>
                  <a:custGeom>
                    <a:rect b="b" l="l" r="r" t="t"/>
                    <a:pathLst>
                      <a:path extrusionOk="0" h="462047" w="453667">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7" name="Google Shape;1027;p9"/>
                  <p:cNvSpPr/>
                  <p:nvPr/>
                </p:nvSpPr>
                <p:spPr>
                  <a:xfrm>
                    <a:off x="2447534" y="3081786"/>
                    <a:ext cx="478297" cy="638209"/>
                  </a:xfrm>
                  <a:custGeom>
                    <a:rect b="b" l="l" r="r" t="t"/>
                    <a:pathLst>
                      <a:path extrusionOk="0" h="638209" w="478297">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28" name="Google Shape;1028;p9"/>
                <p:cNvSpPr/>
                <p:nvPr/>
              </p:nvSpPr>
              <p:spPr>
                <a:xfrm>
                  <a:off x="2675601" y="2604168"/>
                  <a:ext cx="17700" cy="373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9" name="Google Shape;1029;p9"/>
              <p:cNvSpPr/>
              <p:nvPr/>
            </p:nvSpPr>
            <p:spPr>
              <a:xfrm>
                <a:off x="2546350" y="3472450"/>
                <a:ext cx="97850" cy="61625"/>
              </a:xfrm>
              <a:custGeom>
                <a:rect b="b" l="l" r="r" t="t"/>
                <a:pathLst>
                  <a:path extrusionOk="0" h="2465" w="3914">
                    <a:moveTo>
                      <a:pt x="0" y="0"/>
                    </a:moveTo>
                    <a:cubicBezTo>
                      <a:pt x="946" y="1217"/>
                      <a:pt x="2412" y="2117"/>
                      <a:pt x="3914" y="2465"/>
                    </a:cubicBezTo>
                  </a:path>
                </a:pathLst>
              </a:custGeom>
              <a:noFill/>
              <a:ln cap="rnd" cmpd="sng" w="19050">
                <a:solidFill>
                  <a:schemeClr val="lt1"/>
                </a:solidFill>
                <a:prstDash val="solid"/>
                <a:round/>
                <a:headEnd len="med" w="med" type="none"/>
                <a:tailEnd len="med" w="med" type="none"/>
              </a:ln>
            </p:spPr>
          </p:sp>
          <p:sp>
            <p:nvSpPr>
              <p:cNvPr id="1030" name="Google Shape;1030;p9"/>
              <p:cNvSpPr/>
              <p:nvPr/>
            </p:nvSpPr>
            <p:spPr>
              <a:xfrm>
                <a:off x="2515525" y="3392700"/>
                <a:ext cx="9075" cy="19950"/>
              </a:xfrm>
              <a:custGeom>
                <a:rect b="b" l="l" r="r" t="t"/>
                <a:pathLst>
                  <a:path extrusionOk="0" h="798" w="363">
                    <a:moveTo>
                      <a:pt x="0" y="0"/>
                    </a:moveTo>
                    <a:cubicBezTo>
                      <a:pt x="182" y="399"/>
                      <a:pt x="182" y="399"/>
                      <a:pt x="363" y="798"/>
                    </a:cubicBezTo>
                  </a:path>
                </a:pathLst>
              </a:custGeom>
              <a:noFill/>
              <a:ln cap="rnd" cmpd="sng" w="19050">
                <a:solidFill>
                  <a:schemeClr val="lt1"/>
                </a:solidFill>
                <a:prstDash val="solid"/>
                <a:round/>
                <a:headEnd len="med" w="med" type="none"/>
                <a:tailEnd len="med" w="med" type="none"/>
              </a:ln>
            </p:spPr>
          </p:sp>
        </p:grpSp>
      </p:grpSp>
      <p:grpSp>
        <p:nvGrpSpPr>
          <p:cNvPr id="1031" name="Google Shape;1031;p9"/>
          <p:cNvGrpSpPr/>
          <p:nvPr/>
        </p:nvGrpSpPr>
        <p:grpSpPr>
          <a:xfrm>
            <a:off x="4962190" y="-7"/>
            <a:ext cx="320336" cy="486565"/>
            <a:chOff x="5194218" y="621823"/>
            <a:chExt cx="522827" cy="794132"/>
          </a:xfrm>
        </p:grpSpPr>
        <p:grpSp>
          <p:nvGrpSpPr>
            <p:cNvPr id="1032" name="Google Shape;1032;p9"/>
            <p:cNvGrpSpPr/>
            <p:nvPr/>
          </p:nvGrpSpPr>
          <p:grpSpPr>
            <a:xfrm>
              <a:off x="5194218" y="893129"/>
              <a:ext cx="522827" cy="522827"/>
              <a:chOff x="764100" y="3623300"/>
              <a:chExt cx="1046700" cy="1046700"/>
            </a:xfrm>
          </p:grpSpPr>
          <p:sp>
            <p:nvSpPr>
              <p:cNvPr id="1033" name="Google Shape;1033;p9"/>
              <p:cNvSpPr/>
              <p:nvPr/>
            </p:nvSpPr>
            <p:spPr>
              <a:xfrm>
                <a:off x="764100" y="3623300"/>
                <a:ext cx="1046700" cy="1046700"/>
              </a:xfrm>
              <a:prstGeom prst="ellipse">
                <a:avLst/>
              </a:prstGeom>
              <a:solidFill>
                <a:srgbClr val="FF8900">
                  <a:alpha val="8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9"/>
              <p:cNvSpPr/>
              <p:nvPr/>
            </p:nvSpPr>
            <p:spPr>
              <a:xfrm>
                <a:off x="922769" y="3781968"/>
                <a:ext cx="729300" cy="729300"/>
              </a:xfrm>
              <a:prstGeom prst="ellipse">
                <a:avLst/>
              </a:prstGeom>
              <a:solidFill>
                <a:srgbClr val="FF8900">
                  <a:alpha val="8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5" name="Google Shape;1035;p9"/>
            <p:cNvGrpSpPr/>
            <p:nvPr/>
          </p:nvGrpSpPr>
          <p:grpSpPr>
            <a:xfrm>
              <a:off x="5371921" y="621823"/>
              <a:ext cx="182209" cy="655932"/>
              <a:chOff x="3305183" y="2722527"/>
              <a:chExt cx="166690" cy="600065"/>
            </a:xfrm>
          </p:grpSpPr>
          <p:grpSp>
            <p:nvGrpSpPr>
              <p:cNvPr id="1036" name="Google Shape;1036;p9"/>
              <p:cNvGrpSpPr/>
              <p:nvPr/>
            </p:nvGrpSpPr>
            <p:grpSpPr>
              <a:xfrm>
                <a:off x="3305183" y="2722527"/>
                <a:ext cx="166690" cy="600065"/>
                <a:chOff x="3305183" y="2722527"/>
                <a:chExt cx="166690" cy="600065"/>
              </a:xfrm>
            </p:grpSpPr>
            <p:grpSp>
              <p:nvGrpSpPr>
                <p:cNvPr id="1037" name="Google Shape;1037;p9"/>
                <p:cNvGrpSpPr/>
                <p:nvPr/>
              </p:nvGrpSpPr>
              <p:grpSpPr>
                <a:xfrm>
                  <a:off x="3305183" y="2971595"/>
                  <a:ext cx="166690" cy="350998"/>
                  <a:chOff x="3305183" y="3146560"/>
                  <a:chExt cx="166690" cy="350998"/>
                </a:xfrm>
              </p:grpSpPr>
              <p:sp>
                <p:nvSpPr>
                  <p:cNvPr id="1038" name="Google Shape;1038;p9"/>
                  <p:cNvSpPr/>
                  <p:nvPr/>
                </p:nvSpPr>
                <p:spPr>
                  <a:xfrm>
                    <a:off x="3324821" y="3152836"/>
                    <a:ext cx="119489" cy="117177"/>
                  </a:xfrm>
                  <a:custGeom>
                    <a:rect b="b" l="l" r="r" t="t"/>
                    <a:pathLst>
                      <a:path extrusionOk="0" h="117177" w="119489">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9" name="Google Shape;1039;p9"/>
                  <p:cNvSpPr/>
                  <p:nvPr/>
                </p:nvSpPr>
                <p:spPr>
                  <a:xfrm>
                    <a:off x="3312763" y="3270014"/>
                    <a:ext cx="150661" cy="221107"/>
                  </a:xfrm>
                  <a:custGeom>
                    <a:rect b="b" l="l" r="r" t="t"/>
                    <a:pathLst>
                      <a:path extrusionOk="0" h="221107" w="150661">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0" name="Google Shape;1040;p9"/>
                  <p:cNvSpPr/>
                  <p:nvPr/>
                </p:nvSpPr>
                <p:spPr>
                  <a:xfrm>
                    <a:off x="3305183" y="3146560"/>
                    <a:ext cx="166690" cy="350998"/>
                  </a:xfrm>
                  <a:custGeom>
                    <a:rect b="b" l="l" r="r" t="t"/>
                    <a:pathLst>
                      <a:path extrusionOk="0" h="350998" w="16669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41" name="Google Shape;1041;p9"/>
                <p:cNvSpPr/>
                <p:nvPr/>
              </p:nvSpPr>
              <p:spPr>
                <a:xfrm>
                  <a:off x="3375891" y="2722527"/>
                  <a:ext cx="17700" cy="255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2" name="Google Shape;1042;p9"/>
              <p:cNvSpPr/>
              <p:nvPr/>
            </p:nvSpPr>
            <p:spPr>
              <a:xfrm>
                <a:off x="3352825" y="3244100"/>
                <a:ext cx="27200" cy="29000"/>
              </a:xfrm>
              <a:custGeom>
                <a:rect b="b" l="l" r="r" t="t"/>
                <a:pathLst>
                  <a:path extrusionOk="0" h="1160" w="1088">
                    <a:moveTo>
                      <a:pt x="0" y="0"/>
                    </a:moveTo>
                    <a:cubicBezTo>
                      <a:pt x="294" y="441"/>
                      <a:pt x="670" y="834"/>
                      <a:pt x="1088" y="1160"/>
                    </a:cubicBezTo>
                  </a:path>
                </a:pathLst>
              </a:custGeom>
              <a:noFill/>
              <a:ln cap="rnd" cmpd="sng" w="19050">
                <a:solidFill>
                  <a:schemeClr val="lt1"/>
                </a:solidFill>
                <a:prstDash val="solid"/>
                <a:round/>
                <a:headEnd len="med" w="med" type="none"/>
                <a:tailEnd len="med" w="med" type="none"/>
              </a:ln>
            </p:spPr>
          </p:sp>
        </p:grpSp>
      </p:grpSp>
      <p:grpSp>
        <p:nvGrpSpPr>
          <p:cNvPr id="1043" name="Google Shape;1043;p9"/>
          <p:cNvGrpSpPr/>
          <p:nvPr/>
        </p:nvGrpSpPr>
        <p:grpSpPr>
          <a:xfrm>
            <a:off x="6573945" y="2"/>
            <a:ext cx="527288" cy="1319623"/>
            <a:chOff x="7824797" y="870572"/>
            <a:chExt cx="860597" cy="2153783"/>
          </a:xfrm>
        </p:grpSpPr>
        <p:grpSp>
          <p:nvGrpSpPr>
            <p:cNvPr id="1044" name="Google Shape;1044;p9"/>
            <p:cNvGrpSpPr/>
            <p:nvPr/>
          </p:nvGrpSpPr>
          <p:grpSpPr>
            <a:xfrm>
              <a:off x="7824797" y="1891931"/>
              <a:ext cx="860597" cy="1132425"/>
              <a:chOff x="764100" y="3623300"/>
              <a:chExt cx="1046700" cy="1046700"/>
            </a:xfrm>
          </p:grpSpPr>
          <p:sp>
            <p:nvSpPr>
              <p:cNvPr id="1045" name="Google Shape;1045;p9"/>
              <p:cNvSpPr/>
              <p:nvPr/>
            </p:nvSpPr>
            <p:spPr>
              <a:xfrm>
                <a:off x="764100" y="3623300"/>
                <a:ext cx="1046700" cy="1046700"/>
              </a:xfrm>
              <a:prstGeom prst="ellipse">
                <a:avLst/>
              </a:prstGeom>
              <a:solidFill>
                <a:srgbClr val="10A3FF">
                  <a:alpha val="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9"/>
              <p:cNvSpPr/>
              <p:nvPr/>
            </p:nvSpPr>
            <p:spPr>
              <a:xfrm>
                <a:off x="922769" y="3781968"/>
                <a:ext cx="729300" cy="729300"/>
              </a:xfrm>
              <a:prstGeom prst="ellipse">
                <a:avLst/>
              </a:prstGeom>
              <a:solidFill>
                <a:srgbClr val="10A3FF">
                  <a:alpha val="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7" name="Google Shape;1047;p9"/>
            <p:cNvGrpSpPr/>
            <p:nvPr/>
          </p:nvGrpSpPr>
          <p:grpSpPr>
            <a:xfrm>
              <a:off x="8100547" y="870572"/>
              <a:ext cx="300376" cy="1935114"/>
              <a:chOff x="3792712" y="2051381"/>
              <a:chExt cx="274793" cy="1770299"/>
            </a:xfrm>
          </p:grpSpPr>
          <p:grpSp>
            <p:nvGrpSpPr>
              <p:cNvPr id="1048" name="Google Shape;1048;p9"/>
              <p:cNvGrpSpPr/>
              <p:nvPr/>
            </p:nvGrpSpPr>
            <p:grpSpPr>
              <a:xfrm>
                <a:off x="3792712" y="2051381"/>
                <a:ext cx="274793" cy="1770299"/>
                <a:chOff x="3792712" y="2051381"/>
                <a:chExt cx="274793" cy="1770299"/>
              </a:xfrm>
            </p:grpSpPr>
            <p:grpSp>
              <p:nvGrpSpPr>
                <p:cNvPr id="1049" name="Google Shape;1049;p9"/>
                <p:cNvGrpSpPr/>
                <p:nvPr/>
              </p:nvGrpSpPr>
              <p:grpSpPr>
                <a:xfrm>
                  <a:off x="3792712" y="2971595"/>
                  <a:ext cx="274793" cy="850085"/>
                  <a:chOff x="3792712" y="2879468"/>
                  <a:chExt cx="274793" cy="850085"/>
                </a:xfrm>
              </p:grpSpPr>
              <p:sp>
                <p:nvSpPr>
                  <p:cNvPr id="1050" name="Google Shape;1050;p9"/>
                  <p:cNvSpPr/>
                  <p:nvPr/>
                </p:nvSpPr>
                <p:spPr>
                  <a:xfrm>
                    <a:off x="3798083" y="3085793"/>
                    <a:ext cx="261578" cy="637356"/>
                  </a:xfrm>
                  <a:custGeom>
                    <a:rect b="b" l="l" r="r" t="t"/>
                    <a:pathLst>
                      <a:path extrusionOk="0" h="637356" w="261578">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CFE2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1" name="Google Shape;1051;p9"/>
                  <p:cNvSpPr/>
                  <p:nvPr/>
                </p:nvSpPr>
                <p:spPr>
                  <a:xfrm>
                    <a:off x="3849902" y="2886279"/>
                    <a:ext cx="160096" cy="197298"/>
                  </a:xfrm>
                  <a:custGeom>
                    <a:rect b="b" l="l" r="r" t="t"/>
                    <a:pathLst>
                      <a:path extrusionOk="0" h="197298" w="160096">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2" name="Google Shape;1052;p9"/>
                  <p:cNvSpPr/>
                  <p:nvPr/>
                </p:nvSpPr>
                <p:spPr>
                  <a:xfrm>
                    <a:off x="3792712" y="2879468"/>
                    <a:ext cx="274793" cy="850085"/>
                  </a:xfrm>
                  <a:custGeom>
                    <a:rect b="b" l="l" r="r" t="t"/>
                    <a:pathLst>
                      <a:path extrusionOk="0" h="850085" w="274793">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53" name="Google Shape;1053;p9"/>
                <p:cNvSpPr/>
                <p:nvPr/>
              </p:nvSpPr>
              <p:spPr>
                <a:xfrm>
                  <a:off x="3923176" y="2051381"/>
                  <a:ext cx="17700" cy="9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4" name="Google Shape;1054;p9"/>
              <p:cNvSpPr/>
              <p:nvPr/>
            </p:nvSpPr>
            <p:spPr>
              <a:xfrm>
                <a:off x="3834925" y="3637375"/>
                <a:ext cx="76100" cy="135925"/>
              </a:xfrm>
              <a:custGeom>
                <a:rect b="b" l="l" r="r" t="t"/>
                <a:pathLst>
                  <a:path extrusionOk="0" h="5437" w="3044">
                    <a:moveTo>
                      <a:pt x="0" y="0"/>
                    </a:moveTo>
                    <a:cubicBezTo>
                      <a:pt x="372" y="2043"/>
                      <a:pt x="1116" y="4666"/>
                      <a:pt x="3044" y="5437"/>
                    </a:cubicBezTo>
                  </a:path>
                </a:pathLst>
              </a:custGeom>
              <a:noFill/>
              <a:ln cap="rnd" cmpd="sng" w="19050">
                <a:solidFill>
                  <a:schemeClr val="lt1"/>
                </a:solidFill>
                <a:prstDash val="solid"/>
                <a:round/>
                <a:headEnd len="med" w="med" type="none"/>
                <a:tailEnd len="med" w="med" type="none"/>
              </a:ln>
            </p:spPr>
          </p:sp>
          <p:sp>
            <p:nvSpPr>
              <p:cNvPr id="1055" name="Google Shape;1055;p9"/>
              <p:cNvSpPr/>
              <p:nvPr/>
            </p:nvSpPr>
            <p:spPr>
              <a:xfrm>
                <a:off x="3834925" y="3552200"/>
                <a:ext cx="1825" cy="21750"/>
              </a:xfrm>
              <a:custGeom>
                <a:rect b="b" l="l" r="r" t="t"/>
                <a:pathLst>
                  <a:path extrusionOk="0" h="870" w="73">
                    <a:moveTo>
                      <a:pt x="0" y="0"/>
                    </a:moveTo>
                    <a:cubicBezTo>
                      <a:pt x="37" y="435"/>
                      <a:pt x="37" y="435"/>
                      <a:pt x="73" y="870"/>
                    </a:cubicBezTo>
                  </a:path>
                </a:pathLst>
              </a:custGeom>
              <a:noFill/>
              <a:ln cap="rnd" cmpd="sng" w="19050">
                <a:solidFill>
                  <a:schemeClr val="lt1"/>
                </a:solidFill>
                <a:prstDash val="solid"/>
                <a:round/>
                <a:headEnd len="med" w="med" type="none"/>
                <a:tailEnd len="med" w="med" type="none"/>
              </a:ln>
            </p:spPr>
          </p:sp>
        </p:grpSp>
      </p:grpSp>
      <p:grpSp>
        <p:nvGrpSpPr>
          <p:cNvPr id="1056" name="Google Shape;1056;p9"/>
          <p:cNvGrpSpPr/>
          <p:nvPr/>
        </p:nvGrpSpPr>
        <p:grpSpPr>
          <a:xfrm>
            <a:off x="2510399" y="7"/>
            <a:ext cx="641313" cy="1028549"/>
            <a:chOff x="1192601" y="746213"/>
            <a:chExt cx="1046700" cy="1678715"/>
          </a:xfrm>
        </p:grpSpPr>
        <p:grpSp>
          <p:nvGrpSpPr>
            <p:cNvPr id="1057" name="Google Shape;1057;p9"/>
            <p:cNvGrpSpPr/>
            <p:nvPr/>
          </p:nvGrpSpPr>
          <p:grpSpPr>
            <a:xfrm>
              <a:off x="1192601" y="1378228"/>
              <a:ext cx="1046700" cy="1046700"/>
              <a:chOff x="764100" y="3623300"/>
              <a:chExt cx="1046700" cy="1046700"/>
            </a:xfrm>
          </p:grpSpPr>
          <p:sp>
            <p:nvSpPr>
              <p:cNvPr id="1058" name="Google Shape;1058;p9"/>
              <p:cNvSpPr/>
              <p:nvPr/>
            </p:nvSpPr>
            <p:spPr>
              <a:xfrm>
                <a:off x="764100" y="3623300"/>
                <a:ext cx="1046700" cy="1046700"/>
              </a:xfrm>
              <a:prstGeom prst="ellipse">
                <a:avLst/>
              </a:prstGeom>
              <a:solidFill>
                <a:srgbClr val="18ECFF">
                  <a:alpha val="9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9"/>
              <p:cNvSpPr/>
              <p:nvPr/>
            </p:nvSpPr>
            <p:spPr>
              <a:xfrm>
                <a:off x="922769" y="3781968"/>
                <a:ext cx="729300" cy="729300"/>
              </a:xfrm>
              <a:prstGeom prst="ellipse">
                <a:avLst/>
              </a:prstGeom>
              <a:solidFill>
                <a:srgbClr val="18ECFF">
                  <a:alpha val="9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0" name="Google Shape;1060;p9"/>
            <p:cNvGrpSpPr/>
            <p:nvPr/>
          </p:nvGrpSpPr>
          <p:grpSpPr>
            <a:xfrm>
              <a:off x="1417979" y="746213"/>
              <a:ext cx="580390" cy="1384973"/>
              <a:chOff x="522260" y="2632808"/>
              <a:chExt cx="530958" cy="1267014"/>
            </a:xfrm>
          </p:grpSpPr>
          <p:grpSp>
            <p:nvGrpSpPr>
              <p:cNvPr id="1061" name="Google Shape;1061;p9"/>
              <p:cNvGrpSpPr/>
              <p:nvPr/>
            </p:nvGrpSpPr>
            <p:grpSpPr>
              <a:xfrm>
                <a:off x="522260" y="2632808"/>
                <a:ext cx="530958" cy="1267014"/>
                <a:chOff x="522260" y="2632808"/>
                <a:chExt cx="530958" cy="1267014"/>
              </a:xfrm>
            </p:grpSpPr>
            <p:grpSp>
              <p:nvGrpSpPr>
                <p:cNvPr id="1062" name="Google Shape;1062;p9"/>
                <p:cNvGrpSpPr/>
                <p:nvPr/>
              </p:nvGrpSpPr>
              <p:grpSpPr>
                <a:xfrm>
                  <a:off x="522260" y="2971595"/>
                  <a:ext cx="530958" cy="928227"/>
                  <a:chOff x="522260" y="2971595"/>
                  <a:chExt cx="530958" cy="928227"/>
                </a:xfrm>
              </p:grpSpPr>
              <p:sp>
                <p:nvSpPr>
                  <p:cNvPr id="1063" name="Google Shape;1063;p9"/>
                  <p:cNvSpPr/>
                  <p:nvPr/>
                </p:nvSpPr>
                <p:spPr>
                  <a:xfrm>
                    <a:off x="531045" y="3193814"/>
                    <a:ext cx="510950" cy="500199"/>
                  </a:xfrm>
                  <a:custGeom>
                    <a:rect b="b" l="l" r="r" t="t"/>
                    <a:pathLst>
                      <a:path extrusionOk="0" h="500199" w="51095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4" name="Google Shape;1064;p9"/>
                  <p:cNvSpPr/>
                  <p:nvPr/>
                </p:nvSpPr>
                <p:spPr>
                  <a:xfrm>
                    <a:off x="551585" y="3672350"/>
                    <a:ext cx="488949" cy="214629"/>
                  </a:xfrm>
                  <a:custGeom>
                    <a:rect b="b" l="l" r="r" t="t"/>
                    <a:pathLst>
                      <a:path extrusionOk="0" h="214629" w="488949">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5" name="Google Shape;1065;p9"/>
                  <p:cNvSpPr/>
                  <p:nvPr/>
                </p:nvSpPr>
                <p:spPr>
                  <a:xfrm>
                    <a:off x="685838" y="2977833"/>
                    <a:ext cx="219884" cy="234649"/>
                  </a:xfrm>
                  <a:custGeom>
                    <a:rect b="b" l="l" r="r" t="t"/>
                    <a:pathLst>
                      <a:path extrusionOk="0" h="234649" w="219884">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6" name="Google Shape;1066;p9"/>
                  <p:cNvSpPr/>
                  <p:nvPr/>
                </p:nvSpPr>
                <p:spPr>
                  <a:xfrm>
                    <a:off x="522260" y="2971595"/>
                    <a:ext cx="530958" cy="928227"/>
                  </a:xfrm>
                  <a:custGeom>
                    <a:rect b="b" l="l" r="r" t="t"/>
                    <a:pathLst>
                      <a:path extrusionOk="0" h="928227" w="530958">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67" name="Google Shape;1067;p9"/>
                <p:cNvSpPr/>
                <p:nvPr/>
              </p:nvSpPr>
              <p:spPr>
                <a:xfrm>
                  <a:off x="786932" y="2632808"/>
                  <a:ext cx="17700" cy="345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8" name="Google Shape;1068;p9"/>
              <p:cNvSpPr/>
              <p:nvPr/>
            </p:nvSpPr>
            <p:spPr>
              <a:xfrm>
                <a:off x="636125" y="3766050"/>
                <a:ext cx="121425" cy="74300"/>
              </a:xfrm>
              <a:custGeom>
                <a:rect b="b" l="l" r="r" t="t"/>
                <a:pathLst>
                  <a:path extrusionOk="0" h="2972" w="4857">
                    <a:moveTo>
                      <a:pt x="0" y="0"/>
                    </a:moveTo>
                    <a:cubicBezTo>
                      <a:pt x="1186" y="1482"/>
                      <a:pt x="3080" y="2306"/>
                      <a:pt x="4857" y="2972"/>
                    </a:cubicBezTo>
                  </a:path>
                </a:pathLst>
              </a:custGeom>
              <a:noFill/>
              <a:ln cap="rnd" cmpd="sng" w="19050">
                <a:solidFill>
                  <a:schemeClr val="lt1"/>
                </a:solidFill>
                <a:prstDash val="solid"/>
                <a:round/>
                <a:headEnd len="med" w="med" type="none"/>
                <a:tailEnd len="med" w="med" type="none"/>
              </a:ln>
            </p:spPr>
          </p:sp>
        </p:grpSp>
      </p:grpSp>
      <p:grpSp>
        <p:nvGrpSpPr>
          <p:cNvPr id="1069" name="Google Shape;1069;p9"/>
          <p:cNvGrpSpPr/>
          <p:nvPr/>
        </p:nvGrpSpPr>
        <p:grpSpPr>
          <a:xfrm>
            <a:off x="5462591" y="6"/>
            <a:ext cx="641313" cy="1178098"/>
            <a:chOff x="6010934" y="870580"/>
            <a:chExt cx="1046700" cy="1922797"/>
          </a:xfrm>
        </p:grpSpPr>
        <p:grpSp>
          <p:nvGrpSpPr>
            <p:cNvPr id="1070" name="Google Shape;1070;p9"/>
            <p:cNvGrpSpPr/>
            <p:nvPr/>
          </p:nvGrpSpPr>
          <p:grpSpPr>
            <a:xfrm>
              <a:off x="6010934" y="1746678"/>
              <a:ext cx="1046700" cy="1046700"/>
              <a:chOff x="764100" y="3623300"/>
              <a:chExt cx="1046700" cy="1046700"/>
            </a:xfrm>
          </p:grpSpPr>
          <p:sp>
            <p:nvSpPr>
              <p:cNvPr id="1071" name="Google Shape;1071;p9"/>
              <p:cNvSpPr/>
              <p:nvPr/>
            </p:nvSpPr>
            <p:spPr>
              <a:xfrm>
                <a:off x="764100" y="3623300"/>
                <a:ext cx="1046700" cy="1046700"/>
              </a:xfrm>
              <a:prstGeom prst="ellipse">
                <a:avLst/>
              </a:prstGeom>
              <a:solidFill>
                <a:srgbClr val="76DC35">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9"/>
              <p:cNvSpPr/>
              <p:nvPr/>
            </p:nvSpPr>
            <p:spPr>
              <a:xfrm>
                <a:off x="922769" y="3781968"/>
                <a:ext cx="729300" cy="729300"/>
              </a:xfrm>
              <a:prstGeom prst="ellipse">
                <a:avLst/>
              </a:prstGeom>
              <a:solidFill>
                <a:srgbClr val="76DC35">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3" name="Google Shape;1073;p9"/>
            <p:cNvGrpSpPr/>
            <p:nvPr/>
          </p:nvGrpSpPr>
          <p:grpSpPr>
            <a:xfrm>
              <a:off x="6308747" y="870580"/>
              <a:ext cx="441786" cy="1701306"/>
              <a:chOff x="1121941" y="2406098"/>
              <a:chExt cx="404159" cy="1556405"/>
            </a:xfrm>
          </p:grpSpPr>
          <p:grpSp>
            <p:nvGrpSpPr>
              <p:cNvPr id="1074" name="Google Shape;1074;p9"/>
              <p:cNvGrpSpPr/>
              <p:nvPr/>
            </p:nvGrpSpPr>
            <p:grpSpPr>
              <a:xfrm>
                <a:off x="1121941" y="2406098"/>
                <a:ext cx="404159" cy="1556405"/>
                <a:chOff x="1121941" y="2406098"/>
                <a:chExt cx="404159" cy="1556405"/>
              </a:xfrm>
            </p:grpSpPr>
            <p:grpSp>
              <p:nvGrpSpPr>
                <p:cNvPr id="1075" name="Google Shape;1075;p9"/>
                <p:cNvGrpSpPr/>
                <p:nvPr/>
              </p:nvGrpSpPr>
              <p:grpSpPr>
                <a:xfrm>
                  <a:off x="1121941" y="2971595"/>
                  <a:ext cx="404159" cy="990908"/>
                  <a:chOff x="1121941" y="2969319"/>
                  <a:chExt cx="404159" cy="990908"/>
                </a:xfrm>
              </p:grpSpPr>
              <p:sp>
                <p:nvSpPr>
                  <p:cNvPr id="1076" name="Google Shape;1076;p9"/>
                  <p:cNvSpPr/>
                  <p:nvPr/>
                </p:nvSpPr>
                <p:spPr>
                  <a:xfrm>
                    <a:off x="1210876" y="2975878"/>
                    <a:ext cx="215728" cy="222824"/>
                  </a:xfrm>
                  <a:custGeom>
                    <a:rect b="b" l="l" r="r" t="t"/>
                    <a:pathLst>
                      <a:path extrusionOk="0" h="222824" w="215728">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7" name="Google Shape;1077;p9"/>
                  <p:cNvSpPr/>
                  <p:nvPr/>
                </p:nvSpPr>
                <p:spPr>
                  <a:xfrm>
                    <a:off x="1160257" y="3179981"/>
                    <a:ext cx="324636" cy="229478"/>
                  </a:xfrm>
                  <a:custGeom>
                    <a:rect b="b" l="l" r="r" t="t"/>
                    <a:pathLst>
                      <a:path extrusionOk="0" h="229478" w="324636">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8" name="Google Shape;1078;p9"/>
                  <p:cNvSpPr/>
                  <p:nvPr/>
                </p:nvSpPr>
                <p:spPr>
                  <a:xfrm>
                    <a:off x="1128931" y="3411844"/>
                    <a:ext cx="389306" cy="540604"/>
                  </a:xfrm>
                  <a:custGeom>
                    <a:rect b="b" l="l" r="r" t="t"/>
                    <a:pathLst>
                      <a:path extrusionOk="0" h="540604" w="389306">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CFE5B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9" name="Google Shape;1079;p9"/>
                  <p:cNvSpPr/>
                  <p:nvPr/>
                </p:nvSpPr>
                <p:spPr>
                  <a:xfrm>
                    <a:off x="1121941" y="2969319"/>
                    <a:ext cx="404159" cy="990908"/>
                  </a:xfrm>
                  <a:custGeom>
                    <a:rect b="b" l="l" r="r" t="t"/>
                    <a:pathLst>
                      <a:path extrusionOk="0" h="990908" w="404159">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80" name="Google Shape;1080;p9"/>
                <p:cNvSpPr/>
                <p:nvPr/>
              </p:nvSpPr>
              <p:spPr>
                <a:xfrm>
                  <a:off x="1308638" y="2406098"/>
                  <a:ext cx="17700" cy="57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1" name="Google Shape;1081;p9"/>
              <p:cNvSpPr/>
              <p:nvPr/>
            </p:nvSpPr>
            <p:spPr>
              <a:xfrm>
                <a:off x="1183450" y="3621050"/>
                <a:ext cx="70700" cy="18125"/>
              </a:xfrm>
              <a:custGeom>
                <a:rect b="b" l="l" r="r" t="t"/>
                <a:pathLst>
                  <a:path extrusionOk="0" h="725" w="2828">
                    <a:moveTo>
                      <a:pt x="0" y="725"/>
                    </a:moveTo>
                    <a:cubicBezTo>
                      <a:pt x="930" y="439"/>
                      <a:pt x="1889" y="256"/>
                      <a:pt x="2828" y="0"/>
                    </a:cubicBezTo>
                  </a:path>
                </a:pathLst>
              </a:custGeom>
              <a:noFill/>
              <a:ln cap="rnd" cmpd="sng" w="19050">
                <a:solidFill>
                  <a:schemeClr val="lt1"/>
                </a:solidFill>
                <a:prstDash val="solid"/>
                <a:round/>
                <a:headEnd len="med" w="med" type="none"/>
                <a:tailEnd len="med" w="med" type="none"/>
              </a:ln>
            </p:spPr>
          </p:sp>
          <p:sp>
            <p:nvSpPr>
              <p:cNvPr id="1082" name="Google Shape;1082;p9"/>
              <p:cNvSpPr/>
              <p:nvPr/>
            </p:nvSpPr>
            <p:spPr>
              <a:xfrm>
                <a:off x="1188900" y="3717125"/>
                <a:ext cx="76125" cy="18100"/>
              </a:xfrm>
              <a:custGeom>
                <a:rect b="b" l="l" r="r" t="t"/>
                <a:pathLst>
                  <a:path extrusionOk="0" h="724" w="3045">
                    <a:moveTo>
                      <a:pt x="0" y="724"/>
                    </a:moveTo>
                    <a:cubicBezTo>
                      <a:pt x="995" y="410"/>
                      <a:pt x="2019" y="187"/>
                      <a:pt x="3045" y="0"/>
                    </a:cubicBezTo>
                  </a:path>
                </a:pathLst>
              </a:custGeom>
              <a:noFill/>
              <a:ln cap="rnd" cmpd="sng" w="19050">
                <a:solidFill>
                  <a:schemeClr val="lt1"/>
                </a:solidFill>
                <a:prstDash val="solid"/>
                <a:round/>
                <a:headEnd len="med" w="med" type="none"/>
                <a:tailEnd len="med" w="med" type="none"/>
              </a:ln>
            </p:spPr>
          </p:sp>
          <p:sp>
            <p:nvSpPr>
              <p:cNvPr id="1083" name="Google Shape;1083;p9"/>
              <p:cNvSpPr/>
              <p:nvPr/>
            </p:nvSpPr>
            <p:spPr>
              <a:xfrm>
                <a:off x="1185275" y="3820425"/>
                <a:ext cx="39875" cy="9050"/>
              </a:xfrm>
              <a:custGeom>
                <a:rect b="b" l="l" r="r" t="t"/>
                <a:pathLst>
                  <a:path extrusionOk="0" h="362" w="1595">
                    <a:moveTo>
                      <a:pt x="0" y="362"/>
                    </a:moveTo>
                    <a:cubicBezTo>
                      <a:pt x="526" y="219"/>
                      <a:pt x="1059" y="97"/>
                      <a:pt x="1595" y="0"/>
                    </a:cubicBezTo>
                  </a:path>
                </a:pathLst>
              </a:custGeom>
              <a:noFill/>
              <a:ln cap="rnd" cmpd="sng" w="19050">
                <a:solidFill>
                  <a:schemeClr val="lt1"/>
                </a:solidFill>
                <a:prstDash val="solid"/>
                <a:round/>
                <a:headEnd len="med" w="med" type="none"/>
                <a:tailEnd len="med" w="med" type="none"/>
              </a:ln>
            </p:spPr>
          </p:sp>
          <p:sp>
            <p:nvSpPr>
              <p:cNvPr id="1084" name="Google Shape;1084;p9"/>
              <p:cNvSpPr/>
              <p:nvPr/>
            </p:nvSpPr>
            <p:spPr>
              <a:xfrm>
                <a:off x="1301250" y="3911025"/>
                <a:ext cx="18125" cy="7250"/>
              </a:xfrm>
              <a:custGeom>
                <a:rect b="b" l="l" r="r" t="t"/>
                <a:pathLst>
                  <a:path extrusionOk="0" h="290" w="725">
                    <a:moveTo>
                      <a:pt x="0" y="290"/>
                    </a:moveTo>
                    <a:cubicBezTo>
                      <a:pt x="363" y="145"/>
                      <a:pt x="363" y="145"/>
                      <a:pt x="725" y="0"/>
                    </a:cubicBezTo>
                  </a:path>
                </a:pathLst>
              </a:custGeom>
              <a:noFill/>
              <a:ln cap="rnd" cmpd="sng" w="19050">
                <a:solidFill>
                  <a:schemeClr val="lt1"/>
                </a:solidFill>
                <a:prstDash val="solid"/>
                <a:round/>
                <a:headEnd len="med" w="med" type="none"/>
                <a:tailEnd len="med" w="med" type="none"/>
              </a:ln>
            </p:spPr>
          </p:sp>
        </p:grpSp>
      </p:grpSp>
      <p:grpSp>
        <p:nvGrpSpPr>
          <p:cNvPr id="1085" name="Google Shape;1085;p9"/>
          <p:cNvGrpSpPr/>
          <p:nvPr/>
        </p:nvGrpSpPr>
        <p:grpSpPr>
          <a:xfrm>
            <a:off x="2221896" y="1"/>
            <a:ext cx="320336" cy="1232124"/>
            <a:chOff x="721731" y="746204"/>
            <a:chExt cx="522827" cy="2010974"/>
          </a:xfrm>
        </p:grpSpPr>
        <p:grpSp>
          <p:nvGrpSpPr>
            <p:cNvPr id="1086" name="Google Shape;1086;p9"/>
            <p:cNvGrpSpPr/>
            <p:nvPr/>
          </p:nvGrpSpPr>
          <p:grpSpPr>
            <a:xfrm>
              <a:off x="721731" y="2234351"/>
              <a:ext cx="522827" cy="522827"/>
              <a:chOff x="764100" y="3623300"/>
              <a:chExt cx="1046700" cy="1046700"/>
            </a:xfrm>
          </p:grpSpPr>
          <p:sp>
            <p:nvSpPr>
              <p:cNvPr id="1087" name="Google Shape;1087;p9"/>
              <p:cNvSpPr/>
              <p:nvPr/>
            </p:nvSpPr>
            <p:spPr>
              <a:xfrm>
                <a:off x="764100" y="3623300"/>
                <a:ext cx="1046700" cy="1046700"/>
              </a:xfrm>
              <a:prstGeom prst="ellipse">
                <a:avLst/>
              </a:prstGeom>
              <a:solidFill>
                <a:srgbClr val="FFDE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9"/>
              <p:cNvSpPr/>
              <p:nvPr/>
            </p:nvSpPr>
            <p:spPr>
              <a:xfrm>
                <a:off x="922769" y="3781968"/>
                <a:ext cx="729300" cy="729300"/>
              </a:xfrm>
              <a:prstGeom prst="ellipse">
                <a:avLst/>
              </a:prstGeom>
              <a:solidFill>
                <a:srgbClr val="FFDE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9" name="Google Shape;1089;p9"/>
            <p:cNvGrpSpPr/>
            <p:nvPr/>
          </p:nvGrpSpPr>
          <p:grpSpPr>
            <a:xfrm>
              <a:off x="892053" y="746204"/>
              <a:ext cx="182209" cy="1869993"/>
              <a:chOff x="3305183" y="1611869"/>
              <a:chExt cx="166690" cy="1710724"/>
            </a:xfrm>
          </p:grpSpPr>
          <p:grpSp>
            <p:nvGrpSpPr>
              <p:cNvPr id="1090" name="Google Shape;1090;p9"/>
              <p:cNvGrpSpPr/>
              <p:nvPr/>
            </p:nvGrpSpPr>
            <p:grpSpPr>
              <a:xfrm>
                <a:off x="3305183" y="1611869"/>
                <a:ext cx="166690" cy="1710724"/>
                <a:chOff x="3305183" y="1611869"/>
                <a:chExt cx="166690" cy="1710724"/>
              </a:xfrm>
            </p:grpSpPr>
            <p:grpSp>
              <p:nvGrpSpPr>
                <p:cNvPr id="1091" name="Google Shape;1091;p9"/>
                <p:cNvGrpSpPr/>
                <p:nvPr/>
              </p:nvGrpSpPr>
              <p:grpSpPr>
                <a:xfrm>
                  <a:off x="3305183" y="2971595"/>
                  <a:ext cx="166690" cy="350998"/>
                  <a:chOff x="3305183" y="3146560"/>
                  <a:chExt cx="166690" cy="350998"/>
                </a:xfrm>
              </p:grpSpPr>
              <p:sp>
                <p:nvSpPr>
                  <p:cNvPr id="1092" name="Google Shape;1092;p9"/>
                  <p:cNvSpPr/>
                  <p:nvPr/>
                </p:nvSpPr>
                <p:spPr>
                  <a:xfrm>
                    <a:off x="3324821" y="3152836"/>
                    <a:ext cx="119489" cy="117177"/>
                  </a:xfrm>
                  <a:custGeom>
                    <a:rect b="b" l="l" r="r" t="t"/>
                    <a:pathLst>
                      <a:path extrusionOk="0" h="117177" w="119489">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3" name="Google Shape;1093;p9"/>
                  <p:cNvSpPr/>
                  <p:nvPr/>
                </p:nvSpPr>
                <p:spPr>
                  <a:xfrm>
                    <a:off x="3312763" y="3270014"/>
                    <a:ext cx="150661" cy="221107"/>
                  </a:xfrm>
                  <a:custGeom>
                    <a:rect b="b" l="l" r="r" t="t"/>
                    <a:pathLst>
                      <a:path extrusionOk="0" h="221107" w="150661">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FF2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4" name="Google Shape;1094;p9"/>
                  <p:cNvSpPr/>
                  <p:nvPr/>
                </p:nvSpPr>
                <p:spPr>
                  <a:xfrm>
                    <a:off x="3305183" y="3146560"/>
                    <a:ext cx="166690" cy="350998"/>
                  </a:xfrm>
                  <a:custGeom>
                    <a:rect b="b" l="l" r="r" t="t"/>
                    <a:pathLst>
                      <a:path extrusionOk="0" h="350998" w="16669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95" name="Google Shape;1095;p9"/>
                <p:cNvSpPr/>
                <p:nvPr/>
              </p:nvSpPr>
              <p:spPr>
                <a:xfrm>
                  <a:off x="3375914" y="1611869"/>
                  <a:ext cx="17700" cy="136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6" name="Google Shape;1096;p9"/>
              <p:cNvSpPr/>
              <p:nvPr/>
            </p:nvSpPr>
            <p:spPr>
              <a:xfrm>
                <a:off x="3352825" y="3244100"/>
                <a:ext cx="27200" cy="29000"/>
              </a:xfrm>
              <a:custGeom>
                <a:rect b="b" l="l" r="r" t="t"/>
                <a:pathLst>
                  <a:path extrusionOk="0" h="1160" w="1088">
                    <a:moveTo>
                      <a:pt x="0" y="0"/>
                    </a:moveTo>
                    <a:cubicBezTo>
                      <a:pt x="294" y="441"/>
                      <a:pt x="670" y="834"/>
                      <a:pt x="1088" y="1160"/>
                    </a:cubicBezTo>
                  </a:path>
                </a:pathLst>
              </a:custGeom>
              <a:noFill/>
              <a:ln cap="rnd" cmpd="sng" w="19050">
                <a:solidFill>
                  <a:schemeClr val="lt1"/>
                </a:solidFill>
                <a:prstDash val="solid"/>
                <a:round/>
                <a:headEnd len="med" w="med" type="none"/>
                <a:tailEnd len="med" w="med" type="none"/>
              </a:ln>
            </p:spPr>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97" name="Shape 1097"/>
        <p:cNvGrpSpPr/>
        <p:nvPr/>
      </p:nvGrpSpPr>
      <p:grpSpPr>
        <a:xfrm>
          <a:off x="0" y="0"/>
          <a:ext cx="0" cy="0"/>
          <a:chOff x="0" y="0"/>
          <a:chExt cx="0" cy="0"/>
        </a:xfrm>
      </p:grpSpPr>
      <p:sp>
        <p:nvSpPr>
          <p:cNvPr id="1098" name="Google Shape;1098;p10"/>
          <p:cNvSpPr txBox="1"/>
          <p:nvPr>
            <p:ph idx="12" type="sldNum"/>
          </p:nvPr>
        </p:nvSpPr>
        <p:spPr>
          <a:xfrm>
            <a:off x="8696403" y="4673650"/>
            <a:ext cx="3330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1099" name="Google Shape;1099;p10"/>
          <p:cNvGrpSpPr/>
          <p:nvPr/>
        </p:nvGrpSpPr>
        <p:grpSpPr>
          <a:xfrm>
            <a:off x="6800134" y="-29"/>
            <a:ext cx="2382301" cy="4610466"/>
            <a:chOff x="6800134" y="-29"/>
            <a:chExt cx="2382301" cy="4610466"/>
          </a:xfrm>
        </p:grpSpPr>
        <p:grpSp>
          <p:nvGrpSpPr>
            <p:cNvPr id="1100" name="Google Shape;1100;p10"/>
            <p:cNvGrpSpPr/>
            <p:nvPr/>
          </p:nvGrpSpPr>
          <p:grpSpPr>
            <a:xfrm>
              <a:off x="7737776" y="-17"/>
              <a:ext cx="448629" cy="4610455"/>
              <a:chOff x="6798998" y="-1296139"/>
              <a:chExt cx="476555" cy="4897445"/>
            </a:xfrm>
          </p:grpSpPr>
          <p:sp>
            <p:nvSpPr>
              <p:cNvPr id="1101" name="Google Shape;1101;p10"/>
              <p:cNvSpPr/>
              <p:nvPr/>
            </p:nvSpPr>
            <p:spPr>
              <a:xfrm>
                <a:off x="6798998" y="2971595"/>
                <a:ext cx="476555" cy="629711"/>
              </a:xfrm>
              <a:custGeom>
                <a:rect b="b" l="l" r="r" t="t"/>
                <a:pathLst>
                  <a:path extrusionOk="0" h="629711" w="476555">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2" name="Google Shape;1102;p10"/>
              <p:cNvSpPr/>
              <p:nvPr/>
            </p:nvSpPr>
            <p:spPr>
              <a:xfrm>
                <a:off x="7026850" y="-1296139"/>
                <a:ext cx="17700" cy="427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3" name="Google Shape;1103;p10"/>
            <p:cNvGrpSpPr/>
            <p:nvPr/>
          </p:nvGrpSpPr>
          <p:grpSpPr>
            <a:xfrm>
              <a:off x="8636876" y="46"/>
              <a:ext cx="382387" cy="1450044"/>
              <a:chOff x="5578966" y="2422197"/>
              <a:chExt cx="406190" cy="1540306"/>
            </a:xfrm>
          </p:grpSpPr>
          <p:sp>
            <p:nvSpPr>
              <p:cNvPr id="1104" name="Google Shape;1104;p10"/>
              <p:cNvSpPr/>
              <p:nvPr/>
            </p:nvSpPr>
            <p:spPr>
              <a:xfrm>
                <a:off x="5578966" y="2971595"/>
                <a:ext cx="406190" cy="990908"/>
              </a:xfrm>
              <a:custGeom>
                <a:rect b="b" l="l" r="r" t="t"/>
                <a:pathLst>
                  <a:path extrusionOk="0" h="990908" w="40619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5" name="Google Shape;1105;p10"/>
              <p:cNvSpPr/>
              <p:nvPr/>
            </p:nvSpPr>
            <p:spPr>
              <a:xfrm>
                <a:off x="5774600" y="2422197"/>
                <a:ext cx="17700" cy="55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6" name="Google Shape;1106;p10"/>
            <p:cNvGrpSpPr/>
            <p:nvPr/>
          </p:nvGrpSpPr>
          <p:grpSpPr>
            <a:xfrm>
              <a:off x="8035385" y="23"/>
              <a:ext cx="439174" cy="2683136"/>
              <a:chOff x="6176324" y="940075"/>
              <a:chExt cx="466512" cy="2850155"/>
            </a:xfrm>
          </p:grpSpPr>
          <p:sp>
            <p:nvSpPr>
              <p:cNvPr id="1107" name="Google Shape;1107;p10"/>
              <p:cNvSpPr/>
              <p:nvPr/>
            </p:nvSpPr>
            <p:spPr>
              <a:xfrm>
                <a:off x="6176324" y="2971595"/>
                <a:ext cx="466512" cy="818636"/>
              </a:xfrm>
              <a:custGeom>
                <a:rect b="b" l="l" r="r" t="t"/>
                <a:pathLst>
                  <a:path extrusionOk="0" h="818636" w="466512">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8" name="Google Shape;1108;p10"/>
              <p:cNvSpPr/>
              <p:nvPr/>
            </p:nvSpPr>
            <p:spPr>
              <a:xfrm>
                <a:off x="6400713" y="940075"/>
                <a:ext cx="17700" cy="2034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9" name="Google Shape;1109;p10"/>
            <p:cNvGrpSpPr/>
            <p:nvPr/>
          </p:nvGrpSpPr>
          <p:grpSpPr>
            <a:xfrm>
              <a:off x="6999976" y="11"/>
              <a:ext cx="271476" cy="3307837"/>
              <a:chOff x="7883572" y="308161"/>
              <a:chExt cx="288375" cy="3513742"/>
            </a:xfrm>
          </p:grpSpPr>
          <p:sp>
            <p:nvSpPr>
              <p:cNvPr id="1110" name="Google Shape;1110;p10"/>
              <p:cNvSpPr/>
              <p:nvPr/>
            </p:nvSpPr>
            <p:spPr>
              <a:xfrm>
                <a:off x="7883572" y="2971595"/>
                <a:ext cx="288375" cy="850309"/>
              </a:xfrm>
              <a:custGeom>
                <a:rect b="b" l="l" r="r" t="t"/>
                <a:pathLst>
                  <a:path extrusionOk="0" h="850309" w="288375">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1" name="Google Shape;1111;p10"/>
              <p:cNvSpPr/>
              <p:nvPr/>
            </p:nvSpPr>
            <p:spPr>
              <a:xfrm>
                <a:off x="8024899" y="308161"/>
                <a:ext cx="17700" cy="2667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2" name="Google Shape;1112;p10"/>
            <p:cNvGrpSpPr/>
            <p:nvPr/>
          </p:nvGrpSpPr>
          <p:grpSpPr>
            <a:xfrm>
              <a:off x="6827964" y="636458"/>
              <a:ext cx="230791" cy="243118"/>
              <a:chOff x="3770248" y="2527300"/>
              <a:chExt cx="180404" cy="190055"/>
            </a:xfrm>
          </p:grpSpPr>
          <p:sp>
            <p:nvSpPr>
              <p:cNvPr id="1113" name="Google Shape;1113;p10"/>
              <p:cNvSpPr/>
              <p:nvPr/>
            </p:nvSpPr>
            <p:spPr>
              <a:xfrm>
                <a:off x="3775135" y="2655951"/>
                <a:ext cx="51441" cy="61404"/>
              </a:xfrm>
              <a:custGeom>
                <a:rect b="b" l="l" r="r" t="t"/>
                <a:pathLst>
                  <a:path extrusionOk="0" h="61404" w="51441">
                    <a:moveTo>
                      <a:pt x="50930" y="0"/>
                    </a:moveTo>
                    <a:cubicBezTo>
                      <a:pt x="32959" y="889"/>
                      <a:pt x="-4823" y="43497"/>
                      <a:pt x="511" y="61404"/>
                    </a:cubicBezTo>
                    <a:cubicBezTo>
                      <a:pt x="18545" y="60579"/>
                      <a:pt x="56264" y="17970"/>
                      <a:pt x="50930" y="0"/>
                    </a:cubicBezTo>
                    <a:close/>
                  </a:path>
                </a:pathLst>
              </a:custGeom>
              <a:solidFill>
                <a:srgbClr val="FFE5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4" name="Google Shape;1114;p10"/>
              <p:cNvSpPr/>
              <p:nvPr/>
            </p:nvSpPr>
            <p:spPr>
              <a:xfrm>
                <a:off x="3894324" y="2527300"/>
                <a:ext cx="51441" cy="61341"/>
              </a:xfrm>
              <a:custGeom>
                <a:rect b="b" l="l" r="r" t="t"/>
                <a:pathLst>
                  <a:path extrusionOk="0" h="61341" w="51441">
                    <a:moveTo>
                      <a:pt x="50931" y="0"/>
                    </a:moveTo>
                    <a:cubicBezTo>
                      <a:pt x="32897" y="826"/>
                      <a:pt x="-4822" y="43434"/>
                      <a:pt x="512" y="61341"/>
                    </a:cubicBezTo>
                    <a:cubicBezTo>
                      <a:pt x="18482" y="60325"/>
                      <a:pt x="56265" y="17717"/>
                      <a:pt x="50931" y="0"/>
                    </a:cubicBezTo>
                    <a:close/>
                  </a:path>
                </a:pathLst>
              </a:custGeom>
              <a:solidFill>
                <a:srgbClr val="FFE5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5" name="Google Shape;1115;p10"/>
              <p:cNvSpPr/>
              <p:nvPr/>
            </p:nvSpPr>
            <p:spPr>
              <a:xfrm>
                <a:off x="3770248" y="2531866"/>
                <a:ext cx="58420" cy="54430"/>
              </a:xfrm>
              <a:custGeom>
                <a:rect b="b" l="l" r="r" t="t"/>
                <a:pathLst>
                  <a:path extrusionOk="0" h="54430" w="58420">
                    <a:moveTo>
                      <a:pt x="58421" y="54107"/>
                    </a:moveTo>
                    <a:cubicBezTo>
                      <a:pt x="58421" y="36137"/>
                      <a:pt x="18225" y="-3995"/>
                      <a:pt x="1" y="323"/>
                    </a:cubicBezTo>
                    <a:cubicBezTo>
                      <a:pt x="-190" y="18357"/>
                      <a:pt x="40260" y="58425"/>
                      <a:pt x="58421" y="54107"/>
                    </a:cubicBezTo>
                    <a:close/>
                  </a:path>
                </a:pathLst>
              </a:custGeom>
              <a:solidFill>
                <a:srgbClr val="FFE5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6" name="Google Shape;1116;p10"/>
              <p:cNvSpPr/>
              <p:nvPr/>
            </p:nvSpPr>
            <p:spPr>
              <a:xfrm>
                <a:off x="3892168" y="2658113"/>
                <a:ext cx="58484" cy="54484"/>
              </a:xfrm>
              <a:custGeom>
                <a:rect b="b" l="l" r="r" t="t"/>
                <a:pathLst>
                  <a:path extrusionOk="0" h="54484" w="58484">
                    <a:moveTo>
                      <a:pt x="58484" y="54162"/>
                    </a:moveTo>
                    <a:cubicBezTo>
                      <a:pt x="58484" y="36128"/>
                      <a:pt x="18225" y="-3940"/>
                      <a:pt x="1" y="314"/>
                    </a:cubicBezTo>
                    <a:cubicBezTo>
                      <a:pt x="-190" y="18348"/>
                      <a:pt x="40260" y="58480"/>
                      <a:pt x="58484" y="54162"/>
                    </a:cubicBezTo>
                    <a:close/>
                  </a:path>
                </a:pathLst>
              </a:custGeom>
              <a:solidFill>
                <a:srgbClr val="FFE5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17" name="Google Shape;1117;p10"/>
            <p:cNvGrpSpPr/>
            <p:nvPr/>
          </p:nvGrpSpPr>
          <p:grpSpPr>
            <a:xfrm>
              <a:off x="8763367" y="2641902"/>
              <a:ext cx="230809" cy="243156"/>
              <a:chOff x="3770248" y="2527300"/>
              <a:chExt cx="180404" cy="190055"/>
            </a:xfrm>
          </p:grpSpPr>
          <p:sp>
            <p:nvSpPr>
              <p:cNvPr id="1118" name="Google Shape;1118;p10"/>
              <p:cNvSpPr/>
              <p:nvPr/>
            </p:nvSpPr>
            <p:spPr>
              <a:xfrm>
                <a:off x="3775135" y="2655951"/>
                <a:ext cx="51441" cy="61404"/>
              </a:xfrm>
              <a:custGeom>
                <a:rect b="b" l="l" r="r" t="t"/>
                <a:pathLst>
                  <a:path extrusionOk="0" h="61404" w="51441">
                    <a:moveTo>
                      <a:pt x="50930" y="0"/>
                    </a:moveTo>
                    <a:cubicBezTo>
                      <a:pt x="32959" y="889"/>
                      <a:pt x="-4823" y="43497"/>
                      <a:pt x="511" y="61404"/>
                    </a:cubicBezTo>
                    <a:cubicBezTo>
                      <a:pt x="18545" y="60579"/>
                      <a:pt x="56264" y="17970"/>
                      <a:pt x="50930" y="0"/>
                    </a:cubicBezTo>
                    <a:close/>
                  </a:path>
                </a:pathLst>
              </a:custGeom>
              <a:solidFill>
                <a:srgbClr val="D9D2E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9" name="Google Shape;1119;p10"/>
              <p:cNvSpPr/>
              <p:nvPr/>
            </p:nvSpPr>
            <p:spPr>
              <a:xfrm>
                <a:off x="3894324" y="2527300"/>
                <a:ext cx="51441" cy="61341"/>
              </a:xfrm>
              <a:custGeom>
                <a:rect b="b" l="l" r="r" t="t"/>
                <a:pathLst>
                  <a:path extrusionOk="0" h="61341" w="51441">
                    <a:moveTo>
                      <a:pt x="50931" y="0"/>
                    </a:moveTo>
                    <a:cubicBezTo>
                      <a:pt x="32897" y="826"/>
                      <a:pt x="-4822" y="43434"/>
                      <a:pt x="512" y="61341"/>
                    </a:cubicBezTo>
                    <a:cubicBezTo>
                      <a:pt x="18482" y="60325"/>
                      <a:pt x="56265" y="17717"/>
                      <a:pt x="50931" y="0"/>
                    </a:cubicBezTo>
                    <a:close/>
                  </a:path>
                </a:pathLst>
              </a:custGeom>
              <a:solidFill>
                <a:srgbClr val="D9D2E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0" name="Google Shape;1120;p10"/>
              <p:cNvSpPr/>
              <p:nvPr/>
            </p:nvSpPr>
            <p:spPr>
              <a:xfrm>
                <a:off x="3770248" y="2531866"/>
                <a:ext cx="58420" cy="54430"/>
              </a:xfrm>
              <a:custGeom>
                <a:rect b="b" l="l" r="r" t="t"/>
                <a:pathLst>
                  <a:path extrusionOk="0" h="54430" w="58420">
                    <a:moveTo>
                      <a:pt x="58421" y="54107"/>
                    </a:moveTo>
                    <a:cubicBezTo>
                      <a:pt x="58421" y="36137"/>
                      <a:pt x="18225" y="-3995"/>
                      <a:pt x="1" y="323"/>
                    </a:cubicBezTo>
                    <a:cubicBezTo>
                      <a:pt x="-190" y="18357"/>
                      <a:pt x="40260" y="58425"/>
                      <a:pt x="58421" y="54107"/>
                    </a:cubicBezTo>
                    <a:close/>
                  </a:path>
                </a:pathLst>
              </a:custGeom>
              <a:solidFill>
                <a:srgbClr val="D9D2E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1" name="Google Shape;1121;p10"/>
              <p:cNvSpPr/>
              <p:nvPr/>
            </p:nvSpPr>
            <p:spPr>
              <a:xfrm>
                <a:off x="3892168" y="2658113"/>
                <a:ext cx="58484" cy="54484"/>
              </a:xfrm>
              <a:custGeom>
                <a:rect b="b" l="l" r="r" t="t"/>
                <a:pathLst>
                  <a:path extrusionOk="0" h="54484" w="58484">
                    <a:moveTo>
                      <a:pt x="58484" y="54162"/>
                    </a:moveTo>
                    <a:cubicBezTo>
                      <a:pt x="58484" y="36128"/>
                      <a:pt x="18225" y="-3940"/>
                      <a:pt x="1" y="314"/>
                    </a:cubicBezTo>
                    <a:cubicBezTo>
                      <a:pt x="-190" y="18348"/>
                      <a:pt x="40260" y="58480"/>
                      <a:pt x="58484" y="54162"/>
                    </a:cubicBezTo>
                    <a:close/>
                  </a:path>
                </a:pathLst>
              </a:custGeom>
              <a:solidFill>
                <a:srgbClr val="D9D2E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22" name="Google Shape;1122;p10"/>
            <p:cNvGrpSpPr/>
            <p:nvPr/>
          </p:nvGrpSpPr>
          <p:grpSpPr>
            <a:xfrm rot="5400000">
              <a:off x="8655427" y="4253521"/>
              <a:ext cx="201871" cy="231166"/>
              <a:chOff x="3462796" y="2555878"/>
              <a:chExt cx="157798" cy="180711"/>
            </a:xfrm>
          </p:grpSpPr>
          <p:sp>
            <p:nvSpPr>
              <p:cNvPr id="1123" name="Google Shape;1123;p10"/>
              <p:cNvSpPr/>
              <p:nvPr/>
            </p:nvSpPr>
            <p:spPr>
              <a:xfrm>
                <a:off x="3528860" y="2555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rgbClr val="CFE2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4" name="Google Shape;1124;p10"/>
              <p:cNvSpPr/>
              <p:nvPr/>
            </p:nvSpPr>
            <p:spPr>
              <a:xfrm>
                <a:off x="3528860" y="2682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rgbClr val="CFE2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5" name="Google Shape;1125;p10"/>
              <p:cNvSpPr/>
              <p:nvPr/>
            </p:nvSpPr>
            <p:spPr>
              <a:xfrm>
                <a:off x="3571315" y="2597137"/>
                <a:ext cx="47570" cy="33554"/>
              </a:xfrm>
              <a:custGeom>
                <a:rect b="b" l="l" r="r" t="t"/>
                <a:pathLst>
                  <a:path extrusionOk="0" h="33554" w="47570">
                    <a:moveTo>
                      <a:pt x="47423" y="3886"/>
                    </a:moveTo>
                    <a:cubicBezTo>
                      <a:pt x="36183" y="-9449"/>
                      <a:pt x="10910" y="15189"/>
                      <a:pt x="306" y="22936"/>
                    </a:cubicBezTo>
                    <a:cubicBezTo>
                      <a:pt x="-4584" y="50305"/>
                      <a:pt x="50788" y="17729"/>
                      <a:pt x="47423" y="3886"/>
                    </a:cubicBezTo>
                    <a:close/>
                  </a:path>
                </a:pathLst>
              </a:custGeom>
              <a:solidFill>
                <a:srgbClr val="CFE2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6" name="Google Shape;1126;p10"/>
              <p:cNvSpPr/>
              <p:nvPr/>
            </p:nvSpPr>
            <p:spPr>
              <a:xfrm>
                <a:off x="3572203" y="2660050"/>
                <a:ext cx="48391" cy="35006"/>
              </a:xfrm>
              <a:custGeom>
                <a:rect b="b" l="l" r="r" t="t"/>
                <a:pathLst>
                  <a:path extrusionOk="0" h="35006" w="48391">
                    <a:moveTo>
                      <a:pt x="45900" y="20221"/>
                    </a:moveTo>
                    <a:cubicBezTo>
                      <a:pt x="32120" y="15713"/>
                      <a:pt x="14849" y="-8608"/>
                      <a:pt x="1450" y="3203"/>
                    </a:cubicBezTo>
                    <a:cubicBezTo>
                      <a:pt x="-11123" y="21047"/>
                      <a:pt x="62664" y="54384"/>
                      <a:pt x="45900" y="20221"/>
                    </a:cubicBezTo>
                    <a:close/>
                  </a:path>
                </a:pathLst>
              </a:custGeom>
              <a:solidFill>
                <a:srgbClr val="CFE2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7" name="Google Shape;1127;p10"/>
              <p:cNvSpPr/>
              <p:nvPr/>
            </p:nvSpPr>
            <p:spPr>
              <a:xfrm>
                <a:off x="3466564" y="2662661"/>
                <a:ext cx="42019" cy="33548"/>
              </a:xfrm>
              <a:custGeom>
                <a:rect b="b" l="l" r="r" t="t"/>
                <a:pathLst>
                  <a:path extrusionOk="0" h="33548" w="42019">
                    <a:moveTo>
                      <a:pt x="41239" y="1798"/>
                    </a:moveTo>
                    <a:cubicBezTo>
                      <a:pt x="31397" y="-7981"/>
                      <a:pt x="-17625" y="24912"/>
                      <a:pt x="6695" y="33548"/>
                    </a:cubicBezTo>
                    <a:cubicBezTo>
                      <a:pt x="17935" y="27452"/>
                      <a:pt x="47145" y="17991"/>
                      <a:pt x="41239" y="1798"/>
                    </a:cubicBezTo>
                    <a:close/>
                  </a:path>
                </a:pathLst>
              </a:custGeom>
              <a:solidFill>
                <a:srgbClr val="CFE2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8" name="Google Shape;1128;p10"/>
              <p:cNvSpPr/>
              <p:nvPr/>
            </p:nvSpPr>
            <p:spPr>
              <a:xfrm>
                <a:off x="3462796" y="2597064"/>
                <a:ext cx="40843" cy="33781"/>
              </a:xfrm>
              <a:custGeom>
                <a:rect b="b" l="l" r="r" t="t"/>
                <a:pathLst>
                  <a:path extrusionOk="0" h="33781" w="40843">
                    <a:moveTo>
                      <a:pt x="38339" y="18755"/>
                    </a:moveTo>
                    <a:cubicBezTo>
                      <a:pt x="27163" y="13865"/>
                      <a:pt x="13447" y="-8614"/>
                      <a:pt x="1509" y="3578"/>
                    </a:cubicBezTo>
                    <a:cubicBezTo>
                      <a:pt x="-10556" y="21676"/>
                      <a:pt x="54151" y="52346"/>
                      <a:pt x="38339" y="18755"/>
                    </a:cubicBezTo>
                    <a:close/>
                  </a:path>
                </a:pathLst>
              </a:custGeom>
              <a:solidFill>
                <a:srgbClr val="CFE2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29" name="Google Shape;1129;p10"/>
            <p:cNvGrpSpPr/>
            <p:nvPr/>
          </p:nvGrpSpPr>
          <p:grpSpPr>
            <a:xfrm rot="-2700000">
              <a:off x="7375305" y="1863439"/>
              <a:ext cx="169840" cy="178926"/>
              <a:chOff x="3770248" y="2527300"/>
              <a:chExt cx="180404" cy="190055"/>
            </a:xfrm>
          </p:grpSpPr>
          <p:sp>
            <p:nvSpPr>
              <p:cNvPr id="1130" name="Google Shape;1130;p10"/>
              <p:cNvSpPr/>
              <p:nvPr/>
            </p:nvSpPr>
            <p:spPr>
              <a:xfrm>
                <a:off x="3775135" y="2655951"/>
                <a:ext cx="51441" cy="61404"/>
              </a:xfrm>
              <a:custGeom>
                <a:rect b="b" l="l" r="r" t="t"/>
                <a:pathLst>
                  <a:path extrusionOk="0" h="61404" w="51441">
                    <a:moveTo>
                      <a:pt x="50930" y="0"/>
                    </a:moveTo>
                    <a:cubicBezTo>
                      <a:pt x="32959" y="889"/>
                      <a:pt x="-4823" y="43497"/>
                      <a:pt x="511" y="61404"/>
                    </a:cubicBezTo>
                    <a:cubicBezTo>
                      <a:pt x="18545" y="60579"/>
                      <a:pt x="56264" y="17970"/>
                      <a:pt x="50930"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1" name="Google Shape;1131;p10"/>
              <p:cNvSpPr/>
              <p:nvPr/>
            </p:nvSpPr>
            <p:spPr>
              <a:xfrm>
                <a:off x="3894324" y="2527300"/>
                <a:ext cx="51441" cy="61341"/>
              </a:xfrm>
              <a:custGeom>
                <a:rect b="b" l="l" r="r" t="t"/>
                <a:pathLst>
                  <a:path extrusionOk="0" h="61341" w="51441">
                    <a:moveTo>
                      <a:pt x="50931" y="0"/>
                    </a:moveTo>
                    <a:cubicBezTo>
                      <a:pt x="32897" y="826"/>
                      <a:pt x="-4822" y="43434"/>
                      <a:pt x="512" y="61341"/>
                    </a:cubicBezTo>
                    <a:cubicBezTo>
                      <a:pt x="18482" y="60325"/>
                      <a:pt x="56265" y="17717"/>
                      <a:pt x="50931"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2" name="Google Shape;1132;p10"/>
              <p:cNvSpPr/>
              <p:nvPr/>
            </p:nvSpPr>
            <p:spPr>
              <a:xfrm>
                <a:off x="3770248" y="2531866"/>
                <a:ext cx="58420" cy="54430"/>
              </a:xfrm>
              <a:custGeom>
                <a:rect b="b" l="l" r="r" t="t"/>
                <a:pathLst>
                  <a:path extrusionOk="0" h="54430" w="58420">
                    <a:moveTo>
                      <a:pt x="58421" y="54107"/>
                    </a:moveTo>
                    <a:cubicBezTo>
                      <a:pt x="58421" y="36137"/>
                      <a:pt x="18225" y="-3995"/>
                      <a:pt x="1" y="323"/>
                    </a:cubicBezTo>
                    <a:cubicBezTo>
                      <a:pt x="-190" y="18357"/>
                      <a:pt x="40260" y="58425"/>
                      <a:pt x="58421" y="5410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3" name="Google Shape;1133;p10"/>
              <p:cNvSpPr/>
              <p:nvPr/>
            </p:nvSpPr>
            <p:spPr>
              <a:xfrm>
                <a:off x="3892168" y="2658113"/>
                <a:ext cx="58484" cy="54484"/>
              </a:xfrm>
              <a:custGeom>
                <a:rect b="b" l="l" r="r" t="t"/>
                <a:pathLst>
                  <a:path extrusionOk="0" h="54484" w="58484">
                    <a:moveTo>
                      <a:pt x="58484" y="54162"/>
                    </a:moveTo>
                    <a:cubicBezTo>
                      <a:pt x="58484" y="36128"/>
                      <a:pt x="18225" y="-3940"/>
                      <a:pt x="1" y="314"/>
                    </a:cubicBezTo>
                    <a:cubicBezTo>
                      <a:pt x="-190" y="18348"/>
                      <a:pt x="40260" y="58480"/>
                      <a:pt x="58484" y="5416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34" name="Google Shape;1134;p10"/>
            <p:cNvGrpSpPr/>
            <p:nvPr/>
          </p:nvGrpSpPr>
          <p:grpSpPr>
            <a:xfrm>
              <a:off x="6800134" y="23"/>
              <a:ext cx="985363" cy="1665685"/>
              <a:chOff x="2484475" y="1329455"/>
              <a:chExt cx="1046700" cy="1769370"/>
            </a:xfrm>
          </p:grpSpPr>
          <p:sp>
            <p:nvSpPr>
              <p:cNvPr id="1135" name="Google Shape;1135;p10"/>
              <p:cNvSpPr/>
              <p:nvPr/>
            </p:nvSpPr>
            <p:spPr>
              <a:xfrm>
                <a:off x="2484475" y="2052125"/>
                <a:ext cx="1046700" cy="1046700"/>
              </a:xfrm>
              <a:prstGeom prst="ellipse">
                <a:avLst/>
              </a:prstGeom>
              <a:solidFill>
                <a:srgbClr val="FFDE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0"/>
              <p:cNvSpPr/>
              <p:nvPr/>
            </p:nvSpPr>
            <p:spPr>
              <a:xfrm>
                <a:off x="2643144" y="2210793"/>
                <a:ext cx="729300" cy="729300"/>
              </a:xfrm>
              <a:prstGeom prst="ellipse">
                <a:avLst/>
              </a:prstGeom>
              <a:solidFill>
                <a:srgbClr val="FFDE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7" name="Google Shape;1137;p10"/>
              <p:cNvGrpSpPr/>
              <p:nvPr/>
            </p:nvGrpSpPr>
            <p:grpSpPr>
              <a:xfrm>
                <a:off x="2769703" y="1329455"/>
                <a:ext cx="510180" cy="1483501"/>
                <a:chOff x="1818382" y="2433081"/>
                <a:chExt cx="466728" cy="1357150"/>
              </a:xfrm>
            </p:grpSpPr>
            <p:grpSp>
              <p:nvGrpSpPr>
                <p:cNvPr id="1138" name="Google Shape;1138;p10"/>
                <p:cNvGrpSpPr/>
                <p:nvPr/>
              </p:nvGrpSpPr>
              <p:grpSpPr>
                <a:xfrm>
                  <a:off x="1818382" y="2971595"/>
                  <a:ext cx="466728" cy="818636"/>
                  <a:chOff x="1818382" y="2942618"/>
                  <a:chExt cx="466728" cy="818636"/>
                </a:xfrm>
              </p:grpSpPr>
              <p:sp>
                <p:nvSpPr>
                  <p:cNvPr id="1139" name="Google Shape;1139;p10"/>
                  <p:cNvSpPr/>
                  <p:nvPr/>
                </p:nvSpPr>
                <p:spPr>
                  <a:xfrm>
                    <a:off x="1951772" y="2948396"/>
                    <a:ext cx="202080" cy="208143"/>
                  </a:xfrm>
                  <a:custGeom>
                    <a:rect b="b" l="l" r="r" t="t"/>
                    <a:pathLst>
                      <a:path extrusionOk="0" h="208143" w="20208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0" name="Google Shape;1140;p10"/>
                  <p:cNvSpPr/>
                  <p:nvPr/>
                </p:nvSpPr>
                <p:spPr>
                  <a:xfrm>
                    <a:off x="1833104" y="3156294"/>
                    <a:ext cx="444195" cy="592827"/>
                  </a:xfrm>
                  <a:custGeom>
                    <a:rect b="b" l="l" r="r" t="t"/>
                    <a:pathLst>
                      <a:path extrusionOk="0" h="592827" w="444195">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1" name="Google Shape;1141;p10"/>
                  <p:cNvSpPr/>
                  <p:nvPr/>
                </p:nvSpPr>
                <p:spPr>
                  <a:xfrm>
                    <a:off x="1818382" y="2942618"/>
                    <a:ext cx="466728" cy="818636"/>
                  </a:xfrm>
                  <a:custGeom>
                    <a:rect b="b" l="l" r="r" t="t"/>
                    <a:pathLst>
                      <a:path extrusionOk="0" h="818636" w="466728">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42" name="Google Shape;1142;p10"/>
                <p:cNvSpPr/>
                <p:nvPr/>
              </p:nvSpPr>
              <p:spPr>
                <a:xfrm>
                  <a:off x="2046046" y="2433081"/>
                  <a:ext cx="17700" cy="544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3" name="Google Shape;1143;p10"/>
              <p:cNvSpPr/>
              <p:nvPr/>
            </p:nvSpPr>
            <p:spPr>
              <a:xfrm>
                <a:off x="2848289" y="2564652"/>
                <a:ext cx="130735" cy="158472"/>
              </a:xfrm>
              <a:custGeom>
                <a:rect b="b" l="l" r="r" t="t"/>
                <a:pathLst>
                  <a:path extrusionOk="0" h="5799" w="4784">
                    <a:moveTo>
                      <a:pt x="0" y="0"/>
                    </a:moveTo>
                    <a:cubicBezTo>
                      <a:pt x="0" y="2506"/>
                      <a:pt x="2375" y="5110"/>
                      <a:pt x="4784" y="5799"/>
                    </a:cubicBezTo>
                  </a:path>
                </a:pathLst>
              </a:custGeom>
              <a:noFill/>
              <a:ln cap="rnd" cmpd="sng" w="38100">
                <a:solidFill>
                  <a:schemeClr val="lt1"/>
                </a:solidFill>
                <a:prstDash val="solid"/>
                <a:round/>
                <a:headEnd len="med" w="med" type="none"/>
                <a:tailEnd len="med" w="med" type="none"/>
              </a:ln>
            </p:spPr>
          </p:sp>
        </p:grpSp>
        <p:grpSp>
          <p:nvGrpSpPr>
            <p:cNvPr id="1144" name="Google Shape;1144;p10"/>
            <p:cNvGrpSpPr/>
            <p:nvPr/>
          </p:nvGrpSpPr>
          <p:grpSpPr>
            <a:xfrm>
              <a:off x="8330194" y="-10"/>
              <a:ext cx="852241" cy="2641273"/>
              <a:chOff x="3961868" y="-891976"/>
              <a:chExt cx="905291" cy="2805686"/>
            </a:xfrm>
          </p:grpSpPr>
          <p:grpSp>
            <p:nvGrpSpPr>
              <p:cNvPr id="1145" name="Google Shape;1145;p10"/>
              <p:cNvGrpSpPr/>
              <p:nvPr/>
            </p:nvGrpSpPr>
            <p:grpSpPr>
              <a:xfrm>
                <a:off x="3961868" y="1008419"/>
                <a:ext cx="905291" cy="905291"/>
                <a:chOff x="764100" y="3623300"/>
                <a:chExt cx="1046700" cy="1046700"/>
              </a:xfrm>
            </p:grpSpPr>
            <p:sp>
              <p:nvSpPr>
                <p:cNvPr id="1146" name="Google Shape;1146;p10"/>
                <p:cNvSpPr/>
                <p:nvPr/>
              </p:nvSpPr>
              <p:spPr>
                <a:xfrm>
                  <a:off x="764100" y="3623300"/>
                  <a:ext cx="1046700" cy="1046700"/>
                </a:xfrm>
                <a:prstGeom prst="ellipse">
                  <a:avLst/>
                </a:prstGeom>
                <a:solidFill>
                  <a:srgbClr val="D8B8FF">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0"/>
                <p:cNvSpPr/>
                <p:nvPr/>
              </p:nvSpPr>
              <p:spPr>
                <a:xfrm>
                  <a:off x="922769" y="3781968"/>
                  <a:ext cx="729300" cy="729300"/>
                </a:xfrm>
                <a:prstGeom prst="ellipse">
                  <a:avLst/>
                </a:prstGeom>
                <a:solidFill>
                  <a:srgbClr val="D8B8FF">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8" name="Google Shape;1148;p10"/>
              <p:cNvGrpSpPr/>
              <p:nvPr/>
            </p:nvGrpSpPr>
            <p:grpSpPr>
              <a:xfrm>
                <a:off x="4155315" y="-891976"/>
                <a:ext cx="522826" cy="2613070"/>
                <a:chOff x="2447534" y="1219291"/>
                <a:chExt cx="478297" cy="2390513"/>
              </a:xfrm>
            </p:grpSpPr>
            <p:grpSp>
              <p:nvGrpSpPr>
                <p:cNvPr id="1149" name="Google Shape;1149;p10"/>
                <p:cNvGrpSpPr/>
                <p:nvPr/>
              </p:nvGrpSpPr>
              <p:grpSpPr>
                <a:xfrm>
                  <a:off x="2447534" y="1219291"/>
                  <a:ext cx="478297" cy="2390513"/>
                  <a:chOff x="2447534" y="1219291"/>
                  <a:chExt cx="478297" cy="2390513"/>
                </a:xfrm>
              </p:grpSpPr>
              <p:grpSp>
                <p:nvGrpSpPr>
                  <p:cNvPr id="1150" name="Google Shape;1150;p10"/>
                  <p:cNvGrpSpPr/>
                  <p:nvPr/>
                </p:nvGrpSpPr>
                <p:grpSpPr>
                  <a:xfrm>
                    <a:off x="2447534" y="2971595"/>
                    <a:ext cx="478297" cy="638209"/>
                    <a:chOff x="2447534" y="3081786"/>
                    <a:chExt cx="478297" cy="638209"/>
                  </a:xfrm>
                </p:grpSpPr>
                <p:sp>
                  <p:nvSpPr>
                    <p:cNvPr id="1151" name="Google Shape;1151;p10"/>
                    <p:cNvSpPr/>
                    <p:nvPr/>
                  </p:nvSpPr>
                  <p:spPr>
                    <a:xfrm>
                      <a:off x="2591014" y="3097533"/>
                      <a:ext cx="179593" cy="168416"/>
                    </a:xfrm>
                    <a:custGeom>
                      <a:rect b="b" l="l" r="r" t="t"/>
                      <a:pathLst>
                        <a:path extrusionOk="0" h="168416" w="179593">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2" name="Google Shape;1152;p10"/>
                    <p:cNvSpPr/>
                    <p:nvPr/>
                  </p:nvSpPr>
                  <p:spPr>
                    <a:xfrm>
                      <a:off x="2458233" y="3250561"/>
                      <a:ext cx="453667" cy="462047"/>
                    </a:xfrm>
                    <a:custGeom>
                      <a:rect b="b" l="l" r="r" t="t"/>
                      <a:pathLst>
                        <a:path extrusionOk="0" h="462047" w="453667">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3" name="Google Shape;1153;p10"/>
                    <p:cNvSpPr/>
                    <p:nvPr/>
                  </p:nvSpPr>
                  <p:spPr>
                    <a:xfrm>
                      <a:off x="2447534" y="3081786"/>
                      <a:ext cx="478297" cy="638209"/>
                    </a:xfrm>
                    <a:custGeom>
                      <a:rect b="b" l="l" r="r" t="t"/>
                      <a:pathLst>
                        <a:path extrusionOk="0" h="638209" w="478297">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54" name="Google Shape;1154;p10"/>
                  <p:cNvSpPr/>
                  <p:nvPr/>
                </p:nvSpPr>
                <p:spPr>
                  <a:xfrm>
                    <a:off x="2675610" y="1219291"/>
                    <a:ext cx="17700" cy="1758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5" name="Google Shape;1155;p10"/>
                <p:cNvSpPr/>
                <p:nvPr/>
              </p:nvSpPr>
              <p:spPr>
                <a:xfrm>
                  <a:off x="2546350" y="3472450"/>
                  <a:ext cx="97850" cy="61625"/>
                </a:xfrm>
                <a:custGeom>
                  <a:rect b="b" l="l" r="r" t="t"/>
                  <a:pathLst>
                    <a:path extrusionOk="0" h="2465" w="3914">
                      <a:moveTo>
                        <a:pt x="0" y="0"/>
                      </a:moveTo>
                      <a:cubicBezTo>
                        <a:pt x="946" y="1217"/>
                        <a:pt x="2412" y="2117"/>
                        <a:pt x="3914" y="2465"/>
                      </a:cubicBezTo>
                    </a:path>
                  </a:pathLst>
                </a:custGeom>
                <a:noFill/>
                <a:ln cap="rnd" cmpd="sng" w="38100">
                  <a:solidFill>
                    <a:schemeClr val="lt1"/>
                  </a:solidFill>
                  <a:prstDash val="solid"/>
                  <a:round/>
                  <a:headEnd len="med" w="med" type="none"/>
                  <a:tailEnd len="med" w="med" type="none"/>
                </a:ln>
              </p:spPr>
            </p:sp>
            <p:sp>
              <p:nvSpPr>
                <p:cNvPr id="1156" name="Google Shape;1156;p10"/>
                <p:cNvSpPr/>
                <p:nvPr/>
              </p:nvSpPr>
              <p:spPr>
                <a:xfrm>
                  <a:off x="2515525" y="3392700"/>
                  <a:ext cx="9075" cy="19950"/>
                </a:xfrm>
                <a:custGeom>
                  <a:rect b="b" l="l" r="r" t="t"/>
                  <a:pathLst>
                    <a:path extrusionOk="0" h="798" w="363">
                      <a:moveTo>
                        <a:pt x="0" y="0"/>
                      </a:moveTo>
                      <a:cubicBezTo>
                        <a:pt x="182" y="399"/>
                        <a:pt x="182" y="399"/>
                        <a:pt x="363" y="798"/>
                      </a:cubicBezTo>
                    </a:path>
                  </a:pathLst>
                </a:custGeom>
                <a:noFill/>
                <a:ln cap="rnd" cmpd="sng" w="38100">
                  <a:solidFill>
                    <a:schemeClr val="lt1"/>
                  </a:solidFill>
                  <a:prstDash val="solid"/>
                  <a:round/>
                  <a:headEnd len="med" w="med" type="none"/>
                  <a:tailEnd len="med" w="med" type="none"/>
                </a:ln>
              </p:spPr>
            </p:sp>
          </p:grpSp>
        </p:grpSp>
        <p:grpSp>
          <p:nvGrpSpPr>
            <p:cNvPr id="1157" name="Google Shape;1157;p10"/>
            <p:cNvGrpSpPr/>
            <p:nvPr/>
          </p:nvGrpSpPr>
          <p:grpSpPr>
            <a:xfrm>
              <a:off x="7811773" y="-2"/>
              <a:ext cx="492189" cy="1837864"/>
              <a:chOff x="5194218" y="-536312"/>
              <a:chExt cx="522827" cy="1952267"/>
            </a:xfrm>
          </p:grpSpPr>
          <p:grpSp>
            <p:nvGrpSpPr>
              <p:cNvPr id="1158" name="Google Shape;1158;p10"/>
              <p:cNvGrpSpPr/>
              <p:nvPr/>
            </p:nvGrpSpPr>
            <p:grpSpPr>
              <a:xfrm>
                <a:off x="5194218" y="893129"/>
                <a:ext cx="522827" cy="522827"/>
                <a:chOff x="764100" y="3623300"/>
                <a:chExt cx="1046700" cy="1046700"/>
              </a:xfrm>
            </p:grpSpPr>
            <p:sp>
              <p:nvSpPr>
                <p:cNvPr id="1159" name="Google Shape;1159;p10"/>
                <p:cNvSpPr/>
                <p:nvPr/>
              </p:nvSpPr>
              <p:spPr>
                <a:xfrm>
                  <a:off x="764100" y="3623300"/>
                  <a:ext cx="1046700" cy="1046700"/>
                </a:xfrm>
                <a:prstGeom prst="ellipse">
                  <a:avLst/>
                </a:prstGeom>
                <a:solidFill>
                  <a:srgbClr val="FF8900">
                    <a:alpha val="8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0"/>
                <p:cNvSpPr/>
                <p:nvPr/>
              </p:nvSpPr>
              <p:spPr>
                <a:xfrm>
                  <a:off x="922769" y="3781968"/>
                  <a:ext cx="729300" cy="729300"/>
                </a:xfrm>
                <a:prstGeom prst="ellipse">
                  <a:avLst/>
                </a:prstGeom>
                <a:solidFill>
                  <a:srgbClr val="FF8900">
                    <a:alpha val="8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1" name="Google Shape;1161;p10"/>
              <p:cNvGrpSpPr/>
              <p:nvPr/>
            </p:nvGrpSpPr>
            <p:grpSpPr>
              <a:xfrm>
                <a:off x="5371921" y="-536312"/>
                <a:ext cx="182209" cy="1814066"/>
                <a:chOff x="3305183" y="1663032"/>
                <a:chExt cx="166690" cy="1659561"/>
              </a:xfrm>
            </p:grpSpPr>
            <p:grpSp>
              <p:nvGrpSpPr>
                <p:cNvPr id="1162" name="Google Shape;1162;p10"/>
                <p:cNvGrpSpPr/>
                <p:nvPr/>
              </p:nvGrpSpPr>
              <p:grpSpPr>
                <a:xfrm>
                  <a:off x="3305183" y="1663032"/>
                  <a:ext cx="166690" cy="1659561"/>
                  <a:chOff x="3305183" y="1663032"/>
                  <a:chExt cx="166690" cy="1659561"/>
                </a:xfrm>
              </p:grpSpPr>
              <p:grpSp>
                <p:nvGrpSpPr>
                  <p:cNvPr id="1163" name="Google Shape;1163;p10"/>
                  <p:cNvGrpSpPr/>
                  <p:nvPr/>
                </p:nvGrpSpPr>
                <p:grpSpPr>
                  <a:xfrm>
                    <a:off x="3305183" y="2971595"/>
                    <a:ext cx="166690" cy="350998"/>
                    <a:chOff x="3305183" y="3146560"/>
                    <a:chExt cx="166690" cy="350998"/>
                  </a:xfrm>
                </p:grpSpPr>
                <p:sp>
                  <p:nvSpPr>
                    <p:cNvPr id="1164" name="Google Shape;1164;p10"/>
                    <p:cNvSpPr/>
                    <p:nvPr/>
                  </p:nvSpPr>
                  <p:spPr>
                    <a:xfrm>
                      <a:off x="3324821" y="3152836"/>
                      <a:ext cx="119489" cy="117177"/>
                    </a:xfrm>
                    <a:custGeom>
                      <a:rect b="b" l="l" r="r" t="t"/>
                      <a:pathLst>
                        <a:path extrusionOk="0" h="117177" w="119489">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5" name="Google Shape;1165;p10"/>
                    <p:cNvSpPr/>
                    <p:nvPr/>
                  </p:nvSpPr>
                  <p:spPr>
                    <a:xfrm>
                      <a:off x="3312763" y="3270014"/>
                      <a:ext cx="150661" cy="221107"/>
                    </a:xfrm>
                    <a:custGeom>
                      <a:rect b="b" l="l" r="r" t="t"/>
                      <a:pathLst>
                        <a:path extrusionOk="0" h="221107" w="150661">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6" name="Google Shape;1166;p10"/>
                    <p:cNvSpPr/>
                    <p:nvPr/>
                  </p:nvSpPr>
                  <p:spPr>
                    <a:xfrm>
                      <a:off x="3305183" y="3146560"/>
                      <a:ext cx="166690" cy="350998"/>
                    </a:xfrm>
                    <a:custGeom>
                      <a:rect b="b" l="l" r="r" t="t"/>
                      <a:pathLst>
                        <a:path extrusionOk="0" h="350998" w="16669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67" name="Google Shape;1167;p10"/>
                  <p:cNvSpPr/>
                  <p:nvPr/>
                </p:nvSpPr>
                <p:spPr>
                  <a:xfrm>
                    <a:off x="3375902" y="1663032"/>
                    <a:ext cx="17700" cy="1314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8" name="Google Shape;1168;p10"/>
                <p:cNvSpPr/>
                <p:nvPr/>
              </p:nvSpPr>
              <p:spPr>
                <a:xfrm>
                  <a:off x="3352825" y="3244100"/>
                  <a:ext cx="27200" cy="29000"/>
                </a:xfrm>
                <a:custGeom>
                  <a:rect b="b" l="l" r="r" t="t"/>
                  <a:pathLst>
                    <a:path extrusionOk="0" h="1160" w="1088">
                      <a:moveTo>
                        <a:pt x="0" y="0"/>
                      </a:moveTo>
                      <a:cubicBezTo>
                        <a:pt x="294" y="441"/>
                        <a:pt x="670" y="834"/>
                        <a:pt x="1088" y="1160"/>
                      </a:cubicBezTo>
                    </a:path>
                  </a:pathLst>
                </a:custGeom>
                <a:noFill/>
                <a:ln cap="rnd" cmpd="sng" w="28575">
                  <a:solidFill>
                    <a:schemeClr val="lt1"/>
                  </a:solidFill>
                  <a:prstDash val="solid"/>
                  <a:round/>
                  <a:headEnd len="med" w="med" type="none"/>
                  <a:tailEnd len="med" w="med" type="none"/>
                </a:ln>
              </p:spPr>
            </p:sp>
          </p:grpSp>
        </p:grpSp>
        <p:grpSp>
          <p:nvGrpSpPr>
            <p:cNvPr id="1169" name="Google Shape;1169;p10"/>
            <p:cNvGrpSpPr/>
            <p:nvPr/>
          </p:nvGrpSpPr>
          <p:grpSpPr>
            <a:xfrm>
              <a:off x="8018879" y="-29"/>
              <a:ext cx="810166" cy="4470272"/>
              <a:chOff x="7824797" y="-1724181"/>
              <a:chExt cx="860597" cy="4748536"/>
            </a:xfrm>
          </p:grpSpPr>
          <p:grpSp>
            <p:nvGrpSpPr>
              <p:cNvPr id="1170" name="Google Shape;1170;p10"/>
              <p:cNvGrpSpPr/>
              <p:nvPr/>
            </p:nvGrpSpPr>
            <p:grpSpPr>
              <a:xfrm>
                <a:off x="7824797" y="1891931"/>
                <a:ext cx="860597" cy="1132425"/>
                <a:chOff x="764100" y="3623300"/>
                <a:chExt cx="1046700" cy="1046700"/>
              </a:xfrm>
            </p:grpSpPr>
            <p:sp>
              <p:nvSpPr>
                <p:cNvPr id="1171" name="Google Shape;1171;p10"/>
                <p:cNvSpPr/>
                <p:nvPr/>
              </p:nvSpPr>
              <p:spPr>
                <a:xfrm>
                  <a:off x="764100" y="3623300"/>
                  <a:ext cx="1046700" cy="1046700"/>
                </a:xfrm>
                <a:prstGeom prst="ellipse">
                  <a:avLst/>
                </a:prstGeom>
                <a:solidFill>
                  <a:srgbClr val="10A3FF">
                    <a:alpha val="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0"/>
                <p:cNvSpPr/>
                <p:nvPr/>
              </p:nvSpPr>
              <p:spPr>
                <a:xfrm>
                  <a:off x="922769" y="3781968"/>
                  <a:ext cx="729300" cy="729300"/>
                </a:xfrm>
                <a:prstGeom prst="ellipse">
                  <a:avLst/>
                </a:prstGeom>
                <a:solidFill>
                  <a:srgbClr val="10A3FF">
                    <a:alpha val="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3" name="Google Shape;1173;p10"/>
              <p:cNvGrpSpPr/>
              <p:nvPr/>
            </p:nvGrpSpPr>
            <p:grpSpPr>
              <a:xfrm>
                <a:off x="8100547" y="-1724181"/>
                <a:ext cx="300376" cy="4529867"/>
                <a:chOff x="3792712" y="-322375"/>
                <a:chExt cx="274793" cy="4144055"/>
              </a:xfrm>
            </p:grpSpPr>
            <p:grpSp>
              <p:nvGrpSpPr>
                <p:cNvPr id="1174" name="Google Shape;1174;p10"/>
                <p:cNvGrpSpPr/>
                <p:nvPr/>
              </p:nvGrpSpPr>
              <p:grpSpPr>
                <a:xfrm>
                  <a:off x="3792712" y="-322375"/>
                  <a:ext cx="274793" cy="4144055"/>
                  <a:chOff x="3792712" y="-322375"/>
                  <a:chExt cx="274793" cy="4144055"/>
                </a:xfrm>
              </p:grpSpPr>
              <p:grpSp>
                <p:nvGrpSpPr>
                  <p:cNvPr id="1175" name="Google Shape;1175;p10"/>
                  <p:cNvGrpSpPr/>
                  <p:nvPr/>
                </p:nvGrpSpPr>
                <p:grpSpPr>
                  <a:xfrm>
                    <a:off x="3792712" y="2971595"/>
                    <a:ext cx="274793" cy="850085"/>
                    <a:chOff x="3792712" y="2879468"/>
                    <a:chExt cx="274793" cy="850085"/>
                  </a:xfrm>
                </p:grpSpPr>
                <p:sp>
                  <p:nvSpPr>
                    <p:cNvPr id="1176" name="Google Shape;1176;p10"/>
                    <p:cNvSpPr/>
                    <p:nvPr/>
                  </p:nvSpPr>
                  <p:spPr>
                    <a:xfrm>
                      <a:off x="3798083" y="3085793"/>
                      <a:ext cx="261578" cy="637356"/>
                    </a:xfrm>
                    <a:custGeom>
                      <a:rect b="b" l="l" r="r" t="t"/>
                      <a:pathLst>
                        <a:path extrusionOk="0" h="637356" w="261578">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CFE2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7" name="Google Shape;1177;p10"/>
                    <p:cNvSpPr/>
                    <p:nvPr/>
                  </p:nvSpPr>
                  <p:spPr>
                    <a:xfrm>
                      <a:off x="3849902" y="2886279"/>
                      <a:ext cx="160096" cy="197298"/>
                    </a:xfrm>
                    <a:custGeom>
                      <a:rect b="b" l="l" r="r" t="t"/>
                      <a:pathLst>
                        <a:path extrusionOk="0" h="197298" w="160096">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8" name="Google Shape;1178;p10"/>
                    <p:cNvSpPr/>
                    <p:nvPr/>
                  </p:nvSpPr>
                  <p:spPr>
                    <a:xfrm>
                      <a:off x="3792712" y="2879468"/>
                      <a:ext cx="274793" cy="850085"/>
                    </a:xfrm>
                    <a:custGeom>
                      <a:rect b="b" l="l" r="r" t="t"/>
                      <a:pathLst>
                        <a:path extrusionOk="0" h="850085" w="274793">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79" name="Google Shape;1179;p10"/>
                  <p:cNvSpPr/>
                  <p:nvPr/>
                </p:nvSpPr>
                <p:spPr>
                  <a:xfrm>
                    <a:off x="3923169" y="-322375"/>
                    <a:ext cx="17700" cy="3300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0" name="Google Shape;1180;p10"/>
                <p:cNvSpPr/>
                <p:nvPr/>
              </p:nvSpPr>
              <p:spPr>
                <a:xfrm>
                  <a:off x="3834925" y="3637375"/>
                  <a:ext cx="76100" cy="135925"/>
                </a:xfrm>
                <a:custGeom>
                  <a:rect b="b" l="l" r="r" t="t"/>
                  <a:pathLst>
                    <a:path extrusionOk="0" h="5437" w="3044">
                      <a:moveTo>
                        <a:pt x="0" y="0"/>
                      </a:moveTo>
                      <a:cubicBezTo>
                        <a:pt x="372" y="2043"/>
                        <a:pt x="1116" y="4666"/>
                        <a:pt x="3044" y="5437"/>
                      </a:cubicBezTo>
                    </a:path>
                  </a:pathLst>
                </a:custGeom>
                <a:noFill/>
                <a:ln cap="rnd" cmpd="sng" w="28575">
                  <a:solidFill>
                    <a:schemeClr val="lt1"/>
                  </a:solidFill>
                  <a:prstDash val="solid"/>
                  <a:round/>
                  <a:headEnd len="med" w="med" type="none"/>
                  <a:tailEnd len="med" w="med" type="none"/>
                </a:ln>
              </p:spPr>
            </p:sp>
            <p:sp>
              <p:nvSpPr>
                <p:cNvPr id="1181" name="Google Shape;1181;p10"/>
                <p:cNvSpPr/>
                <p:nvPr/>
              </p:nvSpPr>
              <p:spPr>
                <a:xfrm>
                  <a:off x="3834925" y="3552200"/>
                  <a:ext cx="1825" cy="21750"/>
                </a:xfrm>
                <a:custGeom>
                  <a:rect b="b" l="l" r="r" t="t"/>
                  <a:pathLst>
                    <a:path extrusionOk="0" h="870" w="73">
                      <a:moveTo>
                        <a:pt x="0" y="0"/>
                      </a:moveTo>
                      <a:cubicBezTo>
                        <a:pt x="37" y="435"/>
                        <a:pt x="37" y="435"/>
                        <a:pt x="73" y="870"/>
                      </a:cubicBezTo>
                    </a:path>
                  </a:pathLst>
                </a:custGeom>
                <a:noFill/>
                <a:ln cap="rnd" cmpd="sng" w="28575">
                  <a:solidFill>
                    <a:schemeClr val="lt1"/>
                  </a:solidFill>
                  <a:prstDash val="solid"/>
                  <a:round/>
                  <a:headEnd len="med" w="med" type="none"/>
                  <a:tailEnd len="med" w="med" type="none"/>
                </a:ln>
              </p:spPr>
            </p:sp>
          </p:grpSp>
        </p:grpSp>
        <p:grpSp>
          <p:nvGrpSpPr>
            <p:cNvPr id="1182" name="Google Shape;1182;p10"/>
            <p:cNvGrpSpPr/>
            <p:nvPr/>
          </p:nvGrpSpPr>
          <p:grpSpPr>
            <a:xfrm>
              <a:off x="7184797" y="-17"/>
              <a:ext cx="985363" cy="3905971"/>
              <a:chOff x="1192601" y="-1724180"/>
              <a:chExt cx="1046700" cy="4149108"/>
            </a:xfrm>
          </p:grpSpPr>
          <p:grpSp>
            <p:nvGrpSpPr>
              <p:cNvPr id="1183" name="Google Shape;1183;p10"/>
              <p:cNvGrpSpPr/>
              <p:nvPr/>
            </p:nvGrpSpPr>
            <p:grpSpPr>
              <a:xfrm>
                <a:off x="1192601" y="1378228"/>
                <a:ext cx="1046700" cy="1046700"/>
                <a:chOff x="764100" y="3623300"/>
                <a:chExt cx="1046700" cy="1046700"/>
              </a:xfrm>
            </p:grpSpPr>
            <p:sp>
              <p:nvSpPr>
                <p:cNvPr id="1184" name="Google Shape;1184;p10"/>
                <p:cNvSpPr/>
                <p:nvPr/>
              </p:nvSpPr>
              <p:spPr>
                <a:xfrm>
                  <a:off x="764100" y="3623300"/>
                  <a:ext cx="1046700" cy="1046700"/>
                </a:xfrm>
                <a:prstGeom prst="ellipse">
                  <a:avLst/>
                </a:prstGeom>
                <a:solidFill>
                  <a:srgbClr val="18ECFF">
                    <a:alpha val="9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0"/>
                <p:cNvSpPr/>
                <p:nvPr/>
              </p:nvSpPr>
              <p:spPr>
                <a:xfrm>
                  <a:off x="922769" y="3781968"/>
                  <a:ext cx="729300" cy="729300"/>
                </a:xfrm>
                <a:prstGeom prst="ellipse">
                  <a:avLst/>
                </a:prstGeom>
                <a:solidFill>
                  <a:srgbClr val="18ECFF">
                    <a:alpha val="9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6" name="Google Shape;1186;p10"/>
              <p:cNvGrpSpPr/>
              <p:nvPr/>
            </p:nvGrpSpPr>
            <p:grpSpPr>
              <a:xfrm>
                <a:off x="1417979" y="-1724180"/>
                <a:ext cx="580390" cy="3855366"/>
                <a:chOff x="522260" y="372820"/>
                <a:chExt cx="530958" cy="3527002"/>
              </a:xfrm>
            </p:grpSpPr>
            <p:grpSp>
              <p:nvGrpSpPr>
                <p:cNvPr id="1187" name="Google Shape;1187;p10"/>
                <p:cNvGrpSpPr/>
                <p:nvPr/>
              </p:nvGrpSpPr>
              <p:grpSpPr>
                <a:xfrm>
                  <a:off x="522260" y="372820"/>
                  <a:ext cx="530958" cy="3527002"/>
                  <a:chOff x="522260" y="372820"/>
                  <a:chExt cx="530958" cy="3527002"/>
                </a:xfrm>
              </p:grpSpPr>
              <p:grpSp>
                <p:nvGrpSpPr>
                  <p:cNvPr id="1188" name="Google Shape;1188;p10"/>
                  <p:cNvGrpSpPr/>
                  <p:nvPr/>
                </p:nvGrpSpPr>
                <p:grpSpPr>
                  <a:xfrm>
                    <a:off x="522260" y="2971595"/>
                    <a:ext cx="530958" cy="928227"/>
                    <a:chOff x="522260" y="2971595"/>
                    <a:chExt cx="530958" cy="928227"/>
                  </a:xfrm>
                </p:grpSpPr>
                <p:sp>
                  <p:nvSpPr>
                    <p:cNvPr id="1189" name="Google Shape;1189;p10"/>
                    <p:cNvSpPr/>
                    <p:nvPr/>
                  </p:nvSpPr>
                  <p:spPr>
                    <a:xfrm>
                      <a:off x="531045" y="3193814"/>
                      <a:ext cx="510950" cy="500199"/>
                    </a:xfrm>
                    <a:custGeom>
                      <a:rect b="b" l="l" r="r" t="t"/>
                      <a:pathLst>
                        <a:path extrusionOk="0" h="500199" w="51095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0" name="Google Shape;1190;p10"/>
                    <p:cNvSpPr/>
                    <p:nvPr/>
                  </p:nvSpPr>
                  <p:spPr>
                    <a:xfrm>
                      <a:off x="551585" y="3672350"/>
                      <a:ext cx="488949" cy="214629"/>
                    </a:xfrm>
                    <a:custGeom>
                      <a:rect b="b" l="l" r="r" t="t"/>
                      <a:pathLst>
                        <a:path extrusionOk="0" h="214629" w="488949">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1" name="Google Shape;1191;p10"/>
                    <p:cNvSpPr/>
                    <p:nvPr/>
                  </p:nvSpPr>
                  <p:spPr>
                    <a:xfrm>
                      <a:off x="685838" y="2977833"/>
                      <a:ext cx="219884" cy="234649"/>
                    </a:xfrm>
                    <a:custGeom>
                      <a:rect b="b" l="l" r="r" t="t"/>
                      <a:pathLst>
                        <a:path extrusionOk="0" h="234649" w="219884">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2" name="Google Shape;1192;p10"/>
                    <p:cNvSpPr/>
                    <p:nvPr/>
                  </p:nvSpPr>
                  <p:spPr>
                    <a:xfrm>
                      <a:off x="522260" y="2971595"/>
                      <a:ext cx="530958" cy="928227"/>
                    </a:xfrm>
                    <a:custGeom>
                      <a:rect b="b" l="l" r="r" t="t"/>
                      <a:pathLst>
                        <a:path extrusionOk="0" h="928227" w="530958">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93" name="Google Shape;1193;p10"/>
                  <p:cNvSpPr/>
                  <p:nvPr/>
                </p:nvSpPr>
                <p:spPr>
                  <a:xfrm>
                    <a:off x="786939" y="372820"/>
                    <a:ext cx="17700" cy="260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4" name="Google Shape;1194;p10"/>
                <p:cNvSpPr/>
                <p:nvPr/>
              </p:nvSpPr>
              <p:spPr>
                <a:xfrm>
                  <a:off x="636125" y="3766050"/>
                  <a:ext cx="121425" cy="74300"/>
                </a:xfrm>
                <a:custGeom>
                  <a:rect b="b" l="l" r="r" t="t"/>
                  <a:pathLst>
                    <a:path extrusionOk="0" h="2972" w="4857">
                      <a:moveTo>
                        <a:pt x="0" y="0"/>
                      </a:moveTo>
                      <a:cubicBezTo>
                        <a:pt x="1186" y="1482"/>
                        <a:pt x="3080" y="2306"/>
                        <a:pt x="4857" y="2972"/>
                      </a:cubicBezTo>
                    </a:path>
                  </a:pathLst>
                </a:custGeom>
                <a:noFill/>
                <a:ln cap="rnd" cmpd="sng" w="38100">
                  <a:solidFill>
                    <a:schemeClr val="lt1"/>
                  </a:solidFill>
                  <a:prstDash val="solid"/>
                  <a:round/>
                  <a:headEnd len="med" w="med" type="none"/>
                  <a:tailEnd len="med" w="med" type="none"/>
                </a:ln>
              </p:spPr>
            </p:sp>
          </p:grpSp>
        </p:grpSp>
        <p:grpSp>
          <p:nvGrpSpPr>
            <p:cNvPr id="1195" name="Google Shape;1195;p10"/>
            <p:cNvGrpSpPr/>
            <p:nvPr/>
          </p:nvGrpSpPr>
          <p:grpSpPr>
            <a:xfrm>
              <a:off x="7192739" y="3730341"/>
              <a:ext cx="148551" cy="170121"/>
              <a:chOff x="3462796" y="2555878"/>
              <a:chExt cx="157798" cy="180711"/>
            </a:xfrm>
          </p:grpSpPr>
          <p:sp>
            <p:nvSpPr>
              <p:cNvPr id="1196" name="Google Shape;1196;p10"/>
              <p:cNvSpPr/>
              <p:nvPr/>
            </p:nvSpPr>
            <p:spPr>
              <a:xfrm>
                <a:off x="3528860" y="2555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7" name="Google Shape;1197;p10"/>
              <p:cNvSpPr/>
              <p:nvPr/>
            </p:nvSpPr>
            <p:spPr>
              <a:xfrm>
                <a:off x="3528860" y="2682878"/>
                <a:ext cx="20839" cy="53711"/>
              </a:xfrm>
              <a:custGeom>
                <a:rect b="b" l="l" r="r" t="t"/>
                <a:pathLst>
                  <a:path extrusionOk="0" h="53711" w="20839">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8" name="Google Shape;1198;p10"/>
              <p:cNvSpPr/>
              <p:nvPr/>
            </p:nvSpPr>
            <p:spPr>
              <a:xfrm>
                <a:off x="3571315" y="2597137"/>
                <a:ext cx="47570" cy="33554"/>
              </a:xfrm>
              <a:custGeom>
                <a:rect b="b" l="l" r="r" t="t"/>
                <a:pathLst>
                  <a:path extrusionOk="0" h="33554" w="47570">
                    <a:moveTo>
                      <a:pt x="47423" y="3886"/>
                    </a:moveTo>
                    <a:cubicBezTo>
                      <a:pt x="36183" y="-9449"/>
                      <a:pt x="10910" y="15189"/>
                      <a:pt x="306" y="22936"/>
                    </a:cubicBezTo>
                    <a:cubicBezTo>
                      <a:pt x="-4584" y="50305"/>
                      <a:pt x="50788" y="17729"/>
                      <a:pt x="47423" y="388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9" name="Google Shape;1199;p10"/>
              <p:cNvSpPr/>
              <p:nvPr/>
            </p:nvSpPr>
            <p:spPr>
              <a:xfrm>
                <a:off x="3572203" y="2660050"/>
                <a:ext cx="48391" cy="35006"/>
              </a:xfrm>
              <a:custGeom>
                <a:rect b="b" l="l" r="r" t="t"/>
                <a:pathLst>
                  <a:path extrusionOk="0" h="35006" w="48391">
                    <a:moveTo>
                      <a:pt x="45900" y="20221"/>
                    </a:moveTo>
                    <a:cubicBezTo>
                      <a:pt x="32120" y="15713"/>
                      <a:pt x="14849" y="-8608"/>
                      <a:pt x="1450" y="3203"/>
                    </a:cubicBezTo>
                    <a:cubicBezTo>
                      <a:pt x="-11123" y="21047"/>
                      <a:pt x="62664" y="54384"/>
                      <a:pt x="45900" y="2022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0" name="Google Shape;1200;p10"/>
              <p:cNvSpPr/>
              <p:nvPr/>
            </p:nvSpPr>
            <p:spPr>
              <a:xfrm>
                <a:off x="3466564" y="2662661"/>
                <a:ext cx="42019" cy="33548"/>
              </a:xfrm>
              <a:custGeom>
                <a:rect b="b" l="l" r="r" t="t"/>
                <a:pathLst>
                  <a:path extrusionOk="0" h="33548" w="42019">
                    <a:moveTo>
                      <a:pt x="41239" y="1798"/>
                    </a:moveTo>
                    <a:cubicBezTo>
                      <a:pt x="31397" y="-7981"/>
                      <a:pt x="-17625" y="24912"/>
                      <a:pt x="6695" y="33548"/>
                    </a:cubicBezTo>
                    <a:cubicBezTo>
                      <a:pt x="17935" y="27452"/>
                      <a:pt x="47145" y="17991"/>
                      <a:pt x="41239" y="179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1" name="Google Shape;1201;p10"/>
              <p:cNvSpPr/>
              <p:nvPr/>
            </p:nvSpPr>
            <p:spPr>
              <a:xfrm>
                <a:off x="3462796" y="2597064"/>
                <a:ext cx="40843" cy="33781"/>
              </a:xfrm>
              <a:custGeom>
                <a:rect b="b" l="l" r="r" t="t"/>
                <a:pathLst>
                  <a:path extrusionOk="0" h="33781" w="40843">
                    <a:moveTo>
                      <a:pt x="38339" y="18755"/>
                    </a:moveTo>
                    <a:cubicBezTo>
                      <a:pt x="27163" y="13865"/>
                      <a:pt x="13447" y="-8614"/>
                      <a:pt x="1509" y="3578"/>
                    </a:cubicBezTo>
                    <a:cubicBezTo>
                      <a:pt x="-10556" y="21676"/>
                      <a:pt x="54151" y="52346"/>
                      <a:pt x="38339" y="1875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02900" y="760925"/>
            <a:ext cx="5660100" cy="471300"/>
          </a:xfrm>
          <a:prstGeom prst="rect">
            <a:avLst/>
          </a:prstGeom>
          <a:noFill/>
          <a:ln>
            <a:noFill/>
          </a:ln>
        </p:spPr>
        <p:txBody>
          <a:bodyPr anchorCtr="0" anchor="b" bIns="0" lIns="0" spcFirstLastPara="1" rIns="0" wrap="square" tIns="0">
            <a:noAutofit/>
          </a:bodyPr>
          <a:lstStyle>
            <a:lvl1pPr lvl="0" rtl="0">
              <a:lnSpc>
                <a:spcPct val="90000"/>
              </a:lnSpc>
              <a:spcBef>
                <a:spcPts val="0"/>
              </a:spcBef>
              <a:spcAft>
                <a:spcPts val="0"/>
              </a:spcAft>
              <a:buClr>
                <a:schemeClr val="accent1"/>
              </a:buClr>
              <a:buSzPts val="3400"/>
              <a:buFont typeface="Amatic SC"/>
              <a:buNone/>
              <a:defRPr b="1" sz="3400">
                <a:solidFill>
                  <a:schemeClr val="accent1"/>
                </a:solidFill>
                <a:latin typeface="Amatic SC"/>
                <a:ea typeface="Amatic SC"/>
                <a:cs typeface="Amatic SC"/>
                <a:sym typeface="Amatic SC"/>
              </a:defRPr>
            </a:lvl1pPr>
            <a:lvl2pPr lvl="1" rtl="0">
              <a:lnSpc>
                <a:spcPct val="90000"/>
              </a:lnSpc>
              <a:spcBef>
                <a:spcPts val="0"/>
              </a:spcBef>
              <a:spcAft>
                <a:spcPts val="0"/>
              </a:spcAft>
              <a:buClr>
                <a:schemeClr val="accent1"/>
              </a:buClr>
              <a:buSzPts val="3400"/>
              <a:buFont typeface="Amatic SC"/>
              <a:buNone/>
              <a:defRPr b="1" sz="3400">
                <a:solidFill>
                  <a:schemeClr val="accent1"/>
                </a:solidFill>
                <a:latin typeface="Amatic SC"/>
                <a:ea typeface="Amatic SC"/>
                <a:cs typeface="Amatic SC"/>
                <a:sym typeface="Amatic SC"/>
              </a:defRPr>
            </a:lvl2pPr>
            <a:lvl3pPr lvl="2" rtl="0">
              <a:lnSpc>
                <a:spcPct val="90000"/>
              </a:lnSpc>
              <a:spcBef>
                <a:spcPts val="0"/>
              </a:spcBef>
              <a:spcAft>
                <a:spcPts val="0"/>
              </a:spcAft>
              <a:buClr>
                <a:schemeClr val="accent1"/>
              </a:buClr>
              <a:buSzPts val="3400"/>
              <a:buFont typeface="Amatic SC"/>
              <a:buNone/>
              <a:defRPr b="1" sz="3400">
                <a:solidFill>
                  <a:schemeClr val="accent1"/>
                </a:solidFill>
                <a:latin typeface="Amatic SC"/>
                <a:ea typeface="Amatic SC"/>
                <a:cs typeface="Amatic SC"/>
                <a:sym typeface="Amatic SC"/>
              </a:defRPr>
            </a:lvl3pPr>
            <a:lvl4pPr lvl="3" rtl="0">
              <a:lnSpc>
                <a:spcPct val="90000"/>
              </a:lnSpc>
              <a:spcBef>
                <a:spcPts val="0"/>
              </a:spcBef>
              <a:spcAft>
                <a:spcPts val="0"/>
              </a:spcAft>
              <a:buClr>
                <a:schemeClr val="accent1"/>
              </a:buClr>
              <a:buSzPts val="3400"/>
              <a:buFont typeface="Amatic SC"/>
              <a:buNone/>
              <a:defRPr b="1" sz="3400">
                <a:solidFill>
                  <a:schemeClr val="accent1"/>
                </a:solidFill>
                <a:latin typeface="Amatic SC"/>
                <a:ea typeface="Amatic SC"/>
                <a:cs typeface="Amatic SC"/>
                <a:sym typeface="Amatic SC"/>
              </a:defRPr>
            </a:lvl4pPr>
            <a:lvl5pPr lvl="4" rtl="0">
              <a:lnSpc>
                <a:spcPct val="90000"/>
              </a:lnSpc>
              <a:spcBef>
                <a:spcPts val="0"/>
              </a:spcBef>
              <a:spcAft>
                <a:spcPts val="0"/>
              </a:spcAft>
              <a:buClr>
                <a:schemeClr val="accent1"/>
              </a:buClr>
              <a:buSzPts val="3400"/>
              <a:buFont typeface="Amatic SC"/>
              <a:buNone/>
              <a:defRPr b="1" sz="3400">
                <a:solidFill>
                  <a:schemeClr val="accent1"/>
                </a:solidFill>
                <a:latin typeface="Amatic SC"/>
                <a:ea typeface="Amatic SC"/>
                <a:cs typeface="Amatic SC"/>
                <a:sym typeface="Amatic SC"/>
              </a:defRPr>
            </a:lvl5pPr>
            <a:lvl6pPr lvl="5" rtl="0">
              <a:lnSpc>
                <a:spcPct val="90000"/>
              </a:lnSpc>
              <a:spcBef>
                <a:spcPts val="0"/>
              </a:spcBef>
              <a:spcAft>
                <a:spcPts val="0"/>
              </a:spcAft>
              <a:buClr>
                <a:schemeClr val="accent1"/>
              </a:buClr>
              <a:buSzPts val="3400"/>
              <a:buFont typeface="Amatic SC"/>
              <a:buNone/>
              <a:defRPr b="1" sz="3400">
                <a:solidFill>
                  <a:schemeClr val="accent1"/>
                </a:solidFill>
                <a:latin typeface="Amatic SC"/>
                <a:ea typeface="Amatic SC"/>
                <a:cs typeface="Amatic SC"/>
                <a:sym typeface="Amatic SC"/>
              </a:defRPr>
            </a:lvl6pPr>
            <a:lvl7pPr lvl="6" rtl="0">
              <a:lnSpc>
                <a:spcPct val="90000"/>
              </a:lnSpc>
              <a:spcBef>
                <a:spcPts val="0"/>
              </a:spcBef>
              <a:spcAft>
                <a:spcPts val="0"/>
              </a:spcAft>
              <a:buClr>
                <a:schemeClr val="accent1"/>
              </a:buClr>
              <a:buSzPts val="3400"/>
              <a:buFont typeface="Amatic SC"/>
              <a:buNone/>
              <a:defRPr b="1" sz="3400">
                <a:solidFill>
                  <a:schemeClr val="accent1"/>
                </a:solidFill>
                <a:latin typeface="Amatic SC"/>
                <a:ea typeface="Amatic SC"/>
                <a:cs typeface="Amatic SC"/>
                <a:sym typeface="Amatic SC"/>
              </a:defRPr>
            </a:lvl7pPr>
            <a:lvl8pPr lvl="7" rtl="0">
              <a:lnSpc>
                <a:spcPct val="90000"/>
              </a:lnSpc>
              <a:spcBef>
                <a:spcPts val="0"/>
              </a:spcBef>
              <a:spcAft>
                <a:spcPts val="0"/>
              </a:spcAft>
              <a:buClr>
                <a:schemeClr val="accent1"/>
              </a:buClr>
              <a:buSzPts val="3400"/>
              <a:buFont typeface="Amatic SC"/>
              <a:buNone/>
              <a:defRPr b="1" sz="3400">
                <a:solidFill>
                  <a:schemeClr val="accent1"/>
                </a:solidFill>
                <a:latin typeface="Amatic SC"/>
                <a:ea typeface="Amatic SC"/>
                <a:cs typeface="Amatic SC"/>
                <a:sym typeface="Amatic SC"/>
              </a:defRPr>
            </a:lvl8pPr>
            <a:lvl9pPr lvl="8" rtl="0">
              <a:lnSpc>
                <a:spcPct val="90000"/>
              </a:lnSpc>
              <a:spcBef>
                <a:spcPts val="0"/>
              </a:spcBef>
              <a:spcAft>
                <a:spcPts val="0"/>
              </a:spcAft>
              <a:buClr>
                <a:schemeClr val="accent1"/>
              </a:buClr>
              <a:buSzPts val="3400"/>
              <a:buFont typeface="Amatic SC"/>
              <a:buNone/>
              <a:defRPr b="1" sz="34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702900" y="1430148"/>
            <a:ext cx="5660100" cy="30339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0"/>
              </a:spcBef>
              <a:spcAft>
                <a:spcPts val="0"/>
              </a:spcAft>
              <a:buClr>
                <a:schemeClr val="accent2"/>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1pPr>
            <a:lvl2pPr indent="-381000" lvl="1" marL="914400" rtl="0">
              <a:lnSpc>
                <a:spcPct val="115000"/>
              </a:lnSpc>
              <a:spcBef>
                <a:spcPts val="800"/>
              </a:spcBef>
              <a:spcAft>
                <a:spcPts val="0"/>
              </a:spcAft>
              <a:buClr>
                <a:schemeClr val="accent2"/>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2pPr>
            <a:lvl3pPr indent="-381000" lvl="2" marL="1371600" rtl="0">
              <a:lnSpc>
                <a:spcPct val="115000"/>
              </a:lnSpc>
              <a:spcBef>
                <a:spcPts val="800"/>
              </a:spcBef>
              <a:spcAft>
                <a:spcPts val="0"/>
              </a:spcAft>
              <a:buClr>
                <a:schemeClr val="accent2"/>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3pPr>
            <a:lvl4pPr indent="-381000" lvl="3" marL="1828800" rtl="0">
              <a:lnSpc>
                <a:spcPct val="115000"/>
              </a:lnSpc>
              <a:spcBef>
                <a:spcPts val="80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4pPr>
            <a:lvl5pPr indent="-381000" lvl="4" marL="2286000" rtl="0">
              <a:lnSpc>
                <a:spcPct val="115000"/>
              </a:lnSpc>
              <a:spcBef>
                <a:spcPts val="80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5pPr>
            <a:lvl6pPr indent="-381000" lvl="5" marL="2743200" rtl="0">
              <a:lnSpc>
                <a:spcPct val="115000"/>
              </a:lnSpc>
              <a:spcBef>
                <a:spcPts val="80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6pPr>
            <a:lvl7pPr indent="-381000" lvl="6" marL="3200400" rtl="0">
              <a:lnSpc>
                <a:spcPct val="115000"/>
              </a:lnSpc>
              <a:spcBef>
                <a:spcPts val="80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7pPr>
            <a:lvl8pPr indent="-381000" lvl="7" marL="3657600" rtl="0">
              <a:lnSpc>
                <a:spcPct val="115000"/>
              </a:lnSpc>
              <a:spcBef>
                <a:spcPts val="80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8pPr>
            <a:lvl9pPr indent="-381000" lvl="8" marL="4114800" rtl="0">
              <a:lnSpc>
                <a:spcPct val="115000"/>
              </a:lnSpc>
              <a:spcBef>
                <a:spcPts val="800"/>
              </a:spcBef>
              <a:spcAft>
                <a:spcPts val="80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9pPr>
          </a:lstStyle>
          <a:p/>
        </p:txBody>
      </p:sp>
      <p:sp>
        <p:nvSpPr>
          <p:cNvPr id="8" name="Google Shape;8;p1"/>
          <p:cNvSpPr txBox="1"/>
          <p:nvPr>
            <p:ph idx="12" type="sldNum"/>
          </p:nvPr>
        </p:nvSpPr>
        <p:spPr>
          <a:xfrm>
            <a:off x="8696403" y="4673650"/>
            <a:ext cx="333000" cy="393600"/>
          </a:xfrm>
          <a:prstGeom prst="rect">
            <a:avLst/>
          </a:prstGeom>
          <a:noFill/>
          <a:ln>
            <a:noFill/>
          </a:ln>
        </p:spPr>
        <p:txBody>
          <a:bodyPr anchorCtr="0" anchor="ctr" bIns="0" lIns="0" spcFirstLastPara="1" rIns="0" wrap="square" tIns="0">
            <a:noAutofit/>
          </a:bodyPr>
          <a:lstStyle>
            <a:lvl1pPr lvl="0" rtl="0" algn="r">
              <a:buNone/>
              <a:defRPr sz="1500">
                <a:solidFill>
                  <a:schemeClr val="dk1"/>
                </a:solidFill>
                <a:latin typeface="Amatic SC"/>
                <a:ea typeface="Amatic SC"/>
                <a:cs typeface="Amatic SC"/>
                <a:sym typeface="Amatic SC"/>
              </a:defRPr>
            </a:lvl1pPr>
            <a:lvl2pPr lvl="1" rtl="0" algn="r">
              <a:buNone/>
              <a:defRPr sz="1500">
                <a:solidFill>
                  <a:schemeClr val="dk1"/>
                </a:solidFill>
                <a:latin typeface="Amatic SC"/>
                <a:ea typeface="Amatic SC"/>
                <a:cs typeface="Amatic SC"/>
                <a:sym typeface="Amatic SC"/>
              </a:defRPr>
            </a:lvl2pPr>
            <a:lvl3pPr lvl="2" rtl="0" algn="r">
              <a:buNone/>
              <a:defRPr sz="1500">
                <a:solidFill>
                  <a:schemeClr val="dk1"/>
                </a:solidFill>
                <a:latin typeface="Amatic SC"/>
                <a:ea typeface="Amatic SC"/>
                <a:cs typeface="Amatic SC"/>
                <a:sym typeface="Amatic SC"/>
              </a:defRPr>
            </a:lvl3pPr>
            <a:lvl4pPr lvl="3" rtl="0" algn="r">
              <a:buNone/>
              <a:defRPr sz="1500">
                <a:solidFill>
                  <a:schemeClr val="dk1"/>
                </a:solidFill>
                <a:latin typeface="Amatic SC"/>
                <a:ea typeface="Amatic SC"/>
                <a:cs typeface="Amatic SC"/>
                <a:sym typeface="Amatic SC"/>
              </a:defRPr>
            </a:lvl4pPr>
            <a:lvl5pPr lvl="4" rtl="0" algn="r">
              <a:buNone/>
              <a:defRPr sz="1500">
                <a:solidFill>
                  <a:schemeClr val="dk1"/>
                </a:solidFill>
                <a:latin typeface="Amatic SC"/>
                <a:ea typeface="Amatic SC"/>
                <a:cs typeface="Amatic SC"/>
                <a:sym typeface="Amatic SC"/>
              </a:defRPr>
            </a:lvl5pPr>
            <a:lvl6pPr lvl="5" rtl="0" algn="r">
              <a:buNone/>
              <a:defRPr sz="1500">
                <a:solidFill>
                  <a:schemeClr val="dk1"/>
                </a:solidFill>
                <a:latin typeface="Amatic SC"/>
                <a:ea typeface="Amatic SC"/>
                <a:cs typeface="Amatic SC"/>
                <a:sym typeface="Amatic SC"/>
              </a:defRPr>
            </a:lvl6pPr>
            <a:lvl7pPr lvl="6" rtl="0" algn="r">
              <a:buNone/>
              <a:defRPr sz="1500">
                <a:solidFill>
                  <a:schemeClr val="dk1"/>
                </a:solidFill>
                <a:latin typeface="Amatic SC"/>
                <a:ea typeface="Amatic SC"/>
                <a:cs typeface="Amatic SC"/>
                <a:sym typeface="Amatic SC"/>
              </a:defRPr>
            </a:lvl7pPr>
            <a:lvl8pPr lvl="7" rtl="0" algn="r">
              <a:buNone/>
              <a:defRPr sz="1500">
                <a:solidFill>
                  <a:schemeClr val="dk1"/>
                </a:solidFill>
                <a:latin typeface="Amatic SC"/>
                <a:ea typeface="Amatic SC"/>
                <a:cs typeface="Amatic SC"/>
                <a:sym typeface="Amatic SC"/>
              </a:defRPr>
            </a:lvl8pPr>
            <a:lvl9pPr lvl="8" rtl="0" algn="r">
              <a:buNone/>
              <a:defRPr sz="1500">
                <a:solidFill>
                  <a:schemeClr val="dk1"/>
                </a:solidFill>
                <a:latin typeface="Amatic SC"/>
                <a:ea typeface="Amatic SC"/>
                <a:cs typeface="Amatic SC"/>
                <a:sym typeface="Amatic SC"/>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hyperlink" Target="mailto:van.nguyenav09@hcmut.edu.v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0" name="Shape 1570"/>
        <p:cNvGrpSpPr/>
        <p:nvPr/>
      </p:nvGrpSpPr>
      <p:grpSpPr>
        <a:xfrm>
          <a:off x="0" y="0"/>
          <a:ext cx="0" cy="0"/>
          <a:chOff x="0" y="0"/>
          <a:chExt cx="0" cy="0"/>
        </a:xfrm>
      </p:grpSpPr>
      <p:sp>
        <p:nvSpPr>
          <p:cNvPr id="1571" name="Google Shape;1571;p13"/>
          <p:cNvSpPr txBox="1"/>
          <p:nvPr>
            <p:ph type="ctrTitle"/>
          </p:nvPr>
        </p:nvSpPr>
        <p:spPr>
          <a:xfrm>
            <a:off x="855300" y="3382225"/>
            <a:ext cx="7433400" cy="8103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ĐỀ TÀI: qUẢN LÝ NHÀ KHO THÔNG MINH VỚI ioT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6" name="Shape 1636"/>
        <p:cNvGrpSpPr/>
        <p:nvPr/>
      </p:nvGrpSpPr>
      <p:grpSpPr>
        <a:xfrm>
          <a:off x="0" y="0"/>
          <a:ext cx="0" cy="0"/>
          <a:chOff x="0" y="0"/>
          <a:chExt cx="0" cy="0"/>
        </a:xfrm>
      </p:grpSpPr>
      <p:sp>
        <p:nvSpPr>
          <p:cNvPr id="1637" name="Google Shape;1637;p22"/>
          <p:cNvSpPr txBox="1"/>
          <p:nvPr>
            <p:ph idx="4294967295" type="title"/>
          </p:nvPr>
        </p:nvSpPr>
        <p:spPr>
          <a:xfrm>
            <a:off x="3253050" y="866250"/>
            <a:ext cx="3318300" cy="680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Inventory storage systems</a:t>
            </a:r>
            <a:endParaRPr/>
          </a:p>
        </p:txBody>
      </p:sp>
      <p:sp>
        <p:nvSpPr>
          <p:cNvPr id="1638" name="Google Shape;1638;p22"/>
          <p:cNvSpPr txBox="1"/>
          <p:nvPr>
            <p:ph idx="4294967295" type="body"/>
          </p:nvPr>
        </p:nvSpPr>
        <p:spPr>
          <a:xfrm>
            <a:off x="3253050" y="1760825"/>
            <a:ext cx="3318300" cy="19098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sz="2200"/>
              <a:t>Sử dụng các sensor theo dõi nhiệt độ, độ ẩm của kho để điều khiển các thiết bị trong kho từ đó nâng cao khả năng bảo quản. </a:t>
            </a:r>
            <a:endParaRPr sz="2200"/>
          </a:p>
        </p:txBody>
      </p:sp>
      <p:sp>
        <p:nvSpPr>
          <p:cNvPr id="1639" name="Google Shape;1639;p22"/>
          <p:cNvSpPr txBox="1"/>
          <p:nvPr>
            <p:ph idx="12" type="sldNum"/>
          </p:nvPr>
        </p:nvSpPr>
        <p:spPr>
          <a:xfrm>
            <a:off x="8696403" y="4673650"/>
            <a:ext cx="3330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640" name="Google Shape;1640;p22"/>
          <p:cNvPicPr preferRelativeResize="0"/>
          <p:nvPr/>
        </p:nvPicPr>
        <p:blipFill rotWithShape="1">
          <a:blip r:embed="rId3">
            <a:alphaModFix/>
          </a:blip>
          <a:srcRect b="13027" l="5962" r="0" t="12189"/>
          <a:stretch/>
        </p:blipFill>
        <p:spPr>
          <a:xfrm>
            <a:off x="-398024" y="866250"/>
            <a:ext cx="3411000" cy="3411000"/>
          </a:xfrm>
          <a:prstGeom prst="chord">
            <a:avLst>
              <a:gd fmla="val 13174523" name="adj1"/>
              <a:gd fmla="val 8428124" name="adj2"/>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44" name="Shape 1644"/>
        <p:cNvGrpSpPr/>
        <p:nvPr/>
      </p:nvGrpSpPr>
      <p:grpSpPr>
        <a:xfrm>
          <a:off x="0" y="0"/>
          <a:ext cx="0" cy="0"/>
          <a:chOff x="0" y="0"/>
          <a:chExt cx="0" cy="0"/>
        </a:xfrm>
      </p:grpSpPr>
      <p:sp>
        <p:nvSpPr>
          <p:cNvPr id="1645" name="Google Shape;1645;p23"/>
          <p:cNvSpPr txBox="1"/>
          <p:nvPr>
            <p:ph idx="4294967295" type="title"/>
          </p:nvPr>
        </p:nvSpPr>
        <p:spPr>
          <a:xfrm>
            <a:off x="3259625" y="2900200"/>
            <a:ext cx="1289100" cy="1612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100">
                <a:solidFill>
                  <a:srgbClr val="111111"/>
                </a:solidFill>
              </a:rPr>
              <a:t>HIỆN thực hệ thống lý thuyết của mô hình trên.</a:t>
            </a:r>
            <a:endParaRPr sz="3100">
              <a:solidFill>
                <a:srgbClr val="111111"/>
              </a:solidFill>
            </a:endParaRPr>
          </a:p>
        </p:txBody>
      </p:sp>
      <p:sp>
        <p:nvSpPr>
          <p:cNvPr id="1646" name="Google Shape;1646;p23"/>
          <p:cNvSpPr txBox="1"/>
          <p:nvPr>
            <p:ph idx="12" type="sldNum"/>
          </p:nvPr>
        </p:nvSpPr>
        <p:spPr>
          <a:xfrm>
            <a:off x="8696403" y="4673650"/>
            <a:ext cx="3330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0" name="Shape 1650"/>
        <p:cNvGrpSpPr/>
        <p:nvPr/>
      </p:nvGrpSpPr>
      <p:grpSpPr>
        <a:xfrm>
          <a:off x="0" y="0"/>
          <a:ext cx="0" cy="0"/>
          <a:chOff x="0" y="0"/>
          <a:chExt cx="0" cy="0"/>
        </a:xfrm>
      </p:grpSpPr>
      <p:sp>
        <p:nvSpPr>
          <p:cNvPr id="1651" name="Google Shape;1651;p24"/>
          <p:cNvSpPr txBox="1"/>
          <p:nvPr>
            <p:ph type="title"/>
          </p:nvPr>
        </p:nvSpPr>
        <p:spPr>
          <a:xfrm>
            <a:off x="702900" y="760925"/>
            <a:ext cx="6634200" cy="471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Activity diagrams to explain our team’s project</a:t>
            </a:r>
            <a:endParaRPr/>
          </a:p>
        </p:txBody>
      </p:sp>
      <p:sp>
        <p:nvSpPr>
          <p:cNvPr id="1652" name="Google Shape;1652;p24"/>
          <p:cNvSpPr txBox="1"/>
          <p:nvPr>
            <p:ph idx="12" type="sldNum"/>
          </p:nvPr>
        </p:nvSpPr>
        <p:spPr>
          <a:xfrm>
            <a:off x="8696403" y="4673650"/>
            <a:ext cx="3330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6" name="Shape 1656"/>
        <p:cNvGrpSpPr/>
        <p:nvPr/>
      </p:nvGrpSpPr>
      <p:grpSpPr>
        <a:xfrm>
          <a:off x="0" y="0"/>
          <a:ext cx="0" cy="0"/>
          <a:chOff x="0" y="0"/>
          <a:chExt cx="0" cy="0"/>
        </a:xfrm>
      </p:grpSpPr>
      <p:sp>
        <p:nvSpPr>
          <p:cNvPr id="1657" name="Google Shape;1657;p25"/>
          <p:cNvSpPr txBox="1"/>
          <p:nvPr>
            <p:ph type="title"/>
          </p:nvPr>
        </p:nvSpPr>
        <p:spPr>
          <a:xfrm>
            <a:off x="702900" y="760925"/>
            <a:ext cx="5660100" cy="471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And sequence diagram</a:t>
            </a:r>
            <a:endParaRPr/>
          </a:p>
        </p:txBody>
      </p:sp>
      <p:sp>
        <p:nvSpPr>
          <p:cNvPr id="1658" name="Google Shape;1658;p25"/>
          <p:cNvSpPr txBox="1"/>
          <p:nvPr>
            <p:ph idx="12" type="sldNum"/>
          </p:nvPr>
        </p:nvSpPr>
        <p:spPr>
          <a:xfrm>
            <a:off x="8696403" y="4673650"/>
            <a:ext cx="3330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662" name="Shape 1662"/>
        <p:cNvGrpSpPr/>
        <p:nvPr/>
      </p:nvGrpSpPr>
      <p:grpSpPr>
        <a:xfrm>
          <a:off x="0" y="0"/>
          <a:ext cx="0" cy="0"/>
          <a:chOff x="0" y="0"/>
          <a:chExt cx="0" cy="0"/>
        </a:xfrm>
      </p:grpSpPr>
      <p:sp>
        <p:nvSpPr>
          <p:cNvPr id="1663" name="Google Shape;1663;p26"/>
          <p:cNvSpPr txBox="1"/>
          <p:nvPr>
            <p:ph idx="4294967295" type="title"/>
          </p:nvPr>
        </p:nvSpPr>
        <p:spPr>
          <a:xfrm>
            <a:off x="369350" y="368875"/>
            <a:ext cx="5660100" cy="471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Hiện thực hệ thống trong thực tế</a:t>
            </a:r>
            <a:endParaRPr>
              <a:solidFill>
                <a:schemeClr val="dk1"/>
              </a:solidFill>
            </a:endParaRPr>
          </a:p>
        </p:txBody>
      </p:sp>
      <p:sp>
        <p:nvSpPr>
          <p:cNvPr id="1664" name="Google Shape;1664;p26"/>
          <p:cNvSpPr txBox="1"/>
          <p:nvPr>
            <p:ph idx="12" type="sldNum"/>
          </p:nvPr>
        </p:nvSpPr>
        <p:spPr>
          <a:xfrm>
            <a:off x="8696403" y="4673650"/>
            <a:ext cx="3330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665" name="Google Shape;1665;p26"/>
          <p:cNvSpPr txBox="1"/>
          <p:nvPr/>
        </p:nvSpPr>
        <p:spPr>
          <a:xfrm>
            <a:off x="421400" y="1239400"/>
            <a:ext cx="5775600" cy="11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latin typeface="Encode Sans"/>
                <a:ea typeface="Encode Sans"/>
                <a:cs typeface="Encode Sans"/>
                <a:sym typeface="Encode Sans"/>
              </a:rPr>
              <a:t>Trước tình hình dịch bệnh covid - 19, Project của nhóm sẽ được làm bằng mô phỏng bằng các công cụ có sẵn</a:t>
            </a:r>
            <a:endParaRPr sz="2100">
              <a:latin typeface="Encode Sans"/>
              <a:ea typeface="Encode Sans"/>
              <a:cs typeface="Encode Sans"/>
              <a:sym typeface="Encode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9" name="Shape 1669"/>
        <p:cNvGrpSpPr/>
        <p:nvPr/>
      </p:nvGrpSpPr>
      <p:grpSpPr>
        <a:xfrm>
          <a:off x="0" y="0"/>
          <a:ext cx="0" cy="0"/>
          <a:chOff x="0" y="0"/>
          <a:chExt cx="0" cy="0"/>
        </a:xfrm>
      </p:grpSpPr>
      <p:sp>
        <p:nvSpPr>
          <p:cNvPr id="1670" name="Google Shape;1670;p27"/>
          <p:cNvSpPr txBox="1"/>
          <p:nvPr>
            <p:ph idx="12" type="sldNum"/>
          </p:nvPr>
        </p:nvSpPr>
        <p:spPr>
          <a:xfrm>
            <a:off x="8696403" y="4673650"/>
            <a:ext cx="3330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4" name="Shape 1674"/>
        <p:cNvGrpSpPr/>
        <p:nvPr/>
      </p:nvGrpSpPr>
      <p:grpSpPr>
        <a:xfrm>
          <a:off x="0" y="0"/>
          <a:ext cx="0" cy="0"/>
          <a:chOff x="0" y="0"/>
          <a:chExt cx="0" cy="0"/>
        </a:xfrm>
      </p:grpSpPr>
      <p:sp>
        <p:nvSpPr>
          <p:cNvPr id="1675" name="Google Shape;1675;p28"/>
          <p:cNvSpPr txBox="1"/>
          <p:nvPr>
            <p:ph idx="12" type="sldNum"/>
          </p:nvPr>
        </p:nvSpPr>
        <p:spPr>
          <a:xfrm>
            <a:off x="8696403" y="4673650"/>
            <a:ext cx="3330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9" name="Shape 1679"/>
        <p:cNvGrpSpPr/>
        <p:nvPr/>
      </p:nvGrpSpPr>
      <p:grpSpPr>
        <a:xfrm>
          <a:off x="0" y="0"/>
          <a:ext cx="0" cy="0"/>
          <a:chOff x="0" y="0"/>
          <a:chExt cx="0" cy="0"/>
        </a:xfrm>
      </p:grpSpPr>
      <p:sp>
        <p:nvSpPr>
          <p:cNvPr id="1680" name="Google Shape;1680;p29"/>
          <p:cNvSpPr txBox="1"/>
          <p:nvPr>
            <p:ph idx="12" type="sldNum"/>
          </p:nvPr>
        </p:nvSpPr>
        <p:spPr>
          <a:xfrm>
            <a:off x="8696403" y="4673650"/>
            <a:ext cx="3330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4" name="Shape 1684"/>
        <p:cNvGrpSpPr/>
        <p:nvPr/>
      </p:nvGrpSpPr>
      <p:grpSpPr>
        <a:xfrm>
          <a:off x="0" y="0"/>
          <a:ext cx="0" cy="0"/>
          <a:chOff x="0" y="0"/>
          <a:chExt cx="0" cy="0"/>
        </a:xfrm>
      </p:grpSpPr>
      <p:sp>
        <p:nvSpPr>
          <p:cNvPr id="1685" name="Google Shape;1685;p30"/>
          <p:cNvSpPr txBox="1"/>
          <p:nvPr>
            <p:ph idx="12" type="sldNum"/>
          </p:nvPr>
        </p:nvSpPr>
        <p:spPr>
          <a:xfrm>
            <a:off x="8696403" y="4673650"/>
            <a:ext cx="3330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9" name="Shape 1689"/>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5" name="Shape 1575"/>
        <p:cNvGrpSpPr/>
        <p:nvPr/>
      </p:nvGrpSpPr>
      <p:grpSpPr>
        <a:xfrm>
          <a:off x="0" y="0"/>
          <a:ext cx="0" cy="0"/>
          <a:chOff x="0" y="0"/>
          <a:chExt cx="0" cy="0"/>
        </a:xfrm>
      </p:grpSpPr>
      <p:sp>
        <p:nvSpPr>
          <p:cNvPr id="1576" name="Google Shape;1576;p14"/>
          <p:cNvSpPr txBox="1"/>
          <p:nvPr>
            <p:ph type="title"/>
          </p:nvPr>
        </p:nvSpPr>
        <p:spPr>
          <a:xfrm>
            <a:off x="702900" y="760925"/>
            <a:ext cx="5660100" cy="471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Instructions ABOUT MY TEAM</a:t>
            </a:r>
            <a:endParaRPr/>
          </a:p>
        </p:txBody>
      </p:sp>
      <p:sp>
        <p:nvSpPr>
          <p:cNvPr id="1577" name="Google Shape;1577;p14"/>
          <p:cNvSpPr txBox="1"/>
          <p:nvPr>
            <p:ph idx="2" type="body"/>
          </p:nvPr>
        </p:nvSpPr>
        <p:spPr>
          <a:xfrm>
            <a:off x="3718448" y="1430150"/>
            <a:ext cx="2644500" cy="3026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latin typeface="Times New Roman"/>
                <a:ea typeface="Times New Roman"/>
                <a:cs typeface="Times New Roman"/>
                <a:sym typeface="Times New Roman"/>
              </a:rPr>
              <a:t>ID:</a:t>
            </a:r>
            <a:endParaRPr>
              <a:latin typeface="Times New Roman"/>
              <a:ea typeface="Times New Roman"/>
              <a:cs typeface="Times New Roman"/>
              <a:sym typeface="Times New Roman"/>
            </a:endParaRPr>
          </a:p>
          <a:p>
            <a:pPr indent="0" lvl="0" marL="0" rtl="0" algn="l">
              <a:spcBef>
                <a:spcPts val="800"/>
              </a:spcBef>
              <a:spcAft>
                <a:spcPts val="0"/>
              </a:spcAft>
              <a:buNone/>
            </a:pPr>
            <a:r>
              <a:rPr lang="en">
                <a:latin typeface="Times New Roman"/>
                <a:ea typeface="Times New Roman"/>
                <a:cs typeface="Times New Roman"/>
                <a:sym typeface="Times New Roman"/>
              </a:rPr>
              <a:t>1915886</a:t>
            </a:r>
            <a:endParaRPr>
              <a:latin typeface="Times New Roman"/>
              <a:ea typeface="Times New Roman"/>
              <a:cs typeface="Times New Roman"/>
              <a:sym typeface="Times New Roman"/>
            </a:endParaRPr>
          </a:p>
          <a:p>
            <a:pPr indent="0" lvl="0" marL="0" rtl="0" algn="l">
              <a:spcBef>
                <a:spcPts val="800"/>
              </a:spcBef>
              <a:spcAft>
                <a:spcPts val="0"/>
              </a:spcAft>
              <a:buNone/>
            </a:pPr>
            <a:r>
              <a:rPr lang="en">
                <a:latin typeface="Times New Roman"/>
                <a:ea typeface="Times New Roman"/>
                <a:cs typeface="Times New Roman"/>
                <a:sym typeface="Times New Roman"/>
              </a:rPr>
              <a:t>1915749</a:t>
            </a:r>
            <a:endParaRPr>
              <a:latin typeface="Times New Roman"/>
              <a:ea typeface="Times New Roman"/>
              <a:cs typeface="Times New Roman"/>
              <a:sym typeface="Times New Roman"/>
            </a:endParaRPr>
          </a:p>
          <a:p>
            <a:pPr indent="0" lvl="0" marL="0" rtl="0" algn="l">
              <a:spcBef>
                <a:spcPts val="800"/>
              </a:spcBef>
              <a:spcAft>
                <a:spcPts val="800"/>
              </a:spcAft>
              <a:buClr>
                <a:schemeClr val="dk1"/>
              </a:buClr>
              <a:buSzPts val="1100"/>
              <a:buFont typeface="Arial"/>
              <a:buNone/>
            </a:pPr>
            <a:r>
              <a:rPr lang="en">
                <a:latin typeface="Times New Roman"/>
                <a:ea typeface="Times New Roman"/>
                <a:cs typeface="Times New Roman"/>
                <a:sym typeface="Times New Roman"/>
              </a:rPr>
              <a:t>1915676</a:t>
            </a:r>
            <a:endParaRPr>
              <a:latin typeface="Times New Roman"/>
              <a:ea typeface="Times New Roman"/>
              <a:cs typeface="Times New Roman"/>
              <a:sym typeface="Times New Roman"/>
            </a:endParaRPr>
          </a:p>
        </p:txBody>
      </p:sp>
      <p:sp>
        <p:nvSpPr>
          <p:cNvPr id="1578" name="Google Shape;1578;p14"/>
          <p:cNvSpPr txBox="1"/>
          <p:nvPr>
            <p:ph idx="1" type="body"/>
          </p:nvPr>
        </p:nvSpPr>
        <p:spPr>
          <a:xfrm>
            <a:off x="702900" y="1430150"/>
            <a:ext cx="2644500" cy="30261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NAME:</a:t>
            </a:r>
            <a:endParaRPr>
              <a:latin typeface="Times New Roman"/>
              <a:ea typeface="Times New Roman"/>
              <a:cs typeface="Times New Roman"/>
              <a:sym typeface="Times New Roman"/>
            </a:endParaRPr>
          </a:p>
          <a:p>
            <a:pPr indent="0" lvl="0" marL="0" rtl="0" algn="l">
              <a:spcBef>
                <a:spcPts val="800"/>
              </a:spcBef>
              <a:spcAft>
                <a:spcPts val="0"/>
              </a:spcAft>
              <a:buClr>
                <a:schemeClr val="dk1"/>
              </a:buClr>
              <a:buSzPts val="1100"/>
              <a:buFont typeface="Arial"/>
              <a:buNone/>
            </a:pPr>
            <a:r>
              <a:rPr lang="en">
                <a:latin typeface="Times New Roman"/>
                <a:ea typeface="Times New Roman"/>
                <a:cs typeface="Times New Roman"/>
                <a:sym typeface="Times New Roman"/>
              </a:rPr>
              <a:t>Nguyễn Anh Văn</a:t>
            </a:r>
            <a:endParaRPr>
              <a:latin typeface="Times New Roman"/>
              <a:ea typeface="Times New Roman"/>
              <a:cs typeface="Times New Roman"/>
              <a:sym typeface="Times New Roman"/>
            </a:endParaRPr>
          </a:p>
          <a:p>
            <a:pPr indent="0" lvl="0" marL="0" rtl="0" algn="l">
              <a:spcBef>
                <a:spcPts val="800"/>
              </a:spcBef>
              <a:spcAft>
                <a:spcPts val="0"/>
              </a:spcAft>
              <a:buClr>
                <a:schemeClr val="dk1"/>
              </a:buClr>
              <a:buSzPts val="1100"/>
              <a:buFont typeface="Arial"/>
              <a:buNone/>
            </a:pPr>
            <a:r>
              <a:rPr lang="en">
                <a:latin typeface="Times New Roman"/>
                <a:ea typeface="Times New Roman"/>
                <a:cs typeface="Times New Roman"/>
                <a:sym typeface="Times New Roman"/>
              </a:rPr>
              <a:t>Trương Phi Trường</a:t>
            </a:r>
            <a:endParaRPr>
              <a:latin typeface="Times New Roman"/>
              <a:ea typeface="Times New Roman"/>
              <a:cs typeface="Times New Roman"/>
              <a:sym typeface="Times New Roman"/>
            </a:endParaRPr>
          </a:p>
          <a:p>
            <a:pPr indent="0" lvl="0" marL="0" rtl="0" algn="l">
              <a:spcBef>
                <a:spcPts val="800"/>
              </a:spcBef>
              <a:spcAft>
                <a:spcPts val="800"/>
              </a:spcAft>
              <a:buClr>
                <a:schemeClr val="dk1"/>
              </a:buClr>
              <a:buSzPts val="1100"/>
              <a:buFont typeface="Arial"/>
              <a:buNone/>
            </a:pPr>
            <a:r>
              <a:rPr lang="en">
                <a:latin typeface="Times New Roman"/>
                <a:ea typeface="Times New Roman"/>
                <a:cs typeface="Times New Roman"/>
                <a:sym typeface="Times New Roman"/>
              </a:rPr>
              <a:t>Nguyễn Quốc Trọng</a:t>
            </a:r>
            <a:endParaRPr>
              <a:latin typeface="Times New Roman"/>
              <a:ea typeface="Times New Roman"/>
              <a:cs typeface="Times New Roman"/>
              <a:sym typeface="Times New Roman"/>
            </a:endParaRPr>
          </a:p>
        </p:txBody>
      </p:sp>
      <p:sp>
        <p:nvSpPr>
          <p:cNvPr id="1579" name="Google Shape;1579;p14"/>
          <p:cNvSpPr txBox="1"/>
          <p:nvPr>
            <p:ph idx="12" type="sldNum"/>
          </p:nvPr>
        </p:nvSpPr>
        <p:spPr>
          <a:xfrm>
            <a:off x="8696403" y="4673650"/>
            <a:ext cx="3330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693" name="Shape 1693"/>
        <p:cNvGrpSpPr/>
        <p:nvPr/>
      </p:nvGrpSpPr>
      <p:grpSpPr>
        <a:xfrm>
          <a:off x="0" y="0"/>
          <a:ext cx="0" cy="0"/>
          <a:chOff x="0" y="0"/>
          <a:chExt cx="0" cy="0"/>
        </a:xfrm>
      </p:grpSpPr>
      <p:sp>
        <p:nvSpPr>
          <p:cNvPr id="1694" name="Google Shape;1694;p32"/>
          <p:cNvSpPr txBox="1"/>
          <p:nvPr>
            <p:ph idx="12" type="sldNum"/>
          </p:nvPr>
        </p:nvSpPr>
        <p:spPr>
          <a:xfrm>
            <a:off x="8696403" y="4673650"/>
            <a:ext cx="3330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698" name="Shape 1698"/>
        <p:cNvGrpSpPr/>
        <p:nvPr/>
      </p:nvGrpSpPr>
      <p:grpSpPr>
        <a:xfrm>
          <a:off x="0" y="0"/>
          <a:ext cx="0" cy="0"/>
          <a:chOff x="0" y="0"/>
          <a:chExt cx="0" cy="0"/>
        </a:xfrm>
      </p:grpSpPr>
      <p:sp>
        <p:nvSpPr>
          <p:cNvPr id="1699" name="Google Shape;1699;p33"/>
          <p:cNvSpPr txBox="1"/>
          <p:nvPr>
            <p:ph idx="12" type="sldNum"/>
          </p:nvPr>
        </p:nvSpPr>
        <p:spPr>
          <a:xfrm>
            <a:off x="8696403" y="4673650"/>
            <a:ext cx="3330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703" name="Shape 1703"/>
        <p:cNvGrpSpPr/>
        <p:nvPr/>
      </p:nvGrpSpPr>
      <p:grpSpPr>
        <a:xfrm>
          <a:off x="0" y="0"/>
          <a:ext cx="0" cy="0"/>
          <a:chOff x="0" y="0"/>
          <a:chExt cx="0" cy="0"/>
        </a:xfrm>
      </p:grpSpPr>
      <p:sp>
        <p:nvSpPr>
          <p:cNvPr id="1704" name="Google Shape;1704;p34"/>
          <p:cNvSpPr txBox="1"/>
          <p:nvPr>
            <p:ph idx="12" type="sldNum"/>
          </p:nvPr>
        </p:nvSpPr>
        <p:spPr>
          <a:xfrm>
            <a:off x="8696403" y="4673650"/>
            <a:ext cx="3330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08" name="Shape 1708"/>
        <p:cNvGrpSpPr/>
        <p:nvPr/>
      </p:nvGrpSpPr>
      <p:grpSpPr>
        <a:xfrm>
          <a:off x="0" y="0"/>
          <a:ext cx="0" cy="0"/>
          <a:chOff x="0" y="0"/>
          <a:chExt cx="0" cy="0"/>
        </a:xfrm>
      </p:grpSpPr>
      <p:sp>
        <p:nvSpPr>
          <p:cNvPr id="1709" name="Google Shape;1709;p35"/>
          <p:cNvSpPr txBox="1"/>
          <p:nvPr>
            <p:ph idx="4294967295" type="ctrTitle"/>
          </p:nvPr>
        </p:nvSpPr>
        <p:spPr>
          <a:xfrm>
            <a:off x="855300" y="973863"/>
            <a:ext cx="46944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7200">
                <a:solidFill>
                  <a:schemeClr val="accent2"/>
                </a:solidFill>
              </a:rPr>
              <a:t>Thanks!</a:t>
            </a:r>
            <a:endParaRPr sz="7200">
              <a:solidFill>
                <a:schemeClr val="accent2"/>
              </a:solidFill>
            </a:endParaRPr>
          </a:p>
        </p:txBody>
      </p:sp>
      <p:sp>
        <p:nvSpPr>
          <p:cNvPr id="1710" name="Google Shape;1710;p35"/>
          <p:cNvSpPr txBox="1"/>
          <p:nvPr>
            <p:ph idx="4294967295" type="body"/>
          </p:nvPr>
        </p:nvSpPr>
        <p:spPr>
          <a:xfrm>
            <a:off x="855300" y="2284454"/>
            <a:ext cx="4694400" cy="2487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solidFill>
                  <a:schemeClr val="lt1"/>
                </a:solidFill>
              </a:rPr>
              <a:t>Any questions?</a:t>
            </a:r>
            <a:endParaRPr>
              <a:solidFill>
                <a:schemeClr val="lt1"/>
              </a:solidFill>
            </a:endParaRPr>
          </a:p>
          <a:p>
            <a:pPr indent="-381000" lvl="0" marL="457200" rtl="0" algn="l">
              <a:spcBef>
                <a:spcPts val="800"/>
              </a:spcBef>
              <a:spcAft>
                <a:spcPts val="0"/>
              </a:spcAft>
              <a:buClr>
                <a:schemeClr val="lt1"/>
              </a:buClr>
              <a:buSzPts val="2400"/>
              <a:buChar char="⊹"/>
            </a:pPr>
            <a:r>
              <a:rPr lang="en" u="sng">
                <a:solidFill>
                  <a:schemeClr val="hlink"/>
                </a:solidFill>
                <a:hlinkClick r:id="rId3"/>
              </a:rPr>
              <a:t>van.nguyenav09@hcmut.edu.vn</a:t>
            </a:r>
            <a:endParaRPr>
              <a:solidFill>
                <a:schemeClr val="lt1"/>
              </a:solidFill>
            </a:endParaRPr>
          </a:p>
          <a:p>
            <a:pPr indent="-381000" lvl="0" marL="457200" rtl="0" algn="l">
              <a:spcBef>
                <a:spcPts val="0"/>
              </a:spcBef>
              <a:spcAft>
                <a:spcPts val="0"/>
              </a:spcAft>
              <a:buClr>
                <a:schemeClr val="lt1"/>
              </a:buClr>
              <a:buSzPts val="2400"/>
              <a:buChar char="⊹"/>
            </a:pPr>
            <a:r>
              <a:t/>
            </a:r>
            <a:endParaRPr>
              <a:solidFill>
                <a:schemeClr val="lt1"/>
              </a:solidFill>
            </a:endParaRPr>
          </a:p>
        </p:txBody>
      </p:sp>
      <p:sp>
        <p:nvSpPr>
          <p:cNvPr id="1711" name="Google Shape;1711;p35"/>
          <p:cNvSpPr txBox="1"/>
          <p:nvPr>
            <p:ph idx="12" type="sldNum"/>
          </p:nvPr>
        </p:nvSpPr>
        <p:spPr>
          <a:xfrm>
            <a:off x="8696403" y="4673650"/>
            <a:ext cx="3330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715" name="Shape 1715"/>
        <p:cNvGrpSpPr/>
        <p:nvPr/>
      </p:nvGrpSpPr>
      <p:grpSpPr>
        <a:xfrm>
          <a:off x="0" y="0"/>
          <a:ext cx="0" cy="0"/>
          <a:chOff x="0" y="0"/>
          <a:chExt cx="0" cy="0"/>
        </a:xfrm>
      </p:grpSpPr>
      <p:sp>
        <p:nvSpPr>
          <p:cNvPr id="1716" name="Google Shape;1716;p36"/>
          <p:cNvSpPr txBox="1"/>
          <p:nvPr>
            <p:ph idx="4294967295" type="title"/>
          </p:nvPr>
        </p:nvSpPr>
        <p:spPr>
          <a:xfrm>
            <a:off x="702900" y="760925"/>
            <a:ext cx="5660100" cy="471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Team Presentation</a:t>
            </a:r>
            <a:endParaRPr>
              <a:solidFill>
                <a:schemeClr val="dk1"/>
              </a:solidFill>
            </a:endParaRPr>
          </a:p>
        </p:txBody>
      </p:sp>
      <p:sp>
        <p:nvSpPr>
          <p:cNvPr id="1717" name="Google Shape;1717;p36"/>
          <p:cNvSpPr txBox="1"/>
          <p:nvPr>
            <p:ph idx="12" type="sldNum"/>
          </p:nvPr>
        </p:nvSpPr>
        <p:spPr>
          <a:xfrm>
            <a:off x="8696403" y="4673650"/>
            <a:ext cx="3330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718" name="Google Shape;1718;p36"/>
          <p:cNvSpPr txBox="1"/>
          <p:nvPr/>
        </p:nvSpPr>
        <p:spPr>
          <a:xfrm>
            <a:off x="707676" y="3372825"/>
            <a:ext cx="1597500" cy="6966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chemeClr val="dk1"/>
                </a:solidFill>
                <a:latin typeface="Encode Sans Semi Condensed"/>
                <a:ea typeface="Encode Sans Semi Condensed"/>
                <a:cs typeface="Encode Sans Semi Condensed"/>
                <a:sym typeface="Encode Sans Semi Condensed"/>
              </a:rPr>
              <a:t>Nguyễn Anh Văn</a:t>
            </a:r>
            <a:br>
              <a:rPr lang="en">
                <a:solidFill>
                  <a:schemeClr val="dk1"/>
                </a:solidFill>
                <a:latin typeface="Encode Sans Semi Condensed"/>
                <a:ea typeface="Encode Sans Semi Condensed"/>
                <a:cs typeface="Encode Sans Semi Condensed"/>
                <a:sym typeface="Encode Sans Semi Condensed"/>
              </a:rPr>
            </a:br>
            <a:r>
              <a:rPr lang="en" sz="900">
                <a:solidFill>
                  <a:schemeClr val="dk1"/>
                </a:solidFill>
                <a:latin typeface="Encode Sans Semi Condensed"/>
                <a:ea typeface="Encode Sans Semi Condensed"/>
                <a:cs typeface="Encode Sans Semi Condensed"/>
                <a:sym typeface="Encode Sans Semi Condensed"/>
              </a:rPr>
              <a:t>1915886</a:t>
            </a:r>
            <a:endParaRPr sz="900">
              <a:solidFill>
                <a:schemeClr val="dk1"/>
              </a:solidFill>
              <a:latin typeface="Encode Sans Semi Condensed"/>
              <a:ea typeface="Encode Sans Semi Condensed"/>
              <a:cs typeface="Encode Sans Semi Condensed"/>
              <a:sym typeface="Encode Sans Semi Condensed"/>
            </a:endParaRPr>
          </a:p>
          <a:p>
            <a:pPr indent="0" lvl="0" marL="0" rtl="0" algn="ctr">
              <a:spcBef>
                <a:spcPts val="400"/>
              </a:spcBef>
              <a:spcAft>
                <a:spcPts val="0"/>
              </a:spcAft>
              <a:buNone/>
            </a:pPr>
            <a:r>
              <a:rPr lang="en" sz="900">
                <a:solidFill>
                  <a:schemeClr val="dk1"/>
                </a:solidFill>
                <a:latin typeface="Encode Sans Semi Condensed"/>
                <a:ea typeface="Encode Sans Semi Condensed"/>
                <a:cs typeface="Encode Sans Semi Condensed"/>
                <a:sym typeface="Encode Sans Semi Condensed"/>
              </a:rPr>
              <a:t>van,nguyenav09@hcmut.edu.vn</a:t>
            </a:r>
            <a:endParaRPr sz="900">
              <a:solidFill>
                <a:schemeClr val="dk1"/>
              </a:solidFill>
              <a:latin typeface="Encode Sans Semi Condensed"/>
              <a:ea typeface="Encode Sans Semi Condensed"/>
              <a:cs typeface="Encode Sans Semi Condensed"/>
              <a:sym typeface="Encode Sans Semi Condensed"/>
            </a:endParaRPr>
          </a:p>
          <a:p>
            <a:pPr indent="0" lvl="0" marL="0" rtl="0" algn="ctr">
              <a:spcBef>
                <a:spcPts val="400"/>
              </a:spcBef>
              <a:spcAft>
                <a:spcPts val="400"/>
              </a:spcAft>
              <a:buNone/>
            </a:pPr>
            <a:r>
              <a:rPr lang="en" sz="900">
                <a:solidFill>
                  <a:schemeClr val="dk1"/>
                </a:solidFill>
                <a:latin typeface="Encode Sans Semi Condensed"/>
                <a:ea typeface="Encode Sans Semi Condensed"/>
                <a:cs typeface="Encode Sans Semi Condensed"/>
                <a:sym typeface="Encode Sans Semi Condensed"/>
              </a:rPr>
              <a:t>Thành viên</a:t>
            </a:r>
            <a:endParaRPr sz="900">
              <a:solidFill>
                <a:schemeClr val="dk1"/>
              </a:solidFill>
              <a:latin typeface="Encode Sans Semi Condensed"/>
              <a:ea typeface="Encode Sans Semi Condensed"/>
              <a:cs typeface="Encode Sans Semi Condensed"/>
              <a:sym typeface="Encode Sans Semi Condensed"/>
            </a:endParaRPr>
          </a:p>
        </p:txBody>
      </p:sp>
      <p:sp>
        <p:nvSpPr>
          <p:cNvPr id="1719" name="Google Shape;1719;p36"/>
          <p:cNvSpPr txBox="1"/>
          <p:nvPr/>
        </p:nvSpPr>
        <p:spPr>
          <a:xfrm>
            <a:off x="2586676" y="3372825"/>
            <a:ext cx="1413300" cy="6966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chemeClr val="dk1"/>
                </a:solidFill>
                <a:latin typeface="Encode Sans Semi Condensed"/>
                <a:ea typeface="Encode Sans Semi Condensed"/>
                <a:cs typeface="Encode Sans Semi Condensed"/>
                <a:sym typeface="Encode Sans Semi Condensed"/>
              </a:rPr>
              <a:t>Trương Phi Trường</a:t>
            </a:r>
            <a:br>
              <a:rPr lang="en">
                <a:solidFill>
                  <a:schemeClr val="dk1"/>
                </a:solidFill>
                <a:latin typeface="Encode Sans Semi Condensed"/>
                <a:ea typeface="Encode Sans Semi Condensed"/>
                <a:cs typeface="Encode Sans Semi Condensed"/>
                <a:sym typeface="Encode Sans Semi Condensed"/>
              </a:rPr>
            </a:br>
            <a:r>
              <a:rPr lang="en" sz="900">
                <a:solidFill>
                  <a:schemeClr val="dk1"/>
                </a:solidFill>
                <a:latin typeface="Encode Sans Semi Condensed"/>
                <a:ea typeface="Encode Sans Semi Condensed"/>
                <a:cs typeface="Encode Sans Semi Condensed"/>
                <a:sym typeface="Encode Sans Semi Condensed"/>
              </a:rPr>
              <a:t>1915749</a:t>
            </a:r>
            <a:endParaRPr sz="900">
              <a:solidFill>
                <a:schemeClr val="dk1"/>
              </a:solidFill>
              <a:latin typeface="Encode Sans Semi Condensed"/>
              <a:ea typeface="Encode Sans Semi Condensed"/>
              <a:cs typeface="Encode Sans Semi Condensed"/>
              <a:sym typeface="Encode Sans Semi Condensed"/>
            </a:endParaRPr>
          </a:p>
          <a:p>
            <a:pPr indent="0" lvl="0" marL="0" rtl="0" algn="ctr">
              <a:spcBef>
                <a:spcPts val="400"/>
              </a:spcBef>
              <a:spcAft>
                <a:spcPts val="0"/>
              </a:spcAft>
              <a:buNone/>
            </a:pPr>
            <a:r>
              <a:rPr lang="en" sz="900">
                <a:solidFill>
                  <a:schemeClr val="dk1"/>
                </a:solidFill>
                <a:latin typeface="Encode Sans Semi Condensed"/>
                <a:ea typeface="Encode Sans Semi Condensed"/>
                <a:cs typeface="Encode Sans Semi Condensed"/>
                <a:sym typeface="Encode Sans Semi Condensed"/>
              </a:rPr>
              <a:t>Your email</a:t>
            </a:r>
            <a:endParaRPr sz="900">
              <a:solidFill>
                <a:schemeClr val="dk1"/>
              </a:solidFill>
              <a:latin typeface="Encode Sans Semi Condensed"/>
              <a:ea typeface="Encode Sans Semi Condensed"/>
              <a:cs typeface="Encode Sans Semi Condensed"/>
              <a:sym typeface="Encode Sans Semi Condensed"/>
            </a:endParaRPr>
          </a:p>
          <a:p>
            <a:pPr indent="0" lvl="0" marL="0" rtl="0" algn="ctr">
              <a:spcBef>
                <a:spcPts val="400"/>
              </a:spcBef>
              <a:spcAft>
                <a:spcPts val="0"/>
              </a:spcAft>
              <a:buNone/>
            </a:pPr>
            <a:r>
              <a:rPr lang="en" sz="900">
                <a:solidFill>
                  <a:schemeClr val="dk1"/>
                </a:solidFill>
                <a:latin typeface="Encode Sans Semi Condensed"/>
                <a:ea typeface="Encode Sans Semi Condensed"/>
                <a:cs typeface="Encode Sans Semi Condensed"/>
                <a:sym typeface="Encode Sans Semi Condensed"/>
              </a:rPr>
              <a:t>Nhóm trưởng</a:t>
            </a:r>
            <a:endParaRPr sz="900">
              <a:solidFill>
                <a:schemeClr val="dk1"/>
              </a:solidFill>
              <a:latin typeface="Encode Sans Semi Condensed"/>
              <a:ea typeface="Encode Sans Semi Condensed"/>
              <a:cs typeface="Encode Sans Semi Condensed"/>
              <a:sym typeface="Encode Sans Semi Condensed"/>
            </a:endParaRPr>
          </a:p>
          <a:p>
            <a:pPr indent="0" lvl="0" marL="0" rtl="0" algn="ctr">
              <a:spcBef>
                <a:spcPts val="400"/>
              </a:spcBef>
              <a:spcAft>
                <a:spcPts val="400"/>
              </a:spcAft>
              <a:buNone/>
            </a:pPr>
            <a:r>
              <a:t/>
            </a:r>
            <a:endParaRPr>
              <a:solidFill>
                <a:schemeClr val="dk1"/>
              </a:solidFill>
              <a:latin typeface="Encode Sans Semi Condensed"/>
              <a:ea typeface="Encode Sans Semi Condensed"/>
              <a:cs typeface="Encode Sans Semi Condensed"/>
              <a:sym typeface="Encode Sans Semi Condensed"/>
            </a:endParaRPr>
          </a:p>
        </p:txBody>
      </p:sp>
      <p:sp>
        <p:nvSpPr>
          <p:cNvPr id="1720" name="Google Shape;1720;p36"/>
          <p:cNvSpPr txBox="1"/>
          <p:nvPr/>
        </p:nvSpPr>
        <p:spPr>
          <a:xfrm>
            <a:off x="4465682" y="3372825"/>
            <a:ext cx="1413300" cy="6966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chemeClr val="dk1"/>
                </a:solidFill>
                <a:latin typeface="Encode Sans Semi Condensed"/>
                <a:ea typeface="Encode Sans Semi Condensed"/>
                <a:cs typeface="Encode Sans Semi Condensed"/>
                <a:sym typeface="Encode Sans Semi Condensed"/>
              </a:rPr>
              <a:t>Nguyễn Quốc Trọng</a:t>
            </a:r>
            <a:br>
              <a:rPr lang="en">
                <a:solidFill>
                  <a:schemeClr val="dk1"/>
                </a:solidFill>
                <a:latin typeface="Encode Sans Semi Condensed"/>
                <a:ea typeface="Encode Sans Semi Condensed"/>
                <a:cs typeface="Encode Sans Semi Condensed"/>
                <a:sym typeface="Encode Sans Semi Condensed"/>
              </a:rPr>
            </a:br>
            <a:r>
              <a:rPr lang="en" sz="800">
                <a:solidFill>
                  <a:schemeClr val="dk1"/>
                </a:solidFill>
                <a:latin typeface="Encode Sans Semi Condensed"/>
                <a:ea typeface="Encode Sans Semi Condensed"/>
                <a:cs typeface="Encode Sans Semi Condensed"/>
                <a:sym typeface="Encode Sans Semi Condensed"/>
              </a:rPr>
              <a:t>1915676</a:t>
            </a:r>
            <a:endParaRPr sz="800">
              <a:solidFill>
                <a:schemeClr val="dk1"/>
              </a:solidFill>
              <a:latin typeface="Encode Sans Semi Condensed"/>
              <a:ea typeface="Encode Sans Semi Condensed"/>
              <a:cs typeface="Encode Sans Semi Condensed"/>
              <a:sym typeface="Encode Sans Semi Condensed"/>
            </a:endParaRPr>
          </a:p>
          <a:p>
            <a:pPr indent="0" lvl="0" marL="0" rtl="0" algn="ctr">
              <a:spcBef>
                <a:spcPts val="400"/>
              </a:spcBef>
              <a:spcAft>
                <a:spcPts val="0"/>
              </a:spcAft>
              <a:buNone/>
            </a:pPr>
            <a:r>
              <a:rPr lang="en" sz="900">
                <a:solidFill>
                  <a:schemeClr val="dk1"/>
                </a:solidFill>
                <a:latin typeface="Encode Sans Semi Condensed"/>
                <a:ea typeface="Encode Sans Semi Condensed"/>
                <a:cs typeface="Encode Sans Semi Condensed"/>
                <a:sym typeface="Encode Sans Semi Condensed"/>
              </a:rPr>
              <a:t>Your email</a:t>
            </a:r>
            <a:endParaRPr>
              <a:solidFill>
                <a:schemeClr val="dk1"/>
              </a:solidFill>
              <a:latin typeface="Encode Sans Semi Condensed"/>
              <a:ea typeface="Encode Sans Semi Condensed"/>
              <a:cs typeface="Encode Sans Semi Condensed"/>
              <a:sym typeface="Encode Sans Semi Condensed"/>
            </a:endParaRPr>
          </a:p>
          <a:p>
            <a:pPr indent="0" lvl="0" marL="0" rtl="0" algn="ctr">
              <a:spcBef>
                <a:spcPts val="400"/>
              </a:spcBef>
              <a:spcAft>
                <a:spcPts val="400"/>
              </a:spcAft>
              <a:buNone/>
            </a:pPr>
            <a:r>
              <a:rPr lang="en" sz="900">
                <a:solidFill>
                  <a:schemeClr val="dk1"/>
                </a:solidFill>
                <a:latin typeface="Encode Sans Semi Condensed"/>
                <a:ea typeface="Encode Sans Semi Condensed"/>
                <a:cs typeface="Encode Sans Semi Condensed"/>
                <a:sym typeface="Encode Sans Semi Condensed"/>
              </a:rPr>
              <a:t>Thành viên</a:t>
            </a:r>
            <a:endParaRPr sz="900">
              <a:solidFill>
                <a:schemeClr val="dk1"/>
              </a:solidFill>
              <a:latin typeface="Encode Sans Semi Condensed"/>
              <a:ea typeface="Encode Sans Semi Condensed"/>
              <a:cs typeface="Encode Sans Semi Condensed"/>
              <a:sym typeface="Encode Sans Semi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583" name="Shape 1583"/>
        <p:cNvGrpSpPr/>
        <p:nvPr/>
      </p:nvGrpSpPr>
      <p:grpSpPr>
        <a:xfrm>
          <a:off x="0" y="0"/>
          <a:ext cx="0" cy="0"/>
          <a:chOff x="0" y="0"/>
          <a:chExt cx="0" cy="0"/>
        </a:xfrm>
      </p:grpSpPr>
      <p:sp>
        <p:nvSpPr>
          <p:cNvPr id="1584" name="Google Shape;1584;p15"/>
          <p:cNvSpPr txBox="1"/>
          <p:nvPr>
            <p:ph idx="4294967295" type="ctrTitle"/>
          </p:nvPr>
        </p:nvSpPr>
        <p:spPr>
          <a:xfrm>
            <a:off x="2775600" y="1140788"/>
            <a:ext cx="35928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7200">
                <a:solidFill>
                  <a:schemeClr val="lt1"/>
                </a:solidFill>
              </a:rPr>
              <a:t>Lời mở đầu</a:t>
            </a:r>
            <a:endParaRPr sz="7200">
              <a:solidFill>
                <a:schemeClr val="lt1"/>
              </a:solidFill>
            </a:endParaRPr>
          </a:p>
        </p:txBody>
      </p:sp>
      <p:sp>
        <p:nvSpPr>
          <p:cNvPr id="1585" name="Google Shape;1585;p15"/>
          <p:cNvSpPr txBox="1"/>
          <p:nvPr>
            <p:ph idx="4294967295" type="subTitle"/>
          </p:nvPr>
        </p:nvSpPr>
        <p:spPr>
          <a:xfrm>
            <a:off x="1586425" y="2340400"/>
            <a:ext cx="4782000" cy="16623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sz="1600">
                <a:solidFill>
                  <a:srgbClr val="111111"/>
                </a:solidFill>
                <a:highlight>
                  <a:srgbClr val="FFFFFF"/>
                </a:highlight>
                <a:latin typeface="Times New Roman"/>
                <a:ea typeface="Times New Roman"/>
                <a:cs typeface="Times New Roman"/>
                <a:sym typeface="Times New Roman"/>
              </a:rPr>
              <a:t>IoT (Internet of Things) là một kịch bản của thế giới, khi mà mỗi đồ vật, con người được cung cấp một định danh của riêng mình và tất cả có khả năng truyền tải, trao đổi thông tin qua một mạng duy nhất mà không cần đến sự tương tác trực tiếp giữa người với người hay người với máy tính.</a:t>
            </a:r>
            <a:endParaRPr sz="1600">
              <a:latin typeface="Times New Roman"/>
              <a:ea typeface="Times New Roman"/>
              <a:cs typeface="Times New Roman"/>
              <a:sym typeface="Times New Roman"/>
            </a:endParaRPr>
          </a:p>
        </p:txBody>
      </p:sp>
      <p:sp>
        <p:nvSpPr>
          <p:cNvPr id="1586" name="Google Shape;1586;p15"/>
          <p:cNvSpPr txBox="1"/>
          <p:nvPr>
            <p:ph idx="12" type="sldNum"/>
          </p:nvPr>
        </p:nvSpPr>
        <p:spPr>
          <a:xfrm>
            <a:off x="8696403" y="4673650"/>
            <a:ext cx="3330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0" name="Shape 1590"/>
        <p:cNvGrpSpPr/>
        <p:nvPr/>
      </p:nvGrpSpPr>
      <p:grpSpPr>
        <a:xfrm>
          <a:off x="0" y="0"/>
          <a:ext cx="0" cy="0"/>
          <a:chOff x="0" y="0"/>
          <a:chExt cx="0" cy="0"/>
        </a:xfrm>
      </p:grpSpPr>
      <p:sp>
        <p:nvSpPr>
          <p:cNvPr id="1591" name="Google Shape;1591;p16"/>
          <p:cNvSpPr txBox="1"/>
          <p:nvPr>
            <p:ph type="ctrTitle"/>
          </p:nvPr>
        </p:nvSpPr>
        <p:spPr>
          <a:xfrm>
            <a:off x="1585825" y="2053500"/>
            <a:ext cx="4646100" cy="630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ỨNG dụng iot trong quản lý nhà kho</a:t>
            </a:r>
            <a:endParaRPr/>
          </a:p>
        </p:txBody>
      </p:sp>
      <p:sp>
        <p:nvSpPr>
          <p:cNvPr id="1592" name="Google Shape;1592;p16"/>
          <p:cNvSpPr txBox="1"/>
          <p:nvPr>
            <p:ph idx="1" type="subTitle"/>
          </p:nvPr>
        </p:nvSpPr>
        <p:spPr>
          <a:xfrm>
            <a:off x="1585825" y="2705100"/>
            <a:ext cx="4646100" cy="3849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a:t>Đây là một trong những ứng dụng phổ biến của IOT.</a:t>
            </a:r>
            <a:endParaRPr/>
          </a:p>
        </p:txBody>
      </p:sp>
      <p:sp>
        <p:nvSpPr>
          <p:cNvPr id="1593" name="Google Shape;1593;p16"/>
          <p:cNvSpPr txBox="1"/>
          <p:nvPr/>
        </p:nvSpPr>
        <p:spPr>
          <a:xfrm>
            <a:off x="0" y="1925150"/>
            <a:ext cx="1246500" cy="128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200">
                <a:solidFill>
                  <a:schemeClr val="accent4"/>
                </a:solidFill>
                <a:latin typeface="Encode Sans Semi Condensed"/>
                <a:ea typeface="Encode Sans Semi Condensed"/>
                <a:cs typeface="Encode Sans Semi Condensed"/>
                <a:sym typeface="Encode Sans Semi Condensed"/>
              </a:rPr>
              <a:t>1</a:t>
            </a:r>
            <a:endParaRPr b="1" sz="7200">
              <a:solidFill>
                <a:schemeClr val="accent4"/>
              </a:solidFill>
              <a:latin typeface="Encode Sans Semi Condensed"/>
              <a:ea typeface="Encode Sans Semi Condensed"/>
              <a:cs typeface="Encode Sans Semi Condensed"/>
              <a:sym typeface="Encode Sans Semi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7" name="Shape 1597"/>
        <p:cNvGrpSpPr/>
        <p:nvPr/>
      </p:nvGrpSpPr>
      <p:grpSpPr>
        <a:xfrm>
          <a:off x="0" y="0"/>
          <a:ext cx="0" cy="0"/>
          <a:chOff x="0" y="0"/>
          <a:chExt cx="0" cy="0"/>
        </a:xfrm>
      </p:grpSpPr>
      <p:sp>
        <p:nvSpPr>
          <p:cNvPr id="1598" name="Google Shape;1598;p17"/>
          <p:cNvSpPr txBox="1"/>
          <p:nvPr>
            <p:ph idx="1" type="body"/>
          </p:nvPr>
        </p:nvSpPr>
        <p:spPr>
          <a:xfrm>
            <a:off x="779100" y="946325"/>
            <a:ext cx="5134800" cy="35100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a:t>Quản lý kho hàng bằng IOT là việc sử dụng hệ thống thông minh giúp quản lý tồn kho, sân bãi, bảo quản sản phẩm.</a:t>
            </a:r>
            <a:endParaRPr/>
          </a:p>
        </p:txBody>
      </p:sp>
      <p:sp>
        <p:nvSpPr>
          <p:cNvPr id="1599" name="Google Shape;1599;p17"/>
          <p:cNvSpPr txBox="1"/>
          <p:nvPr>
            <p:ph idx="12" type="sldNum"/>
          </p:nvPr>
        </p:nvSpPr>
        <p:spPr>
          <a:xfrm>
            <a:off x="8696403" y="4673650"/>
            <a:ext cx="3330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3" name="Shape 1603"/>
        <p:cNvGrpSpPr/>
        <p:nvPr/>
      </p:nvGrpSpPr>
      <p:grpSpPr>
        <a:xfrm>
          <a:off x="0" y="0"/>
          <a:ext cx="0" cy="0"/>
          <a:chOff x="0" y="0"/>
          <a:chExt cx="0" cy="0"/>
        </a:xfrm>
      </p:grpSpPr>
      <p:sp>
        <p:nvSpPr>
          <p:cNvPr id="1604" name="Google Shape;1604;p18"/>
          <p:cNvSpPr txBox="1"/>
          <p:nvPr>
            <p:ph type="title"/>
          </p:nvPr>
        </p:nvSpPr>
        <p:spPr>
          <a:xfrm>
            <a:off x="702900" y="760925"/>
            <a:ext cx="5660100" cy="471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MÔ hình nhà kho thông minh với IOT</a:t>
            </a:r>
            <a:endParaRPr/>
          </a:p>
        </p:txBody>
      </p:sp>
      <p:sp>
        <p:nvSpPr>
          <p:cNvPr id="1605" name="Google Shape;1605;p18"/>
          <p:cNvSpPr txBox="1"/>
          <p:nvPr>
            <p:ph idx="1" type="body"/>
          </p:nvPr>
        </p:nvSpPr>
        <p:spPr>
          <a:xfrm>
            <a:off x="702900" y="1430148"/>
            <a:ext cx="5660100" cy="3033900"/>
          </a:xfrm>
          <a:prstGeom prst="rect">
            <a:avLst/>
          </a:prstGeom>
        </p:spPr>
        <p:txBody>
          <a:bodyPr anchorCtr="0" anchor="t" bIns="0" lIns="0" spcFirstLastPara="1" rIns="0" wrap="square" tIns="0">
            <a:noAutofit/>
          </a:bodyPr>
          <a:lstStyle/>
          <a:p>
            <a:pPr indent="-381000" lvl="0" marL="457200" rtl="0" algn="l">
              <a:spcBef>
                <a:spcPts val="0"/>
              </a:spcBef>
              <a:spcAft>
                <a:spcPts val="0"/>
              </a:spcAft>
              <a:buSzPts val="2400"/>
              <a:buFont typeface="Encode Sans"/>
              <a:buChar char="⊹"/>
            </a:pPr>
            <a:r>
              <a:rPr lang="en">
                <a:solidFill>
                  <a:srgbClr val="212529"/>
                </a:solidFill>
                <a:highlight>
                  <a:srgbClr val="FFFFFF"/>
                </a:highlight>
                <a:latin typeface="Encode Sans"/>
                <a:ea typeface="Encode Sans"/>
                <a:cs typeface="Encode Sans"/>
                <a:sym typeface="Encode Sans"/>
              </a:rPr>
              <a:t>Automated Inventory Control Platforms: kiểm soát hàng tồn kho tự động</a:t>
            </a:r>
            <a:endParaRPr>
              <a:latin typeface="Encode Sans"/>
              <a:ea typeface="Encode Sans"/>
              <a:cs typeface="Encode Sans"/>
              <a:sym typeface="Encode Sans"/>
            </a:endParaRPr>
          </a:p>
          <a:p>
            <a:pPr indent="-381000" lvl="0" marL="457200" rtl="0" algn="l">
              <a:spcBef>
                <a:spcPts val="0"/>
              </a:spcBef>
              <a:spcAft>
                <a:spcPts val="0"/>
              </a:spcAft>
              <a:buSzPts val="2400"/>
              <a:buFont typeface="Encode Sans"/>
              <a:buChar char="⊹"/>
            </a:pPr>
            <a:r>
              <a:rPr lang="en">
                <a:solidFill>
                  <a:srgbClr val="212529"/>
                </a:solidFill>
                <a:highlight>
                  <a:srgbClr val="FFFFFF"/>
                </a:highlight>
                <a:latin typeface="Encode Sans"/>
                <a:ea typeface="Encode Sans"/>
                <a:cs typeface="Encode Sans"/>
                <a:sym typeface="Encode Sans"/>
              </a:rPr>
              <a:t>Warehouse Management Systems: hệ thống quản lý kho</a:t>
            </a:r>
            <a:endParaRPr>
              <a:latin typeface="Encode Sans"/>
              <a:ea typeface="Encode Sans"/>
              <a:cs typeface="Encode Sans"/>
              <a:sym typeface="Encode Sans"/>
            </a:endParaRPr>
          </a:p>
          <a:p>
            <a:pPr indent="-381000" lvl="0" marL="457200" rtl="0" algn="l">
              <a:spcBef>
                <a:spcPts val="0"/>
              </a:spcBef>
              <a:spcAft>
                <a:spcPts val="0"/>
              </a:spcAft>
              <a:buSzPts val="2400"/>
              <a:buFont typeface="Encode Sans"/>
              <a:buChar char="⊹"/>
            </a:pPr>
            <a:r>
              <a:rPr lang="en">
                <a:latin typeface="Encode Sans"/>
                <a:ea typeface="Encode Sans"/>
                <a:cs typeface="Encode Sans"/>
                <a:sym typeface="Encode Sans"/>
              </a:rPr>
              <a:t>Inventory Storage Systems: hệ thống bảo quản hàng tồn kho</a:t>
            </a:r>
            <a:endParaRPr>
              <a:latin typeface="Encode Sans"/>
              <a:ea typeface="Encode Sans"/>
              <a:cs typeface="Encode Sans"/>
              <a:sym typeface="Encode Sans"/>
            </a:endParaRPr>
          </a:p>
          <a:p>
            <a:pPr indent="0" lvl="0" marL="0" rtl="0" algn="l">
              <a:spcBef>
                <a:spcPts val="800"/>
              </a:spcBef>
              <a:spcAft>
                <a:spcPts val="800"/>
              </a:spcAft>
              <a:buNone/>
            </a:pPr>
            <a:r>
              <a:t/>
            </a:r>
            <a:endParaRPr/>
          </a:p>
        </p:txBody>
      </p:sp>
      <p:sp>
        <p:nvSpPr>
          <p:cNvPr id="1606" name="Google Shape;1606;p18"/>
          <p:cNvSpPr txBox="1"/>
          <p:nvPr>
            <p:ph idx="12" type="sldNum"/>
          </p:nvPr>
        </p:nvSpPr>
        <p:spPr>
          <a:xfrm>
            <a:off x="8696403" y="4673650"/>
            <a:ext cx="3330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0" name="Shape 1610"/>
        <p:cNvGrpSpPr/>
        <p:nvPr/>
      </p:nvGrpSpPr>
      <p:grpSpPr>
        <a:xfrm>
          <a:off x="0" y="0"/>
          <a:ext cx="0" cy="0"/>
          <a:chOff x="0" y="0"/>
          <a:chExt cx="0" cy="0"/>
        </a:xfrm>
      </p:grpSpPr>
      <p:sp>
        <p:nvSpPr>
          <p:cNvPr id="1611" name="Google Shape;1611;p19"/>
          <p:cNvSpPr txBox="1"/>
          <p:nvPr>
            <p:ph idx="4294967295" type="ctrTitle"/>
          </p:nvPr>
        </p:nvSpPr>
        <p:spPr>
          <a:xfrm>
            <a:off x="619700" y="3311225"/>
            <a:ext cx="7919700" cy="784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6000"/>
              <a:t>Khám phá từng phần của hệ thống </a:t>
            </a:r>
            <a:endParaRPr sz="6000"/>
          </a:p>
        </p:txBody>
      </p:sp>
      <p:sp>
        <p:nvSpPr>
          <p:cNvPr id="1612" name="Google Shape;1612;p19"/>
          <p:cNvSpPr/>
          <p:nvPr/>
        </p:nvSpPr>
        <p:spPr>
          <a:xfrm>
            <a:off x="4450232" y="1181025"/>
            <a:ext cx="1670478" cy="1692719"/>
          </a:xfrm>
          <a:custGeom>
            <a:rect b="b" l="l" r="r" t="t"/>
            <a:pathLst>
              <a:path extrusionOk="0" h="16668" w="16449">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1613" name="Google Shape;1613;p19"/>
          <p:cNvSpPr/>
          <p:nvPr/>
        </p:nvSpPr>
        <p:spPr>
          <a:xfrm rot="1473023">
            <a:off x="2931399" y="2026194"/>
            <a:ext cx="976662" cy="951379"/>
          </a:xfrm>
          <a:custGeom>
            <a:rect b="b" l="l" r="r" t="t"/>
            <a:pathLst>
              <a:path extrusionOk="0" h="18250" w="18737">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1614" name="Google Shape;1614;p19"/>
          <p:cNvSpPr/>
          <p:nvPr/>
        </p:nvSpPr>
        <p:spPr>
          <a:xfrm>
            <a:off x="3852432" y="1492068"/>
            <a:ext cx="427595" cy="415513"/>
          </a:xfrm>
          <a:custGeom>
            <a:rect b="b" l="l" r="r" t="t"/>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1615" name="Google Shape;1615;p19"/>
          <p:cNvSpPr/>
          <p:nvPr/>
        </p:nvSpPr>
        <p:spPr>
          <a:xfrm rot="2487139">
            <a:off x="3852160" y="2904609"/>
            <a:ext cx="304226" cy="295630"/>
          </a:xfrm>
          <a:custGeom>
            <a:rect b="b" l="l" r="r" t="t"/>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1616" name="Google Shape;1616;p19"/>
          <p:cNvSpPr txBox="1"/>
          <p:nvPr>
            <p:ph idx="12" type="sldNum"/>
          </p:nvPr>
        </p:nvSpPr>
        <p:spPr>
          <a:xfrm>
            <a:off x="8696403" y="4673650"/>
            <a:ext cx="3330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0" name="Shape 1620"/>
        <p:cNvGrpSpPr/>
        <p:nvPr/>
      </p:nvGrpSpPr>
      <p:grpSpPr>
        <a:xfrm>
          <a:off x="0" y="0"/>
          <a:ext cx="0" cy="0"/>
          <a:chOff x="0" y="0"/>
          <a:chExt cx="0" cy="0"/>
        </a:xfrm>
      </p:grpSpPr>
      <p:sp>
        <p:nvSpPr>
          <p:cNvPr id="1621" name="Google Shape;1621;p20"/>
          <p:cNvSpPr txBox="1"/>
          <p:nvPr>
            <p:ph idx="1" type="body"/>
          </p:nvPr>
        </p:nvSpPr>
        <p:spPr>
          <a:xfrm>
            <a:off x="702900" y="1430150"/>
            <a:ext cx="2644500" cy="30261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b="1" lang="en"/>
              <a:t>Sử dụng MQTT server để và mobile app để nhận thông tin từ xa, đưa ra phán đoán cho hệ thống, điều khiển và trích xuất dữ liệu của nhà kho thông minh </a:t>
            </a:r>
            <a:endParaRPr/>
          </a:p>
        </p:txBody>
      </p:sp>
      <p:sp>
        <p:nvSpPr>
          <p:cNvPr id="1622" name="Google Shape;1622;p20"/>
          <p:cNvSpPr txBox="1"/>
          <p:nvPr>
            <p:ph type="title"/>
          </p:nvPr>
        </p:nvSpPr>
        <p:spPr>
          <a:xfrm>
            <a:off x="702900" y="760925"/>
            <a:ext cx="5660100" cy="471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Automatic inventory control platforms</a:t>
            </a:r>
            <a:endParaRPr/>
          </a:p>
        </p:txBody>
      </p:sp>
      <p:sp>
        <p:nvSpPr>
          <p:cNvPr id="1623" name="Google Shape;1623;p20"/>
          <p:cNvSpPr txBox="1"/>
          <p:nvPr>
            <p:ph idx="12" type="sldNum"/>
          </p:nvPr>
        </p:nvSpPr>
        <p:spPr>
          <a:xfrm>
            <a:off x="8696403" y="4673650"/>
            <a:ext cx="3330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624" name="Google Shape;1624;p20"/>
          <p:cNvPicPr preferRelativeResize="0"/>
          <p:nvPr/>
        </p:nvPicPr>
        <p:blipFill>
          <a:blip r:embed="rId3">
            <a:alphaModFix/>
          </a:blip>
          <a:stretch>
            <a:fillRect/>
          </a:stretch>
        </p:blipFill>
        <p:spPr>
          <a:xfrm>
            <a:off x="3499800" y="1384625"/>
            <a:ext cx="2808724" cy="29656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8" name="Shape 1628"/>
        <p:cNvGrpSpPr/>
        <p:nvPr/>
      </p:nvGrpSpPr>
      <p:grpSpPr>
        <a:xfrm>
          <a:off x="0" y="0"/>
          <a:ext cx="0" cy="0"/>
          <a:chOff x="0" y="0"/>
          <a:chExt cx="0" cy="0"/>
        </a:xfrm>
      </p:grpSpPr>
      <p:sp>
        <p:nvSpPr>
          <p:cNvPr id="1629" name="Google Shape;1629;p21"/>
          <p:cNvSpPr txBox="1"/>
          <p:nvPr>
            <p:ph type="title"/>
          </p:nvPr>
        </p:nvSpPr>
        <p:spPr>
          <a:xfrm>
            <a:off x="702900" y="760925"/>
            <a:ext cx="5660100" cy="471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Warehouse management systems</a:t>
            </a:r>
            <a:endParaRPr/>
          </a:p>
        </p:txBody>
      </p:sp>
      <p:sp>
        <p:nvSpPr>
          <p:cNvPr id="1630" name="Google Shape;1630;p21"/>
          <p:cNvSpPr txBox="1"/>
          <p:nvPr>
            <p:ph idx="1" type="body"/>
          </p:nvPr>
        </p:nvSpPr>
        <p:spPr>
          <a:xfrm>
            <a:off x="702900" y="1430150"/>
            <a:ext cx="1964400" cy="3256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Check mã của hàng hóa ra vào kho, lưu trữ thông tin, cho biết lượng tồn kho trong khoản thời gian bao lâu.</a:t>
            </a:r>
            <a:endParaRPr b="1"/>
          </a:p>
          <a:p>
            <a:pPr indent="0" lvl="0" marL="0" rtl="0" algn="l">
              <a:spcBef>
                <a:spcPts val="800"/>
              </a:spcBef>
              <a:spcAft>
                <a:spcPts val="800"/>
              </a:spcAft>
              <a:buNone/>
            </a:pPr>
            <a:r>
              <a:rPr b="1" lang="en"/>
              <a:t>Sử dụng máy quét mã vạch. </a:t>
            </a:r>
            <a:endParaRPr/>
          </a:p>
        </p:txBody>
      </p:sp>
      <p:sp>
        <p:nvSpPr>
          <p:cNvPr id="1631" name="Google Shape;1631;p21"/>
          <p:cNvSpPr txBox="1"/>
          <p:nvPr>
            <p:ph idx="12" type="sldNum"/>
          </p:nvPr>
        </p:nvSpPr>
        <p:spPr>
          <a:xfrm>
            <a:off x="8696403" y="4673650"/>
            <a:ext cx="3330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632" name="Google Shape;1632;p21"/>
          <p:cNvPicPr preferRelativeResize="0"/>
          <p:nvPr/>
        </p:nvPicPr>
        <p:blipFill>
          <a:blip r:embed="rId3">
            <a:alphaModFix/>
          </a:blip>
          <a:stretch>
            <a:fillRect/>
          </a:stretch>
        </p:blipFill>
        <p:spPr>
          <a:xfrm>
            <a:off x="2819700" y="1384625"/>
            <a:ext cx="3910226" cy="3114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phesus template">
  <a:themeElements>
    <a:clrScheme name="Custom 347">
      <a:dk1>
        <a:srgbClr val="26303D"/>
      </a:dk1>
      <a:lt1>
        <a:srgbClr val="FFFFFF"/>
      </a:lt1>
      <a:dk2>
        <a:srgbClr val="848E91"/>
      </a:dk2>
      <a:lt2>
        <a:srgbClr val="E3EAEB"/>
      </a:lt2>
      <a:accent1>
        <a:srgbClr val="1594B5"/>
      </a:accent1>
      <a:accent2>
        <a:srgbClr val="8ACBD1"/>
      </a:accent2>
      <a:accent3>
        <a:srgbClr val="AFD3AB"/>
      </a:accent3>
      <a:accent4>
        <a:srgbClr val="EBDE4F"/>
      </a:accent4>
      <a:accent5>
        <a:srgbClr val="A9AD9A"/>
      </a:accent5>
      <a:accent6>
        <a:srgbClr val="5D767C"/>
      </a:accent6>
      <a:hlink>
        <a:srgbClr val="26303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