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99c1ef0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1199c1ef0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55e85ebf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355e85ebf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55e85ebf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355e85ebf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55e85ebf5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55e85ebf5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55e85ebf5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355e85ebf5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5e85ebf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5e85ebf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5e85ebf5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5e85ebf5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5e85ebf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5e85ebf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68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381000" y="0"/>
            <a:ext cx="381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028700" y="205978"/>
            <a:ext cx="7829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028700" y="1028701"/>
            <a:ext cx="78294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–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–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»"/>
              <a:defRPr b="0" i="0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CI Formal Logo_1B grad.jp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65156" y="4480322"/>
            <a:ext cx="1893093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685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381000" y="0"/>
            <a:ext cx="381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984175" y="2433250"/>
            <a:ext cx="6844500" cy="144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Warehouse Management System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latin typeface="Arial"/>
                <a:ea typeface="Arial"/>
                <a:cs typeface="Arial"/>
                <a:sym typeface="Arial"/>
              </a:rPr>
              <a:t>By: Trupal Patel</a:t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COMP520 – Advanced Database Systems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Spring 2025</a:t>
            </a:r>
            <a:endParaRPr sz="3100"/>
          </a:p>
        </p:txBody>
      </p:sp>
      <p:pic>
        <p:nvPicPr>
          <p:cNvPr id="24" name="Google Shape;2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400" y="321802"/>
            <a:ext cx="6417675" cy="13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410900" y="331175"/>
            <a:ext cx="6844500" cy="144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Manage inventory, purchase orders, and storage in a warehouse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Built with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Next.js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frontend and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MongoDB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backend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Features CRUD for items, pallets, parties, and purchase orders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Estimate the number of pallets needed per order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133925" y="331175"/>
            <a:ext cx="8010000" cy="144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Problem to Solve</a:t>
            </a:r>
            <a:br>
              <a:rPr b="1" lang="en" sz="3200">
                <a:latin typeface="Arial"/>
                <a:ea typeface="Arial"/>
                <a:cs typeface="Arial"/>
                <a:sym typeface="Arial"/>
              </a:rPr>
            </a:b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Manual inventory tracking is error-prone and inefficient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No centralized system for managing warehouse items and purchase orders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Lack of real-time visibility into pallet and storage optimization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Need for a smart, scalable, and user-friendly system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body"/>
          </p:nvPr>
        </p:nvSpPr>
        <p:spPr>
          <a:xfrm>
            <a:off x="1410900" y="331175"/>
            <a:ext cx="7401900" cy="144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Data Source</a:t>
            </a:r>
            <a:br>
              <a:rPr b="1" lang="en" sz="3200">
                <a:latin typeface="Arial"/>
                <a:ea typeface="Arial"/>
                <a:cs typeface="Arial"/>
                <a:sym typeface="Arial"/>
              </a:rPr>
            </a:b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Simulated realistic warehouse data using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faker.js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Generated mock data for: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lphaLcPeriod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Items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– SKU, name, dimensions, category, stock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lphaLcPeriod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Purchase Orders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– linked to vendors or suppliers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lphaLcPeriod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Storage Locations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– structured as warehouse &gt; unit &gt; row &gt; column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Enables testing of warehouse operations with varied, lifelike scenarios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410900" y="331175"/>
            <a:ext cx="7401900" cy="144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Business Rules</a:t>
            </a:r>
            <a:br>
              <a:rPr b="1" lang="en" sz="3200">
                <a:latin typeface="Arial"/>
                <a:ea typeface="Arial"/>
                <a:cs typeface="Arial"/>
                <a:sym typeface="Arial"/>
              </a:rPr>
            </a:br>
            <a:br>
              <a:rPr b="1" lang="en" sz="3200">
                <a:latin typeface="Arial"/>
                <a:ea typeface="Arial"/>
                <a:cs typeface="Arial"/>
                <a:sym typeface="Arial"/>
              </a:rPr>
            </a:b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Each item must have a unique SKU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Purchase Orders must be linked to a supplier or vendor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Items cannot exceed pallet weight/space limits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Each storage location must be uniquely identified by unit, row, and column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 single item can only occupy one storage location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1410900" y="331175"/>
            <a:ext cx="7401900" cy="144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Technologies Used</a:t>
            </a:r>
            <a:br>
              <a:rPr b="1" lang="en" sz="3200">
                <a:latin typeface="Arial"/>
                <a:ea typeface="Arial"/>
                <a:cs typeface="Arial"/>
                <a:sym typeface="Arial"/>
              </a:rPr>
            </a:br>
            <a:br>
              <a:rPr b="1" lang="en" sz="3200">
                <a:latin typeface="Arial"/>
                <a:ea typeface="Arial"/>
                <a:cs typeface="Arial"/>
                <a:sym typeface="Arial"/>
              </a:rPr>
            </a:b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Next.js 15 (App Router)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MongoDB Atlas with Mongoose ODM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Material UI + Tailwind CSS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ApexCharts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for interactive dashboards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RESTful API using Next.js API routes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1505100" y="367800"/>
            <a:ext cx="7401900" cy="144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Database Design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NoSQL document schema using Mongoose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Core collections: 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Pallets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PurchaseOrders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Parties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500">
                <a:latin typeface="Roboto Mono"/>
                <a:ea typeface="Roboto Mono"/>
                <a:cs typeface="Roboto Mono"/>
                <a:sym typeface="Roboto Mono"/>
              </a:rPr>
              <a:t>Warehouses</a:t>
            </a:r>
            <a:endParaRPr b="1"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 title="ChatGPT Image May 7, 2025 at 04_23_3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375" y="1762025"/>
            <a:ext cx="4957551" cy="33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3551825" y="2506850"/>
            <a:ext cx="2660100" cy="369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DEMO</a:t>
            </a:r>
            <a:endParaRPr sz="3100"/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400" y="321802"/>
            <a:ext cx="6417675" cy="13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ayons">
  <a:themeElements>
    <a:clrScheme name="CSUCI pallet">
      <a:dk1>
        <a:srgbClr val="000000"/>
      </a:dk1>
      <a:lt1>
        <a:srgbClr val="FFFFFF"/>
      </a:lt1>
      <a:dk2>
        <a:srgbClr val="D21F36"/>
      </a:dk2>
      <a:lt2>
        <a:srgbClr val="F2F2F2"/>
      </a:lt2>
      <a:accent1>
        <a:srgbClr val="086F9F"/>
      </a:accent1>
      <a:accent2>
        <a:srgbClr val="0D5F85"/>
      </a:accent2>
      <a:accent3>
        <a:srgbClr val="850617"/>
      </a:accent3>
      <a:accent4>
        <a:srgbClr val="854250"/>
      </a:accent4>
      <a:accent5>
        <a:srgbClr val="8E9295"/>
      </a:accent5>
      <a:accent6>
        <a:srgbClr val="C7C9CB"/>
      </a:accent6>
      <a:hlink>
        <a:srgbClr val="1073A0"/>
      </a:hlink>
      <a:folHlink>
        <a:srgbClr val="159F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