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4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3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7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47A9-628C-430B-AA5C-C10D9B2909A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444E-1266-4E80-8900-AA7C4D99F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3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314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Итоговая презентация </a:t>
            </a:r>
            <a:br>
              <a:rPr lang="ru-RU" dirty="0" smtClean="0"/>
            </a:br>
            <a:r>
              <a:rPr lang="ru-RU" dirty="0" smtClean="0"/>
              <a:t>по инженерному проектированию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 студент 1 курса</a:t>
            </a:r>
          </a:p>
          <a:p>
            <a:r>
              <a:rPr lang="ru-RU" dirty="0" smtClean="0"/>
              <a:t>Блинников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60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Бизнес-процесс</a:t>
            </a:r>
            <a:endParaRPr lang="ru-RU" dirty="0"/>
          </a:p>
        </p:txBody>
      </p:sp>
      <p:pic>
        <p:nvPicPr>
          <p:cNvPr id="1026" name="Picture 2" descr="C:\Users\a\Desktop\Business process 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6" t="11010"/>
          <a:stretch/>
        </p:blipFill>
        <p:spPr bwMode="auto">
          <a:xfrm>
            <a:off x="2267744" y="1340768"/>
            <a:ext cx="4301268" cy="53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Данная система может использоваться при управлении небольшим магазином, который специализируется на продаже спортивного инвентаря. </a:t>
            </a:r>
          </a:p>
          <a:p>
            <a:r>
              <a:rPr lang="ru-RU" sz="2400" dirty="0" smtClean="0"/>
              <a:t>Может использоваться в учебных целях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9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программы/системы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 помощью данной системы можно с удобством осуществлять управление небольшим магазином.</a:t>
            </a:r>
          </a:p>
          <a:p>
            <a:r>
              <a:rPr lang="ru-RU" sz="2800" dirty="0" smtClean="0"/>
              <a:t>В данной системе присутствую все необходимые функции для осуществления  основных задач магазина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71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dirty="0"/>
              <a:t>Этапы </a:t>
            </a:r>
            <a:r>
              <a:rPr lang="ru-RU" sz="3200" dirty="0" smtClean="0"/>
              <a:t>работ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600" dirty="0"/>
              <a:t>Выбор темы - 13.02.2017 – 02.03.2017</a:t>
            </a:r>
          </a:p>
          <a:p>
            <a:pPr lvl="0"/>
            <a:r>
              <a:rPr lang="ru-RU" sz="2600" dirty="0"/>
              <a:t>Составления плана работы и изучение темы - 02.03.2017 – 16.03.2017</a:t>
            </a:r>
          </a:p>
          <a:p>
            <a:pPr lvl="0"/>
            <a:r>
              <a:rPr lang="ru-RU" sz="2600" dirty="0"/>
              <a:t>Составление технического задания – 16.03.2017 – 03.04.2017    </a:t>
            </a:r>
          </a:p>
          <a:p>
            <a:pPr lvl="0"/>
            <a:r>
              <a:rPr lang="ru-RU" sz="2600" dirty="0"/>
              <a:t>Составление необходимой программной документации – 23.03.2017 – 10.04.2017</a:t>
            </a:r>
          </a:p>
          <a:p>
            <a:pPr lvl="0"/>
            <a:r>
              <a:rPr lang="ru-RU" sz="2600" dirty="0"/>
              <a:t>Разработка ИС - 10.04.2017 – 29.04.2017</a:t>
            </a:r>
          </a:p>
          <a:p>
            <a:pPr lvl="0"/>
            <a:r>
              <a:rPr lang="ru-RU" sz="2600" dirty="0"/>
              <a:t>Тестирование ИС - 29.04.2017 – 02.06.2017</a:t>
            </a:r>
          </a:p>
          <a:p>
            <a:pPr lvl="0"/>
            <a:r>
              <a:rPr lang="ru-RU" sz="2600" dirty="0"/>
              <a:t>Сдача проекта – 03.06.2017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Состав программной документации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sz="3000" dirty="0"/>
              <a:t>Техническое задание (ГОСТ 19.201-78)</a:t>
            </a:r>
          </a:p>
          <a:p>
            <a:pPr lvl="0"/>
            <a:r>
              <a:rPr lang="ru-RU" sz="3000" dirty="0"/>
              <a:t>Диаграммы</a:t>
            </a:r>
          </a:p>
          <a:p>
            <a:r>
              <a:rPr lang="ru-RU" sz="3000" dirty="0"/>
              <a:t>2.1) </a:t>
            </a:r>
            <a:r>
              <a:rPr lang="en-US" sz="3000" dirty="0"/>
              <a:t>ER</a:t>
            </a:r>
            <a:endParaRPr lang="ru-RU" sz="3000" dirty="0"/>
          </a:p>
          <a:p>
            <a:r>
              <a:rPr lang="ru-RU" sz="3000" dirty="0"/>
              <a:t>2.2) Бизнес – процесс</a:t>
            </a:r>
          </a:p>
          <a:p>
            <a:pPr lvl="0"/>
            <a:r>
              <a:rPr lang="ru-RU" sz="3000" dirty="0"/>
              <a:t>Руководство пользователя</a:t>
            </a:r>
          </a:p>
          <a:p>
            <a:pPr lvl="0"/>
            <a:r>
              <a:rPr lang="ru-RU" sz="3000" dirty="0"/>
              <a:t>Код программы</a:t>
            </a:r>
          </a:p>
          <a:p>
            <a:pPr lvl="0"/>
            <a:r>
              <a:rPr lang="ru-RU" sz="3000" dirty="0"/>
              <a:t>Презентация по проекту</a:t>
            </a:r>
          </a:p>
          <a:p>
            <a:pPr lvl="0"/>
            <a:r>
              <a:rPr lang="ru-RU" sz="3000" dirty="0"/>
              <a:t>Протокол сдачи – приемки</a:t>
            </a:r>
          </a:p>
          <a:p>
            <a:pPr lvl="0"/>
            <a:r>
              <a:rPr lang="ru-RU" sz="3000" dirty="0"/>
              <a:t>Отчет о завершении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степень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Система отвечает всем предъявленным </a:t>
            </a:r>
            <a:r>
              <a:rPr lang="ru-RU" sz="2800" dirty="0" smtClean="0"/>
              <a:t>требованиям</a:t>
            </a:r>
            <a:endParaRPr lang="en-US" sz="2800" dirty="0" smtClean="0"/>
          </a:p>
          <a:p>
            <a:r>
              <a:rPr lang="ru-RU" sz="2800" dirty="0" smtClean="0"/>
              <a:t>Задача выполнена самостоятельно на 80%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81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и показатели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задание – 6ч</a:t>
            </a:r>
          </a:p>
          <a:p>
            <a:r>
              <a:rPr lang="ru-RU" dirty="0" smtClean="0"/>
              <a:t>Презентация – 1ч</a:t>
            </a:r>
          </a:p>
          <a:p>
            <a:r>
              <a:rPr lang="ru-RU" dirty="0" smtClean="0"/>
              <a:t>Проектирование системы – 8ч</a:t>
            </a:r>
          </a:p>
          <a:p>
            <a:r>
              <a:rPr lang="ru-RU" dirty="0" smtClean="0"/>
              <a:t>Создание системы – 15 ч</a:t>
            </a:r>
          </a:p>
          <a:p>
            <a:r>
              <a:rPr lang="ru-RU" dirty="0" smtClean="0"/>
              <a:t>Оформление отчетов по проекту – 2ч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4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Встреченные проблемы и выученные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Встреченные проблемы</a:t>
            </a:r>
          </a:p>
          <a:p>
            <a:pPr lvl="0"/>
            <a:r>
              <a:rPr lang="ru-RU" sz="2800" dirty="0"/>
              <a:t>Сложность освоения проектирования систем</a:t>
            </a:r>
          </a:p>
          <a:p>
            <a:pPr lvl="0"/>
            <a:r>
              <a:rPr lang="ru-RU" sz="2800" dirty="0"/>
              <a:t>Проблема при написании </a:t>
            </a:r>
            <a:r>
              <a:rPr lang="ru-RU" sz="2800" dirty="0" smtClean="0"/>
              <a:t>кода</a:t>
            </a:r>
          </a:p>
          <a:p>
            <a:pPr marL="0" lv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Выученные уроки</a:t>
            </a:r>
          </a:p>
          <a:p>
            <a:pPr lvl="0"/>
            <a:r>
              <a:rPr lang="ru-RU" sz="2800" dirty="0" smtClean="0"/>
              <a:t>Основа </a:t>
            </a:r>
            <a:r>
              <a:rPr lang="ru-RU" sz="2800" dirty="0"/>
              <a:t>создания систем на платформе 1С</a:t>
            </a:r>
          </a:p>
          <a:p>
            <a:pPr lvl="0"/>
            <a:r>
              <a:rPr lang="ru-RU" sz="2800" dirty="0"/>
              <a:t>Навык проектирования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205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Итоговая презентация  по инженерному проектированию</vt:lpstr>
      <vt:lpstr>Бизнес-процесс</vt:lpstr>
      <vt:lpstr>Описание предметной области</vt:lpstr>
      <vt:lpstr>Описание программы/системы</vt:lpstr>
      <vt:lpstr>Этапы работ </vt:lpstr>
      <vt:lpstr>Состав программной документации</vt:lpstr>
      <vt:lpstr>Итоговая степень качества</vt:lpstr>
      <vt:lpstr>Метрики и показатели</vt:lpstr>
      <vt:lpstr>Встреченные проблемы и выученные уроки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презентация  по инженерному проектированию</dc:title>
  <dc:creator>Алексей</dc:creator>
  <cp:lastModifiedBy>a blinnikov</cp:lastModifiedBy>
  <cp:revision>6</cp:revision>
  <dcterms:created xsi:type="dcterms:W3CDTF">2016-12-15T15:28:22Z</dcterms:created>
  <dcterms:modified xsi:type="dcterms:W3CDTF">2017-06-05T17:12:56Z</dcterms:modified>
</cp:coreProperties>
</file>