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76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0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0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97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6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0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12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4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99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69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76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83338-0030-1F41-BDBF-C2CB3C45D0A6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816A-651F-0144-8A8F-7EA28994E4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39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CMQ</a:t>
            </a:r>
            <a:r>
              <a:rPr kumimoji="1" lang="zh-CN" altLang="en-US" dirty="0" smtClean="0"/>
              <a:t> 设计文档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09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圆角矩形 226"/>
          <p:cNvSpPr/>
          <p:nvPr/>
        </p:nvSpPr>
        <p:spPr>
          <a:xfrm>
            <a:off x="788277" y="1177159"/>
            <a:ext cx="10363200" cy="4166375"/>
          </a:xfrm>
          <a:prstGeom prst="roundRect">
            <a:avLst/>
          </a:prstGeom>
          <a:solidFill>
            <a:srgbClr val="F8FBFF"/>
          </a:solidFill>
          <a:ln>
            <a:solidFill>
              <a:srgbClr val="B6C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6" name="组 185"/>
          <p:cNvGrpSpPr/>
          <p:nvPr/>
        </p:nvGrpSpPr>
        <p:grpSpPr>
          <a:xfrm>
            <a:off x="1056830" y="-296363"/>
            <a:ext cx="9916745" cy="7694198"/>
            <a:chOff x="1056830" y="-296363"/>
            <a:chExt cx="9916745" cy="7694198"/>
          </a:xfrm>
        </p:grpSpPr>
        <p:sp>
          <p:nvSpPr>
            <p:cNvPr id="44" name="圆角矩形 43"/>
            <p:cNvSpPr/>
            <p:nvPr/>
          </p:nvSpPr>
          <p:spPr>
            <a:xfrm>
              <a:off x="5396089" y="6983496"/>
              <a:ext cx="1461761" cy="41433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Device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137315" y="4271977"/>
              <a:ext cx="1461761" cy="5976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Hub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339061" y="4271977"/>
              <a:ext cx="1461761" cy="5976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Hub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8282314" y="4271977"/>
              <a:ext cx="1461761" cy="5976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Hub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7070053" y="-296363"/>
              <a:ext cx="1662901" cy="597689"/>
              <a:chOff x="8569871" y="1464708"/>
              <a:chExt cx="1756410" cy="552087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8569871" y="1464708"/>
                <a:ext cx="1756410" cy="552087"/>
              </a:xfrm>
              <a:prstGeom prst="roundRect">
                <a:avLst/>
              </a:prstGeom>
              <a:solidFill>
                <a:srgbClr val="EBF0F4"/>
              </a:solidFill>
              <a:ln>
                <a:solidFill>
                  <a:srgbClr val="B6C7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Kafka</a:t>
                </a:r>
                <a:endParaRPr kumimoji="1" lang="zh-CN" altLang="en-US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84959" y="1517925"/>
                <a:ext cx="351540" cy="424682"/>
              </a:xfrm>
              <a:prstGeom prst="rect">
                <a:avLst/>
              </a:prstGeom>
            </p:spPr>
          </p:pic>
        </p:grpSp>
        <p:sp>
          <p:nvSpPr>
            <p:cNvPr id="55" name="圆角矩形 54"/>
            <p:cNvSpPr/>
            <p:nvPr/>
          </p:nvSpPr>
          <p:spPr>
            <a:xfrm>
              <a:off x="4009006" y="1584907"/>
              <a:ext cx="1726027" cy="1005199"/>
            </a:xfrm>
            <a:prstGeom prst="round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Message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Dispatcher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7179014" y="1664854"/>
              <a:ext cx="1467024" cy="8523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Publish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Engine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2272396" y="3006536"/>
              <a:ext cx="1461761" cy="82087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Topic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Manager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56830" y="1644450"/>
              <a:ext cx="1461761" cy="80970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Topic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Acl</a:t>
              </a: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9511814" y="1686431"/>
              <a:ext cx="1461761" cy="8097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Publish</a:t>
              </a: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Acl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6336836" y="3229721"/>
              <a:ext cx="1461761" cy="5976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Registry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65" name="曲线连接符 64"/>
            <p:cNvCxnSpPr>
              <a:stCxn id="44" idx="3"/>
              <a:endCxn id="49" idx="2"/>
            </p:cNvCxnSpPr>
            <p:nvPr/>
          </p:nvCxnSpPr>
          <p:spPr>
            <a:xfrm flipV="1">
              <a:off x="6857850" y="4869671"/>
              <a:ext cx="2155345" cy="2320995"/>
            </a:xfrm>
            <a:prstGeom prst="curvedConnector2">
              <a:avLst/>
            </a:prstGeom>
            <a:ln w="25400">
              <a:solidFill>
                <a:srgbClr val="92D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曲线连接符 68"/>
            <p:cNvCxnSpPr>
              <a:stCxn id="44" idx="0"/>
              <a:endCxn id="48" idx="2"/>
            </p:cNvCxnSpPr>
            <p:nvPr/>
          </p:nvCxnSpPr>
          <p:spPr>
            <a:xfrm rot="5400000" flipH="1" flipV="1">
              <a:off x="5541544" y="5455098"/>
              <a:ext cx="2113825" cy="94297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线连接符 71"/>
            <p:cNvCxnSpPr>
              <a:stCxn id="44" idx="0"/>
              <a:endCxn id="46" idx="2"/>
            </p:cNvCxnSpPr>
            <p:nvPr/>
          </p:nvCxnSpPr>
          <p:spPr>
            <a:xfrm rot="16200000" flipV="1">
              <a:off x="4440671" y="5297197"/>
              <a:ext cx="2113825" cy="125877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stCxn id="48" idx="0"/>
              <a:endCxn id="60" idx="2"/>
            </p:cNvCxnSpPr>
            <p:nvPr/>
          </p:nvCxnSpPr>
          <p:spPr>
            <a:xfrm rot="16200000" flipV="1">
              <a:off x="6846549" y="4048583"/>
              <a:ext cx="444562" cy="222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C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7163810" y="3822699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1">
                      <a:lumMod val="75000"/>
                    </a:schemeClr>
                  </a:solidFill>
                </a:rPr>
                <a:t>register</a:t>
              </a:r>
              <a:endParaRPr kumimoji="1"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9013194" y="4860145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6"/>
                  </a:solidFill>
                </a:rPr>
                <a:t>publish</a:t>
              </a:r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81" name="曲线连接符 80"/>
            <p:cNvCxnSpPr>
              <a:stCxn id="49" idx="0"/>
              <a:endCxn id="56" idx="2"/>
            </p:cNvCxnSpPr>
            <p:nvPr/>
          </p:nvCxnSpPr>
          <p:spPr>
            <a:xfrm rot="16200000" flipV="1">
              <a:off x="7585481" y="2844262"/>
              <a:ext cx="1754760" cy="110066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9062654" y="3503227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6"/>
                  </a:solidFill>
                </a:rPr>
                <a:t>publish</a:t>
              </a:r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2276818" y="4271977"/>
              <a:ext cx="1461761" cy="5976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Hub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90" name="曲线连接符 89"/>
            <p:cNvCxnSpPr>
              <a:stCxn id="85" idx="2"/>
              <a:endCxn id="44" idx="1"/>
            </p:cNvCxnSpPr>
            <p:nvPr/>
          </p:nvCxnSpPr>
          <p:spPr>
            <a:xfrm rot="16200000" flipH="1">
              <a:off x="3041397" y="4835973"/>
              <a:ext cx="2320995" cy="2388390"/>
            </a:xfrm>
            <a:prstGeom prst="curvedConnector2">
              <a:avLst/>
            </a:prstGeom>
            <a:ln w="25400">
              <a:solidFill>
                <a:srgbClr val="92D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曲线连接符 117"/>
            <p:cNvCxnSpPr>
              <a:stCxn id="46" idx="0"/>
              <a:endCxn id="55" idx="2"/>
            </p:cNvCxnSpPr>
            <p:nvPr/>
          </p:nvCxnSpPr>
          <p:spPr>
            <a:xfrm rot="5400000" flipH="1" flipV="1">
              <a:off x="4029173" y="3429130"/>
              <a:ext cx="1681871" cy="382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3141202" y="4859092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6"/>
                  </a:solidFill>
                </a:rPr>
                <a:t>publish</a:t>
              </a:r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24" name="曲线连接符 123"/>
            <p:cNvCxnSpPr>
              <a:stCxn id="56" idx="1"/>
              <a:endCxn id="55" idx="3"/>
            </p:cNvCxnSpPr>
            <p:nvPr/>
          </p:nvCxnSpPr>
          <p:spPr>
            <a:xfrm rot="10800000">
              <a:off x="5735034" y="2087508"/>
              <a:ext cx="1443981" cy="352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6172558" y="2106381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6"/>
                  </a:solidFill>
                </a:rPr>
                <a:t>publish</a:t>
              </a:r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28" name="曲线连接符 127"/>
            <p:cNvCxnSpPr>
              <a:stCxn id="56" idx="0"/>
              <a:endCxn id="53" idx="2"/>
            </p:cNvCxnSpPr>
            <p:nvPr/>
          </p:nvCxnSpPr>
          <p:spPr>
            <a:xfrm rot="16200000" flipV="1">
              <a:off x="7225251" y="977579"/>
              <a:ext cx="1363529" cy="1102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曲线连接符 130"/>
            <p:cNvCxnSpPr>
              <a:stCxn id="56" idx="3"/>
              <a:endCxn id="59" idx="1"/>
            </p:cNvCxnSpPr>
            <p:nvPr/>
          </p:nvCxnSpPr>
          <p:spPr>
            <a:xfrm>
              <a:off x="8646038" y="2091036"/>
              <a:ext cx="865776" cy="24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/>
            <p:cNvCxnSpPr>
              <a:stCxn id="58" idx="2"/>
              <a:endCxn id="57" idx="1"/>
            </p:cNvCxnSpPr>
            <p:nvPr/>
          </p:nvCxnSpPr>
          <p:spPr>
            <a:xfrm rot="16200000" flipH="1">
              <a:off x="1548644" y="2693223"/>
              <a:ext cx="962818" cy="484685"/>
            </a:xfrm>
            <a:prstGeom prst="curvedConnector2">
              <a:avLst/>
            </a:prstGeom>
            <a:ln w="25400">
              <a:solidFill>
                <a:srgbClr val="0070C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曲线连接符 137"/>
            <p:cNvCxnSpPr>
              <a:stCxn id="55" idx="1"/>
              <a:endCxn id="57" idx="0"/>
            </p:cNvCxnSpPr>
            <p:nvPr/>
          </p:nvCxnSpPr>
          <p:spPr>
            <a:xfrm rot="10800000" flipV="1">
              <a:off x="3003278" y="2087506"/>
              <a:ext cx="1005729" cy="919029"/>
            </a:xfrm>
            <a:prstGeom prst="curvedConnector2">
              <a:avLst/>
            </a:prstGeom>
            <a:ln w="254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曲线连接符 146"/>
            <p:cNvCxnSpPr>
              <a:stCxn id="57" idx="2"/>
              <a:endCxn id="85" idx="0"/>
            </p:cNvCxnSpPr>
            <p:nvPr/>
          </p:nvCxnSpPr>
          <p:spPr>
            <a:xfrm rot="16200000" flipH="1">
              <a:off x="2783207" y="4047484"/>
              <a:ext cx="444563" cy="442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92D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3098663" y="3815789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6"/>
                  </a:solidFill>
                </a:rPr>
                <a:t>publish</a:t>
              </a:r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3454117" y="2509025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6"/>
                  </a:solidFill>
                </a:rPr>
                <a:t>publish</a:t>
              </a:r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57" name="曲线连接符 156"/>
            <p:cNvCxnSpPr>
              <a:stCxn id="55" idx="2"/>
              <a:endCxn id="57" idx="3"/>
            </p:cNvCxnSpPr>
            <p:nvPr/>
          </p:nvCxnSpPr>
          <p:spPr>
            <a:xfrm rot="5400000">
              <a:off x="3889655" y="2434609"/>
              <a:ext cx="826869" cy="1137863"/>
            </a:xfrm>
            <a:prstGeom prst="curvedConnector2">
              <a:avLst/>
            </a:prstGeom>
            <a:ln w="254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/>
            <p:cNvSpPr txBox="1"/>
            <p:nvPr/>
          </p:nvSpPr>
          <p:spPr>
            <a:xfrm>
              <a:off x="4914661" y="2887194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subscribe</a:t>
              </a:r>
              <a:endPara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903926" y="4857642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subscribe</a:t>
              </a:r>
              <a:endParaRPr kumimoji="1" lang="zh-CN" altLang="en-US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2276818" y="5900421"/>
              <a:ext cx="7467257" cy="59531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83000"/>
              </a:schemeClr>
            </a:solidFill>
            <a:ln>
              <a:solidFill>
                <a:srgbClr val="D4E2F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LoadBalance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80" name="圆角矩形 179"/>
            <p:cNvSpPr/>
            <p:nvPr/>
          </p:nvSpPr>
          <p:spPr>
            <a:xfrm>
              <a:off x="3003277" y="-296337"/>
              <a:ext cx="1666128" cy="5976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D4E2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ApiGateway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81" name="曲线连接符 180"/>
            <p:cNvCxnSpPr>
              <a:stCxn id="180" idx="2"/>
              <a:endCxn id="56" idx="0"/>
            </p:cNvCxnSpPr>
            <p:nvPr/>
          </p:nvCxnSpPr>
          <p:spPr>
            <a:xfrm rot="16200000" flipH="1">
              <a:off x="5192685" y="-1054988"/>
              <a:ext cx="1363497" cy="407618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/>
            <p:cNvSpPr txBox="1"/>
            <p:nvPr/>
          </p:nvSpPr>
          <p:spPr>
            <a:xfrm>
              <a:off x="4988347" y="446223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6"/>
                  </a:solidFill>
                </a:rPr>
                <a:t>publish</a:t>
              </a:r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6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32</Words>
  <Application>Microsoft Macintosh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DengXian</vt:lpstr>
      <vt:lpstr>DengXian Light</vt:lpstr>
      <vt:lpstr>Microsoft YaHei</vt:lpstr>
      <vt:lpstr>Office 主题</vt:lpstr>
      <vt:lpstr>CMQ 设计文档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18</cp:revision>
  <dcterms:created xsi:type="dcterms:W3CDTF">2020-02-04T01:50:54Z</dcterms:created>
  <dcterms:modified xsi:type="dcterms:W3CDTF">2020-03-29T14:41:15Z</dcterms:modified>
</cp:coreProperties>
</file>