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8DF93-E6E3-4354-9AA2-87DC4BD1D98B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DF4BE-B5CC-4DFF-92E7-6CBEB7B7C0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61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6C169-DA90-4B6B-B2FE-7BFF0EFA223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03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86-8FD2-49F7-B662-81D00BBC827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4BAF-8E11-4483-ACBE-BC569D0CB9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29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86-8FD2-49F7-B662-81D00BBC827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4BAF-8E11-4483-ACBE-BC569D0CB9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07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86-8FD2-49F7-B662-81D00BBC827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4BAF-8E11-4483-ACBE-BC569D0CB9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60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86-8FD2-49F7-B662-81D00BBC827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4BAF-8E11-4483-ACBE-BC569D0CB9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33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86-8FD2-49F7-B662-81D00BBC827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4BAF-8E11-4483-ACBE-BC569D0CB9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86-8FD2-49F7-B662-81D00BBC827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4BAF-8E11-4483-ACBE-BC569D0CB9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46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86-8FD2-49F7-B662-81D00BBC827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4BAF-8E11-4483-ACBE-BC569D0CB9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81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86-8FD2-49F7-B662-81D00BBC827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4BAF-8E11-4483-ACBE-BC569D0CB9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6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86-8FD2-49F7-B662-81D00BBC827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4BAF-8E11-4483-ACBE-BC569D0CB9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94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86-8FD2-49F7-B662-81D00BBC827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4BAF-8E11-4483-ACBE-BC569D0CB9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2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86-8FD2-49F7-B662-81D00BBC827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4BAF-8E11-4483-ACBE-BC569D0CB9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8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B986-8FD2-49F7-B662-81D00BBC827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4BAF-8E11-4483-ACBE-BC569D0CB9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75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Unidad de Power Point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Diego Extremiana Palacin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Conocer las herramientas que presenta PowerPoint.</a:t>
            </a:r>
          </a:p>
          <a:p>
            <a:pPr marL="0" indent="0">
              <a:buNone/>
            </a:pPr>
            <a:r>
              <a:rPr lang="es-ES" dirty="0" smtClean="0"/>
              <a:t>                 -Para insertar contenido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-Para establecer formato</a:t>
            </a:r>
          </a:p>
          <a:p>
            <a:r>
              <a:rPr lang="es-ES" dirty="0"/>
              <a:t> </a:t>
            </a:r>
            <a:r>
              <a:rPr lang="es-ES" dirty="0" smtClean="0"/>
              <a:t>Realizar presentaciones.</a:t>
            </a:r>
          </a:p>
          <a:p>
            <a:r>
              <a:rPr lang="es-ES" dirty="0" smtClean="0"/>
              <a:t>Imprimirlas</a:t>
            </a:r>
          </a:p>
          <a:p>
            <a:r>
              <a:rPr lang="es-ES" dirty="0" smtClean="0"/>
              <a:t>Visualizar las presentaciones en pantalla.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31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 numCol="2">
            <a:normAutofit fontScale="92500" lnSpcReduction="10000"/>
          </a:bodyPr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Comenzando a trabajar con PowerPont.</a:t>
            </a:r>
          </a:p>
          <a:p>
            <a:r>
              <a:rPr lang="es-ES" dirty="0" smtClean="0"/>
              <a:t>Gestión de archivos.</a:t>
            </a:r>
          </a:p>
          <a:p>
            <a:r>
              <a:rPr lang="es-ES" dirty="0" smtClean="0"/>
              <a:t>Comenzando a crear </a:t>
            </a:r>
            <a:r>
              <a:rPr lang="es-ES" dirty="0"/>
              <a:t>d</a:t>
            </a:r>
            <a:r>
              <a:rPr lang="es-ES" dirty="0" smtClean="0"/>
              <a:t>iapositivas.</a:t>
            </a:r>
          </a:p>
          <a:p>
            <a:r>
              <a:rPr lang="es-ES" dirty="0" smtClean="0"/>
              <a:t>Otros elementos de las diapositivas.</a:t>
            </a:r>
          </a:p>
          <a:p>
            <a:endParaRPr lang="es-ES" dirty="0" smtClean="0"/>
          </a:p>
          <a:p>
            <a:r>
              <a:rPr lang="es-ES" dirty="0" smtClean="0"/>
              <a:t>Formato de las diapositivas.</a:t>
            </a:r>
          </a:p>
          <a:p>
            <a:r>
              <a:rPr lang="es-ES" dirty="0" smtClean="0"/>
              <a:t>Preparar e imprimir una presentación.</a:t>
            </a:r>
          </a:p>
          <a:p>
            <a:r>
              <a:rPr lang="es-ES" dirty="0" smtClean="0"/>
              <a:t>Presentación en pantalla.</a:t>
            </a:r>
          </a:p>
          <a:p>
            <a:r>
              <a:rPr lang="es-ES" dirty="0" smtClean="0"/>
              <a:t>Opciones avanzadas.</a:t>
            </a:r>
          </a:p>
          <a:p>
            <a:r>
              <a:rPr lang="es-ES" dirty="0" smtClean="0"/>
              <a:t>Herramientas de dibujo.</a:t>
            </a:r>
          </a:p>
        </p:txBody>
      </p:sp>
    </p:spTree>
    <p:extLst>
      <p:ext uri="{BB962C8B-B14F-4D97-AF65-F5344CB8AC3E}">
        <p14:creationId xmlns:p14="http://schemas.microsoft.com/office/powerpoint/2010/main" val="12788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Office PowerPoint</Application>
  <PresentationFormat>Presentación en pantalla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Unidad de Power Point</vt:lpstr>
      <vt:lpstr>Objetivos</vt:lpstr>
      <vt:lpstr>Contenido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de Power Point</dc:title>
  <dc:creator>Vespertino</dc:creator>
  <cp:lastModifiedBy>Vespertino</cp:lastModifiedBy>
  <cp:revision>1</cp:revision>
  <dcterms:created xsi:type="dcterms:W3CDTF">2016-10-11T18:59:22Z</dcterms:created>
  <dcterms:modified xsi:type="dcterms:W3CDTF">2016-10-11T19:00:43Z</dcterms:modified>
</cp:coreProperties>
</file>