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1474" autoAdjust="0"/>
  </p:normalViewPr>
  <p:slideViewPr>
    <p:cSldViewPr>
      <p:cViewPr>
        <p:scale>
          <a:sx n="41" d="100"/>
          <a:sy n="41" d="100"/>
        </p:scale>
        <p:origin x="-2160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EB86-966D-43AD-BC98-503A41330A05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C169-DA90-4B6B-B2FE-7BFF0EFA22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25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6C169-DA90-4B6B-B2FE-7BFF0EFA22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03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0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2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5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44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14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0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0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0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16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C986-AF5D-45E4-B585-D9B191C98DE6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4AF2-C100-461B-9D1B-A3AFDC69CA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Unidad de Power Point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Diego Extremiana Palacin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1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las herramientas que presenta PowerPoint.</a:t>
            </a:r>
          </a:p>
          <a:p>
            <a:pPr marL="0" indent="0">
              <a:buNone/>
            </a:pPr>
            <a:r>
              <a:rPr lang="es-ES" dirty="0" smtClean="0"/>
              <a:t>                 -Para insertar contenido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-Para establecer formato</a:t>
            </a:r>
          </a:p>
          <a:p>
            <a:r>
              <a:rPr lang="es-ES" dirty="0"/>
              <a:t> </a:t>
            </a:r>
            <a:r>
              <a:rPr lang="es-ES" dirty="0" smtClean="0"/>
              <a:t>Realizar presentaciones.</a:t>
            </a:r>
          </a:p>
          <a:p>
            <a:r>
              <a:rPr lang="es-ES" dirty="0" smtClean="0"/>
              <a:t>Imprimirlas</a:t>
            </a:r>
          </a:p>
          <a:p>
            <a:r>
              <a:rPr lang="es-ES" dirty="0" smtClean="0"/>
              <a:t>Visualizar las presentaciones en pantalla.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7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Comenzando a trabajar con PowerPont.</a:t>
            </a:r>
          </a:p>
          <a:p>
            <a:r>
              <a:rPr lang="es-ES" dirty="0" smtClean="0"/>
              <a:t>Gestión de archivos.</a:t>
            </a:r>
          </a:p>
          <a:p>
            <a:r>
              <a:rPr lang="es-ES" dirty="0" smtClean="0"/>
              <a:t>Comenzando a crear </a:t>
            </a:r>
            <a:r>
              <a:rPr lang="es-ES" dirty="0"/>
              <a:t>d</a:t>
            </a:r>
            <a:r>
              <a:rPr lang="es-ES" dirty="0" smtClean="0"/>
              <a:t>iapositivas.</a:t>
            </a:r>
          </a:p>
          <a:p>
            <a:r>
              <a:rPr lang="es-ES" dirty="0" smtClean="0"/>
              <a:t>Otros elementos de las diapositivas.</a:t>
            </a:r>
          </a:p>
          <a:p>
            <a:endParaRPr lang="es-ES" dirty="0" smtClean="0"/>
          </a:p>
          <a:p>
            <a:r>
              <a:rPr lang="es-ES" dirty="0" smtClean="0"/>
              <a:t>Formato de las diapositivas.</a:t>
            </a:r>
          </a:p>
          <a:p>
            <a:r>
              <a:rPr lang="es-ES" dirty="0" smtClean="0"/>
              <a:t>Preparar e imprimir una presentación.</a:t>
            </a:r>
          </a:p>
          <a:p>
            <a:r>
              <a:rPr lang="es-ES" dirty="0" smtClean="0"/>
              <a:t>Presentación en pantalla.</a:t>
            </a:r>
          </a:p>
          <a:p>
            <a:r>
              <a:rPr lang="es-ES" dirty="0" smtClean="0"/>
              <a:t>Opciones avanzadas.</a:t>
            </a:r>
          </a:p>
          <a:p>
            <a:r>
              <a:rPr lang="es-ES" dirty="0" smtClean="0"/>
              <a:t>Herramientas de dibujo.</a:t>
            </a:r>
          </a:p>
        </p:txBody>
      </p:sp>
    </p:spTree>
    <p:extLst>
      <p:ext uri="{BB962C8B-B14F-4D97-AF65-F5344CB8AC3E}">
        <p14:creationId xmlns:p14="http://schemas.microsoft.com/office/powerpoint/2010/main" val="132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Practicas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El entorno de trabajo. Personalización.</a:t>
            </a:r>
          </a:p>
          <a:p>
            <a:r>
              <a:rPr lang="es-ES" sz="2800" dirty="0" smtClean="0"/>
              <a:t>Manipulación de diapositivas de presentaciones.</a:t>
            </a:r>
          </a:p>
          <a:p>
            <a:r>
              <a:rPr lang="es-ES" sz="2800" dirty="0" smtClean="0"/>
              <a:t>Formateo de diapositivas de texto</a:t>
            </a:r>
          </a:p>
          <a:p>
            <a:r>
              <a:rPr lang="es-ES" sz="2800" dirty="0" smtClean="0"/>
              <a:t>Tablas</a:t>
            </a:r>
          </a:p>
          <a:p>
            <a:r>
              <a:rPr lang="es-ES" sz="2800" dirty="0" smtClean="0"/>
              <a:t>Graficos,imágenes,dibujos,organigramas.</a:t>
            </a:r>
          </a:p>
          <a:p>
            <a:r>
              <a:rPr lang="es-ES" sz="2800" dirty="0" smtClean="0"/>
              <a:t>Formateo de objetos: tramas, bordes, texturas, etc.</a:t>
            </a:r>
          </a:p>
          <a:p>
            <a:r>
              <a:rPr lang="es-ES" sz="2800" dirty="0" smtClean="0"/>
              <a:t>Efectos de animación. Transiciones</a:t>
            </a:r>
          </a:p>
          <a:p>
            <a:r>
              <a:rPr lang="es-ES" sz="2800" dirty="0" smtClean="0"/>
              <a:t>Sonidos y video.</a:t>
            </a:r>
          </a:p>
          <a:p>
            <a:r>
              <a:rPr lang="es-ES" sz="2800" dirty="0" smtClean="0"/>
              <a:t>Intercambio con otras aplicaciones.</a:t>
            </a:r>
          </a:p>
          <a:p>
            <a:r>
              <a:rPr lang="es-ES" sz="2800" dirty="0" smtClean="0"/>
              <a:t>Uso de plantillas y asistentes</a:t>
            </a:r>
          </a:p>
          <a:p>
            <a:r>
              <a:rPr lang="es-ES" sz="2800" dirty="0" smtClean="0"/>
              <a:t>Creación de marcos con </a:t>
            </a:r>
            <a:r>
              <a:rPr lang="es-ES" sz="2800" dirty="0" smtClean="0"/>
              <a:t>asistente.</a:t>
            </a:r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390270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142</Words>
  <Application>Microsoft Office PowerPoint</Application>
  <PresentationFormat>Presentación en pantalla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Unidad de Power Point</vt:lpstr>
      <vt:lpstr>Objetivos</vt:lpstr>
      <vt:lpstr>Contenido</vt:lpstr>
      <vt:lpstr>Practicas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7</cp:revision>
  <dcterms:created xsi:type="dcterms:W3CDTF">2016-10-11T17:29:29Z</dcterms:created>
  <dcterms:modified xsi:type="dcterms:W3CDTF">2016-10-11T19:06:54Z</dcterms:modified>
</cp:coreProperties>
</file>