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04DAD-E24F-4FE9-BB25-B4098B8EF554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C359-34F6-48AB-BADB-638F661B8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5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22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6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1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3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6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5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12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6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34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2241-A73F-4B37-9131-119AE591FD46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86D7-6AEB-470C-A591-93356A9BD6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8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8568952" cy="4032448"/>
          </a:xfrm>
        </p:spPr>
        <p:txBody>
          <a:bodyPr/>
          <a:lstStyle/>
          <a:p>
            <a:r>
              <a:rPr lang="es-ES" dirty="0"/>
              <a:t>Diego Extremiana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382012"/>
            <a:ext cx="84249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Manejo de imágenes con PowerPoint</a:t>
            </a:r>
          </a:p>
        </p:txBody>
      </p:sp>
    </p:spTree>
    <p:extLst>
      <p:ext uri="{BB962C8B-B14F-4D97-AF65-F5344CB8AC3E}">
        <p14:creationId xmlns:p14="http://schemas.microsoft.com/office/powerpoint/2010/main" val="43023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o 18">
            <a:extLst>
              <a:ext uri="{FF2B5EF4-FFF2-40B4-BE49-F238E27FC236}">
                <a16:creationId xmlns:a16="http://schemas.microsoft.com/office/drawing/2014/main" id="{1B3292E4-57FC-4612-BCD4-EEDE2B417840}"/>
              </a:ext>
            </a:extLst>
          </p:cNvPr>
          <p:cNvSpPr/>
          <p:nvPr/>
        </p:nvSpPr>
        <p:spPr>
          <a:xfrm>
            <a:off x="-468560" y="2009454"/>
            <a:ext cx="6768752" cy="2304258"/>
          </a:xfrm>
          <a:prstGeom prst="arc">
            <a:avLst>
              <a:gd name="adj1" fmla="val 14625979"/>
              <a:gd name="adj2" fmla="val 1337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95536" y="332656"/>
            <a:ext cx="8280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AUTOFORMAS</a:t>
            </a:r>
          </a:p>
        </p:txBody>
      </p:sp>
      <p:sp>
        <p:nvSpPr>
          <p:cNvPr id="5" name="4 Botón de acción: Comienzo">
            <a:hlinkClick r:id="" action="ppaction://hlinkshowjump?jump=firstslide" highlightClick="1"/>
          </p:cNvPr>
          <p:cNvSpPr/>
          <p:nvPr/>
        </p:nvSpPr>
        <p:spPr>
          <a:xfrm>
            <a:off x="2483768" y="5982669"/>
            <a:ext cx="1152128" cy="720080"/>
          </a:xfrm>
          <a:prstGeom prst="actionButtonBeginn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3635896" y="5982669"/>
            <a:ext cx="1152128" cy="72008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4788024" y="5982669"/>
            <a:ext cx="1152128" cy="72008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7 Botón de acción: Final">
            <a:hlinkClick r:id="" action="ppaction://hlinkshowjump?jump=lastslide" highlightClick="1"/>
          </p:cNvPr>
          <p:cNvSpPr/>
          <p:nvPr/>
        </p:nvSpPr>
        <p:spPr>
          <a:xfrm>
            <a:off x="5940152" y="5982669"/>
            <a:ext cx="1152128" cy="720080"/>
          </a:xfrm>
          <a:prstGeom prst="actionButtonE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Llamada de nube"/>
          <p:cNvSpPr/>
          <p:nvPr/>
        </p:nvSpPr>
        <p:spPr>
          <a:xfrm>
            <a:off x="6522996" y="1772816"/>
            <a:ext cx="1800200" cy="1189296"/>
          </a:xfrm>
          <a:prstGeom prst="cloudCallout">
            <a:avLst>
              <a:gd name="adj1" fmla="val -23142"/>
              <a:gd name="adj2" fmla="val 74150"/>
            </a:avLst>
          </a:prstGeom>
          <a:gradFill>
            <a:gsLst>
              <a:gs pos="3535">
                <a:srgbClr val="FFA5A4"/>
              </a:gs>
              <a:gs pos="0">
                <a:schemeClr val="accent2">
                  <a:tint val="50000"/>
                  <a:satMod val="300000"/>
                </a:schemeClr>
              </a:gs>
              <a:gs pos="41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scene3d>
            <a:camera prst="perspectiveContrastingRightFacing">
              <a:rot lat="433615" lon="20775721" rev="497348"/>
            </a:camera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Sol"/>
          <p:cNvSpPr/>
          <p:nvPr/>
        </p:nvSpPr>
        <p:spPr>
          <a:xfrm>
            <a:off x="323940" y="2886402"/>
            <a:ext cx="2938050" cy="2808312"/>
          </a:xfrm>
          <a:custGeom>
            <a:avLst/>
            <a:gdLst>
              <a:gd name="connsiteX0" fmla="*/ 1724388 w 1724388"/>
              <a:gd name="connsiteY0" fmla="*/ 1152128 h 2304256"/>
              <a:gd name="connsiteX1" fmla="*/ 1376457 w 1724388"/>
              <a:gd name="connsiteY1" fmla="*/ 1317469 h 2304256"/>
              <a:gd name="connsiteX2" fmla="*/ 1376457 w 1724388"/>
              <a:gd name="connsiteY2" fmla="*/ 986787 h 2304256"/>
              <a:gd name="connsiteX3" fmla="*/ 1724388 w 1724388"/>
              <a:gd name="connsiteY3" fmla="*/ 1152128 h 2304256"/>
              <a:gd name="connsiteX4" fmla="*/ 1471797 w 1724388"/>
              <a:gd name="connsiteY4" fmla="*/ 337424 h 2304256"/>
              <a:gd name="connsiteX5" fmla="*/ 1313310 w 1724388"/>
              <a:gd name="connsiteY5" fmla="*/ 783137 h 2304256"/>
              <a:gd name="connsiteX6" fmla="*/ 1138328 w 1724388"/>
              <a:gd name="connsiteY6" fmla="*/ 549313 h 2304256"/>
              <a:gd name="connsiteX7" fmla="*/ 1471797 w 1724388"/>
              <a:gd name="connsiteY7" fmla="*/ 337424 h 2304256"/>
              <a:gd name="connsiteX8" fmla="*/ 862194 w 1724388"/>
              <a:gd name="connsiteY8" fmla="*/ 0 h 2304256"/>
              <a:gd name="connsiteX9" fmla="*/ 985927 w 1724388"/>
              <a:gd name="connsiteY9" fmla="*/ 464932 h 2304256"/>
              <a:gd name="connsiteX10" fmla="*/ 738461 w 1724388"/>
              <a:gd name="connsiteY10" fmla="*/ 464932 h 2304256"/>
              <a:gd name="connsiteX11" fmla="*/ 862194 w 1724388"/>
              <a:gd name="connsiteY11" fmla="*/ 0 h 2304256"/>
              <a:gd name="connsiteX12" fmla="*/ 252511 w 1724388"/>
              <a:gd name="connsiteY12" fmla="*/ 337424 h 2304256"/>
              <a:gd name="connsiteX13" fmla="*/ 586060 w 1724388"/>
              <a:gd name="connsiteY13" fmla="*/ 549313 h 2304256"/>
              <a:gd name="connsiteX14" fmla="*/ 411078 w 1724388"/>
              <a:gd name="connsiteY14" fmla="*/ 783137 h 2304256"/>
              <a:gd name="connsiteX15" fmla="*/ 252511 w 1724388"/>
              <a:gd name="connsiteY15" fmla="*/ 337424 h 2304256"/>
              <a:gd name="connsiteX16" fmla="*/ 0 w 1724388"/>
              <a:gd name="connsiteY16" fmla="*/ 1152128 h 2304256"/>
              <a:gd name="connsiteX17" fmla="*/ 347931 w 1724388"/>
              <a:gd name="connsiteY17" fmla="*/ 986787 h 2304256"/>
              <a:gd name="connsiteX18" fmla="*/ 347931 w 1724388"/>
              <a:gd name="connsiteY18" fmla="*/ 1317469 h 2304256"/>
              <a:gd name="connsiteX19" fmla="*/ 0 w 1724388"/>
              <a:gd name="connsiteY19" fmla="*/ 1152128 h 2304256"/>
              <a:gd name="connsiteX20" fmla="*/ 252511 w 1724388"/>
              <a:gd name="connsiteY20" fmla="*/ 1966725 h 2304256"/>
              <a:gd name="connsiteX21" fmla="*/ 411078 w 1724388"/>
              <a:gd name="connsiteY21" fmla="*/ 1521119 h 2304256"/>
              <a:gd name="connsiteX22" fmla="*/ 586060 w 1724388"/>
              <a:gd name="connsiteY22" fmla="*/ 1754943 h 2304256"/>
              <a:gd name="connsiteX23" fmla="*/ 252511 w 1724388"/>
              <a:gd name="connsiteY23" fmla="*/ 1966725 h 2304256"/>
              <a:gd name="connsiteX24" fmla="*/ 862194 w 1724388"/>
              <a:gd name="connsiteY24" fmla="*/ 2304256 h 2304256"/>
              <a:gd name="connsiteX25" fmla="*/ 738461 w 1724388"/>
              <a:gd name="connsiteY25" fmla="*/ 1839324 h 2304256"/>
              <a:gd name="connsiteX26" fmla="*/ 985927 w 1724388"/>
              <a:gd name="connsiteY26" fmla="*/ 1839324 h 2304256"/>
              <a:gd name="connsiteX27" fmla="*/ 862194 w 1724388"/>
              <a:gd name="connsiteY27" fmla="*/ 2304256 h 2304256"/>
              <a:gd name="connsiteX28" fmla="*/ 1471797 w 1724388"/>
              <a:gd name="connsiteY28" fmla="*/ 1966725 h 2304256"/>
              <a:gd name="connsiteX29" fmla="*/ 1138328 w 1724388"/>
              <a:gd name="connsiteY29" fmla="*/ 1754943 h 2304256"/>
              <a:gd name="connsiteX30" fmla="*/ 1313310 w 1724388"/>
              <a:gd name="connsiteY30" fmla="*/ 1521119 h 2304256"/>
              <a:gd name="connsiteX31" fmla="*/ 1471797 w 1724388"/>
              <a:gd name="connsiteY31" fmla="*/ 1966725 h 2304256"/>
              <a:gd name="connsiteX32" fmla="*/ 431097 w 1724388"/>
              <a:gd name="connsiteY32" fmla="*/ 1152128 h 2304256"/>
              <a:gd name="connsiteX33" fmla="*/ 862194 w 1724388"/>
              <a:gd name="connsiteY33" fmla="*/ 576064 h 2304256"/>
              <a:gd name="connsiteX34" fmla="*/ 1293291 w 1724388"/>
              <a:gd name="connsiteY34" fmla="*/ 1152128 h 2304256"/>
              <a:gd name="connsiteX35" fmla="*/ 862194 w 1724388"/>
              <a:gd name="connsiteY35" fmla="*/ 1728192 h 2304256"/>
              <a:gd name="connsiteX36" fmla="*/ 431097 w 1724388"/>
              <a:gd name="connsiteY36" fmla="*/ 1152128 h 2304256"/>
              <a:gd name="connsiteX0" fmla="*/ 1724388 w 1724388"/>
              <a:gd name="connsiteY0" fmla="*/ 1692455 h 2844583"/>
              <a:gd name="connsiteX1" fmla="*/ 1376457 w 1724388"/>
              <a:gd name="connsiteY1" fmla="*/ 1857796 h 2844583"/>
              <a:gd name="connsiteX2" fmla="*/ 1376457 w 1724388"/>
              <a:gd name="connsiteY2" fmla="*/ 1527114 h 2844583"/>
              <a:gd name="connsiteX3" fmla="*/ 1724388 w 1724388"/>
              <a:gd name="connsiteY3" fmla="*/ 1692455 h 2844583"/>
              <a:gd name="connsiteX4" fmla="*/ 1471797 w 1724388"/>
              <a:gd name="connsiteY4" fmla="*/ 877751 h 2844583"/>
              <a:gd name="connsiteX5" fmla="*/ 1313310 w 1724388"/>
              <a:gd name="connsiteY5" fmla="*/ 1323464 h 2844583"/>
              <a:gd name="connsiteX6" fmla="*/ 1138328 w 1724388"/>
              <a:gd name="connsiteY6" fmla="*/ 1089640 h 2844583"/>
              <a:gd name="connsiteX7" fmla="*/ 1471797 w 1724388"/>
              <a:gd name="connsiteY7" fmla="*/ 877751 h 2844583"/>
              <a:gd name="connsiteX8" fmla="*/ 848339 w 1724388"/>
              <a:gd name="connsiteY8" fmla="*/ 0 h 2844583"/>
              <a:gd name="connsiteX9" fmla="*/ 985927 w 1724388"/>
              <a:gd name="connsiteY9" fmla="*/ 1005259 h 2844583"/>
              <a:gd name="connsiteX10" fmla="*/ 738461 w 1724388"/>
              <a:gd name="connsiteY10" fmla="*/ 1005259 h 2844583"/>
              <a:gd name="connsiteX11" fmla="*/ 848339 w 1724388"/>
              <a:gd name="connsiteY11" fmla="*/ 0 h 2844583"/>
              <a:gd name="connsiteX12" fmla="*/ 252511 w 1724388"/>
              <a:gd name="connsiteY12" fmla="*/ 877751 h 2844583"/>
              <a:gd name="connsiteX13" fmla="*/ 586060 w 1724388"/>
              <a:gd name="connsiteY13" fmla="*/ 1089640 h 2844583"/>
              <a:gd name="connsiteX14" fmla="*/ 411078 w 1724388"/>
              <a:gd name="connsiteY14" fmla="*/ 1323464 h 2844583"/>
              <a:gd name="connsiteX15" fmla="*/ 252511 w 1724388"/>
              <a:gd name="connsiteY15" fmla="*/ 877751 h 2844583"/>
              <a:gd name="connsiteX16" fmla="*/ 0 w 1724388"/>
              <a:gd name="connsiteY16" fmla="*/ 1692455 h 2844583"/>
              <a:gd name="connsiteX17" fmla="*/ 347931 w 1724388"/>
              <a:gd name="connsiteY17" fmla="*/ 1527114 h 2844583"/>
              <a:gd name="connsiteX18" fmla="*/ 347931 w 1724388"/>
              <a:gd name="connsiteY18" fmla="*/ 1857796 h 2844583"/>
              <a:gd name="connsiteX19" fmla="*/ 0 w 1724388"/>
              <a:gd name="connsiteY19" fmla="*/ 1692455 h 2844583"/>
              <a:gd name="connsiteX20" fmla="*/ 252511 w 1724388"/>
              <a:gd name="connsiteY20" fmla="*/ 2507052 h 2844583"/>
              <a:gd name="connsiteX21" fmla="*/ 411078 w 1724388"/>
              <a:gd name="connsiteY21" fmla="*/ 2061446 h 2844583"/>
              <a:gd name="connsiteX22" fmla="*/ 586060 w 1724388"/>
              <a:gd name="connsiteY22" fmla="*/ 2295270 h 2844583"/>
              <a:gd name="connsiteX23" fmla="*/ 252511 w 1724388"/>
              <a:gd name="connsiteY23" fmla="*/ 2507052 h 2844583"/>
              <a:gd name="connsiteX24" fmla="*/ 862194 w 1724388"/>
              <a:gd name="connsiteY24" fmla="*/ 2844583 h 2844583"/>
              <a:gd name="connsiteX25" fmla="*/ 738461 w 1724388"/>
              <a:gd name="connsiteY25" fmla="*/ 2379651 h 2844583"/>
              <a:gd name="connsiteX26" fmla="*/ 985927 w 1724388"/>
              <a:gd name="connsiteY26" fmla="*/ 2379651 h 2844583"/>
              <a:gd name="connsiteX27" fmla="*/ 862194 w 1724388"/>
              <a:gd name="connsiteY27" fmla="*/ 2844583 h 2844583"/>
              <a:gd name="connsiteX28" fmla="*/ 1471797 w 1724388"/>
              <a:gd name="connsiteY28" fmla="*/ 2507052 h 2844583"/>
              <a:gd name="connsiteX29" fmla="*/ 1138328 w 1724388"/>
              <a:gd name="connsiteY29" fmla="*/ 2295270 h 2844583"/>
              <a:gd name="connsiteX30" fmla="*/ 1313310 w 1724388"/>
              <a:gd name="connsiteY30" fmla="*/ 2061446 h 2844583"/>
              <a:gd name="connsiteX31" fmla="*/ 1471797 w 1724388"/>
              <a:gd name="connsiteY31" fmla="*/ 2507052 h 2844583"/>
              <a:gd name="connsiteX32" fmla="*/ 431097 w 1724388"/>
              <a:gd name="connsiteY32" fmla="*/ 1692455 h 2844583"/>
              <a:gd name="connsiteX33" fmla="*/ 862194 w 1724388"/>
              <a:gd name="connsiteY33" fmla="*/ 1116391 h 2844583"/>
              <a:gd name="connsiteX34" fmla="*/ 1293291 w 1724388"/>
              <a:gd name="connsiteY34" fmla="*/ 1692455 h 2844583"/>
              <a:gd name="connsiteX35" fmla="*/ 862194 w 1724388"/>
              <a:gd name="connsiteY35" fmla="*/ 2268519 h 2844583"/>
              <a:gd name="connsiteX36" fmla="*/ 431097 w 1724388"/>
              <a:gd name="connsiteY36" fmla="*/ 1692455 h 2844583"/>
              <a:gd name="connsiteX0" fmla="*/ 1724388 w 1724388"/>
              <a:gd name="connsiteY0" fmla="*/ 1692455 h 3481892"/>
              <a:gd name="connsiteX1" fmla="*/ 1376457 w 1724388"/>
              <a:gd name="connsiteY1" fmla="*/ 1857796 h 3481892"/>
              <a:gd name="connsiteX2" fmla="*/ 1376457 w 1724388"/>
              <a:gd name="connsiteY2" fmla="*/ 1527114 h 3481892"/>
              <a:gd name="connsiteX3" fmla="*/ 1724388 w 1724388"/>
              <a:gd name="connsiteY3" fmla="*/ 1692455 h 3481892"/>
              <a:gd name="connsiteX4" fmla="*/ 1471797 w 1724388"/>
              <a:gd name="connsiteY4" fmla="*/ 877751 h 3481892"/>
              <a:gd name="connsiteX5" fmla="*/ 1313310 w 1724388"/>
              <a:gd name="connsiteY5" fmla="*/ 1323464 h 3481892"/>
              <a:gd name="connsiteX6" fmla="*/ 1138328 w 1724388"/>
              <a:gd name="connsiteY6" fmla="*/ 1089640 h 3481892"/>
              <a:gd name="connsiteX7" fmla="*/ 1471797 w 1724388"/>
              <a:gd name="connsiteY7" fmla="*/ 877751 h 3481892"/>
              <a:gd name="connsiteX8" fmla="*/ 848339 w 1724388"/>
              <a:gd name="connsiteY8" fmla="*/ 0 h 3481892"/>
              <a:gd name="connsiteX9" fmla="*/ 985927 w 1724388"/>
              <a:gd name="connsiteY9" fmla="*/ 1005259 h 3481892"/>
              <a:gd name="connsiteX10" fmla="*/ 738461 w 1724388"/>
              <a:gd name="connsiteY10" fmla="*/ 1005259 h 3481892"/>
              <a:gd name="connsiteX11" fmla="*/ 848339 w 1724388"/>
              <a:gd name="connsiteY11" fmla="*/ 0 h 3481892"/>
              <a:gd name="connsiteX12" fmla="*/ 252511 w 1724388"/>
              <a:gd name="connsiteY12" fmla="*/ 877751 h 3481892"/>
              <a:gd name="connsiteX13" fmla="*/ 586060 w 1724388"/>
              <a:gd name="connsiteY13" fmla="*/ 1089640 h 3481892"/>
              <a:gd name="connsiteX14" fmla="*/ 411078 w 1724388"/>
              <a:gd name="connsiteY14" fmla="*/ 1323464 h 3481892"/>
              <a:gd name="connsiteX15" fmla="*/ 252511 w 1724388"/>
              <a:gd name="connsiteY15" fmla="*/ 877751 h 3481892"/>
              <a:gd name="connsiteX16" fmla="*/ 0 w 1724388"/>
              <a:gd name="connsiteY16" fmla="*/ 1692455 h 3481892"/>
              <a:gd name="connsiteX17" fmla="*/ 347931 w 1724388"/>
              <a:gd name="connsiteY17" fmla="*/ 1527114 h 3481892"/>
              <a:gd name="connsiteX18" fmla="*/ 347931 w 1724388"/>
              <a:gd name="connsiteY18" fmla="*/ 1857796 h 3481892"/>
              <a:gd name="connsiteX19" fmla="*/ 0 w 1724388"/>
              <a:gd name="connsiteY19" fmla="*/ 1692455 h 3481892"/>
              <a:gd name="connsiteX20" fmla="*/ 252511 w 1724388"/>
              <a:gd name="connsiteY20" fmla="*/ 2507052 h 3481892"/>
              <a:gd name="connsiteX21" fmla="*/ 411078 w 1724388"/>
              <a:gd name="connsiteY21" fmla="*/ 2061446 h 3481892"/>
              <a:gd name="connsiteX22" fmla="*/ 586060 w 1724388"/>
              <a:gd name="connsiteY22" fmla="*/ 2295270 h 3481892"/>
              <a:gd name="connsiteX23" fmla="*/ 252511 w 1724388"/>
              <a:gd name="connsiteY23" fmla="*/ 2507052 h 3481892"/>
              <a:gd name="connsiteX24" fmla="*/ 889903 w 1724388"/>
              <a:gd name="connsiteY24" fmla="*/ 3481892 h 3481892"/>
              <a:gd name="connsiteX25" fmla="*/ 738461 w 1724388"/>
              <a:gd name="connsiteY25" fmla="*/ 2379651 h 3481892"/>
              <a:gd name="connsiteX26" fmla="*/ 985927 w 1724388"/>
              <a:gd name="connsiteY26" fmla="*/ 2379651 h 3481892"/>
              <a:gd name="connsiteX27" fmla="*/ 889903 w 1724388"/>
              <a:gd name="connsiteY27" fmla="*/ 3481892 h 3481892"/>
              <a:gd name="connsiteX28" fmla="*/ 1471797 w 1724388"/>
              <a:gd name="connsiteY28" fmla="*/ 2507052 h 3481892"/>
              <a:gd name="connsiteX29" fmla="*/ 1138328 w 1724388"/>
              <a:gd name="connsiteY29" fmla="*/ 2295270 h 3481892"/>
              <a:gd name="connsiteX30" fmla="*/ 1313310 w 1724388"/>
              <a:gd name="connsiteY30" fmla="*/ 2061446 h 3481892"/>
              <a:gd name="connsiteX31" fmla="*/ 1471797 w 1724388"/>
              <a:gd name="connsiteY31" fmla="*/ 2507052 h 3481892"/>
              <a:gd name="connsiteX32" fmla="*/ 431097 w 1724388"/>
              <a:gd name="connsiteY32" fmla="*/ 1692455 h 3481892"/>
              <a:gd name="connsiteX33" fmla="*/ 862194 w 1724388"/>
              <a:gd name="connsiteY33" fmla="*/ 1116391 h 3481892"/>
              <a:gd name="connsiteX34" fmla="*/ 1293291 w 1724388"/>
              <a:gd name="connsiteY34" fmla="*/ 1692455 h 3481892"/>
              <a:gd name="connsiteX35" fmla="*/ 862194 w 1724388"/>
              <a:gd name="connsiteY35" fmla="*/ 2268519 h 3481892"/>
              <a:gd name="connsiteX36" fmla="*/ 431097 w 1724388"/>
              <a:gd name="connsiteY36" fmla="*/ 1692455 h 3481892"/>
              <a:gd name="connsiteX0" fmla="*/ 2652643 w 2652643"/>
              <a:gd name="connsiteY0" fmla="*/ 1747873 h 3481892"/>
              <a:gd name="connsiteX1" fmla="*/ 1376457 w 2652643"/>
              <a:gd name="connsiteY1" fmla="*/ 1857796 h 3481892"/>
              <a:gd name="connsiteX2" fmla="*/ 1376457 w 2652643"/>
              <a:gd name="connsiteY2" fmla="*/ 1527114 h 3481892"/>
              <a:gd name="connsiteX3" fmla="*/ 2652643 w 2652643"/>
              <a:gd name="connsiteY3" fmla="*/ 1747873 h 3481892"/>
              <a:gd name="connsiteX4" fmla="*/ 1471797 w 2652643"/>
              <a:gd name="connsiteY4" fmla="*/ 877751 h 3481892"/>
              <a:gd name="connsiteX5" fmla="*/ 1313310 w 2652643"/>
              <a:gd name="connsiteY5" fmla="*/ 1323464 h 3481892"/>
              <a:gd name="connsiteX6" fmla="*/ 1138328 w 2652643"/>
              <a:gd name="connsiteY6" fmla="*/ 1089640 h 3481892"/>
              <a:gd name="connsiteX7" fmla="*/ 1471797 w 2652643"/>
              <a:gd name="connsiteY7" fmla="*/ 877751 h 3481892"/>
              <a:gd name="connsiteX8" fmla="*/ 848339 w 2652643"/>
              <a:gd name="connsiteY8" fmla="*/ 0 h 3481892"/>
              <a:gd name="connsiteX9" fmla="*/ 985927 w 2652643"/>
              <a:gd name="connsiteY9" fmla="*/ 1005259 h 3481892"/>
              <a:gd name="connsiteX10" fmla="*/ 738461 w 2652643"/>
              <a:gd name="connsiteY10" fmla="*/ 1005259 h 3481892"/>
              <a:gd name="connsiteX11" fmla="*/ 848339 w 2652643"/>
              <a:gd name="connsiteY11" fmla="*/ 0 h 3481892"/>
              <a:gd name="connsiteX12" fmla="*/ 252511 w 2652643"/>
              <a:gd name="connsiteY12" fmla="*/ 877751 h 3481892"/>
              <a:gd name="connsiteX13" fmla="*/ 586060 w 2652643"/>
              <a:gd name="connsiteY13" fmla="*/ 1089640 h 3481892"/>
              <a:gd name="connsiteX14" fmla="*/ 411078 w 2652643"/>
              <a:gd name="connsiteY14" fmla="*/ 1323464 h 3481892"/>
              <a:gd name="connsiteX15" fmla="*/ 252511 w 2652643"/>
              <a:gd name="connsiteY15" fmla="*/ 877751 h 3481892"/>
              <a:gd name="connsiteX16" fmla="*/ 0 w 2652643"/>
              <a:gd name="connsiteY16" fmla="*/ 1692455 h 3481892"/>
              <a:gd name="connsiteX17" fmla="*/ 347931 w 2652643"/>
              <a:gd name="connsiteY17" fmla="*/ 1527114 h 3481892"/>
              <a:gd name="connsiteX18" fmla="*/ 347931 w 2652643"/>
              <a:gd name="connsiteY18" fmla="*/ 1857796 h 3481892"/>
              <a:gd name="connsiteX19" fmla="*/ 0 w 2652643"/>
              <a:gd name="connsiteY19" fmla="*/ 1692455 h 3481892"/>
              <a:gd name="connsiteX20" fmla="*/ 252511 w 2652643"/>
              <a:gd name="connsiteY20" fmla="*/ 2507052 h 3481892"/>
              <a:gd name="connsiteX21" fmla="*/ 411078 w 2652643"/>
              <a:gd name="connsiteY21" fmla="*/ 2061446 h 3481892"/>
              <a:gd name="connsiteX22" fmla="*/ 586060 w 2652643"/>
              <a:gd name="connsiteY22" fmla="*/ 2295270 h 3481892"/>
              <a:gd name="connsiteX23" fmla="*/ 252511 w 2652643"/>
              <a:gd name="connsiteY23" fmla="*/ 2507052 h 3481892"/>
              <a:gd name="connsiteX24" fmla="*/ 889903 w 2652643"/>
              <a:gd name="connsiteY24" fmla="*/ 3481892 h 3481892"/>
              <a:gd name="connsiteX25" fmla="*/ 738461 w 2652643"/>
              <a:gd name="connsiteY25" fmla="*/ 2379651 h 3481892"/>
              <a:gd name="connsiteX26" fmla="*/ 985927 w 2652643"/>
              <a:gd name="connsiteY26" fmla="*/ 2379651 h 3481892"/>
              <a:gd name="connsiteX27" fmla="*/ 889903 w 2652643"/>
              <a:gd name="connsiteY27" fmla="*/ 3481892 h 3481892"/>
              <a:gd name="connsiteX28" fmla="*/ 1471797 w 2652643"/>
              <a:gd name="connsiteY28" fmla="*/ 2507052 h 3481892"/>
              <a:gd name="connsiteX29" fmla="*/ 1138328 w 2652643"/>
              <a:gd name="connsiteY29" fmla="*/ 2295270 h 3481892"/>
              <a:gd name="connsiteX30" fmla="*/ 1313310 w 2652643"/>
              <a:gd name="connsiteY30" fmla="*/ 2061446 h 3481892"/>
              <a:gd name="connsiteX31" fmla="*/ 1471797 w 2652643"/>
              <a:gd name="connsiteY31" fmla="*/ 2507052 h 3481892"/>
              <a:gd name="connsiteX32" fmla="*/ 431097 w 2652643"/>
              <a:gd name="connsiteY32" fmla="*/ 1692455 h 3481892"/>
              <a:gd name="connsiteX33" fmla="*/ 862194 w 2652643"/>
              <a:gd name="connsiteY33" fmla="*/ 1116391 h 3481892"/>
              <a:gd name="connsiteX34" fmla="*/ 1293291 w 2652643"/>
              <a:gd name="connsiteY34" fmla="*/ 1692455 h 3481892"/>
              <a:gd name="connsiteX35" fmla="*/ 862194 w 2652643"/>
              <a:gd name="connsiteY35" fmla="*/ 2268519 h 3481892"/>
              <a:gd name="connsiteX36" fmla="*/ 431097 w 2652643"/>
              <a:gd name="connsiteY36" fmla="*/ 1692455 h 3481892"/>
              <a:gd name="connsiteX0" fmla="*/ 3456207 w 3456207"/>
              <a:gd name="connsiteY0" fmla="*/ 1747873 h 3481892"/>
              <a:gd name="connsiteX1" fmla="*/ 2180021 w 3456207"/>
              <a:gd name="connsiteY1" fmla="*/ 1857796 h 3481892"/>
              <a:gd name="connsiteX2" fmla="*/ 2180021 w 3456207"/>
              <a:gd name="connsiteY2" fmla="*/ 1527114 h 3481892"/>
              <a:gd name="connsiteX3" fmla="*/ 3456207 w 3456207"/>
              <a:gd name="connsiteY3" fmla="*/ 1747873 h 3481892"/>
              <a:gd name="connsiteX4" fmla="*/ 2275361 w 3456207"/>
              <a:gd name="connsiteY4" fmla="*/ 877751 h 3481892"/>
              <a:gd name="connsiteX5" fmla="*/ 2116874 w 3456207"/>
              <a:gd name="connsiteY5" fmla="*/ 1323464 h 3481892"/>
              <a:gd name="connsiteX6" fmla="*/ 1941892 w 3456207"/>
              <a:gd name="connsiteY6" fmla="*/ 1089640 h 3481892"/>
              <a:gd name="connsiteX7" fmla="*/ 2275361 w 3456207"/>
              <a:gd name="connsiteY7" fmla="*/ 877751 h 3481892"/>
              <a:gd name="connsiteX8" fmla="*/ 1651903 w 3456207"/>
              <a:gd name="connsiteY8" fmla="*/ 0 h 3481892"/>
              <a:gd name="connsiteX9" fmla="*/ 1789491 w 3456207"/>
              <a:gd name="connsiteY9" fmla="*/ 1005259 h 3481892"/>
              <a:gd name="connsiteX10" fmla="*/ 1542025 w 3456207"/>
              <a:gd name="connsiteY10" fmla="*/ 1005259 h 3481892"/>
              <a:gd name="connsiteX11" fmla="*/ 1651903 w 3456207"/>
              <a:gd name="connsiteY11" fmla="*/ 0 h 3481892"/>
              <a:gd name="connsiteX12" fmla="*/ 1056075 w 3456207"/>
              <a:gd name="connsiteY12" fmla="*/ 877751 h 3481892"/>
              <a:gd name="connsiteX13" fmla="*/ 1389624 w 3456207"/>
              <a:gd name="connsiteY13" fmla="*/ 1089640 h 3481892"/>
              <a:gd name="connsiteX14" fmla="*/ 1214642 w 3456207"/>
              <a:gd name="connsiteY14" fmla="*/ 1323464 h 3481892"/>
              <a:gd name="connsiteX15" fmla="*/ 1056075 w 3456207"/>
              <a:gd name="connsiteY15" fmla="*/ 877751 h 3481892"/>
              <a:gd name="connsiteX16" fmla="*/ 0 w 3456207"/>
              <a:gd name="connsiteY16" fmla="*/ 1692455 h 3481892"/>
              <a:gd name="connsiteX17" fmla="*/ 1151495 w 3456207"/>
              <a:gd name="connsiteY17" fmla="*/ 1527114 h 3481892"/>
              <a:gd name="connsiteX18" fmla="*/ 1151495 w 3456207"/>
              <a:gd name="connsiteY18" fmla="*/ 1857796 h 3481892"/>
              <a:gd name="connsiteX19" fmla="*/ 0 w 3456207"/>
              <a:gd name="connsiteY19" fmla="*/ 1692455 h 3481892"/>
              <a:gd name="connsiteX20" fmla="*/ 1056075 w 3456207"/>
              <a:gd name="connsiteY20" fmla="*/ 2507052 h 3481892"/>
              <a:gd name="connsiteX21" fmla="*/ 1214642 w 3456207"/>
              <a:gd name="connsiteY21" fmla="*/ 2061446 h 3481892"/>
              <a:gd name="connsiteX22" fmla="*/ 1389624 w 3456207"/>
              <a:gd name="connsiteY22" fmla="*/ 2295270 h 3481892"/>
              <a:gd name="connsiteX23" fmla="*/ 1056075 w 3456207"/>
              <a:gd name="connsiteY23" fmla="*/ 2507052 h 3481892"/>
              <a:gd name="connsiteX24" fmla="*/ 1693467 w 3456207"/>
              <a:gd name="connsiteY24" fmla="*/ 3481892 h 3481892"/>
              <a:gd name="connsiteX25" fmla="*/ 1542025 w 3456207"/>
              <a:gd name="connsiteY25" fmla="*/ 2379651 h 3481892"/>
              <a:gd name="connsiteX26" fmla="*/ 1789491 w 3456207"/>
              <a:gd name="connsiteY26" fmla="*/ 2379651 h 3481892"/>
              <a:gd name="connsiteX27" fmla="*/ 1693467 w 3456207"/>
              <a:gd name="connsiteY27" fmla="*/ 3481892 h 3481892"/>
              <a:gd name="connsiteX28" fmla="*/ 2275361 w 3456207"/>
              <a:gd name="connsiteY28" fmla="*/ 2507052 h 3481892"/>
              <a:gd name="connsiteX29" fmla="*/ 1941892 w 3456207"/>
              <a:gd name="connsiteY29" fmla="*/ 2295270 h 3481892"/>
              <a:gd name="connsiteX30" fmla="*/ 2116874 w 3456207"/>
              <a:gd name="connsiteY30" fmla="*/ 2061446 h 3481892"/>
              <a:gd name="connsiteX31" fmla="*/ 2275361 w 3456207"/>
              <a:gd name="connsiteY31" fmla="*/ 2507052 h 3481892"/>
              <a:gd name="connsiteX32" fmla="*/ 1234661 w 3456207"/>
              <a:gd name="connsiteY32" fmla="*/ 1692455 h 3481892"/>
              <a:gd name="connsiteX33" fmla="*/ 1665758 w 3456207"/>
              <a:gd name="connsiteY33" fmla="*/ 1116391 h 3481892"/>
              <a:gd name="connsiteX34" fmla="*/ 2096855 w 3456207"/>
              <a:gd name="connsiteY34" fmla="*/ 1692455 h 3481892"/>
              <a:gd name="connsiteX35" fmla="*/ 1665758 w 3456207"/>
              <a:gd name="connsiteY35" fmla="*/ 2268519 h 3481892"/>
              <a:gd name="connsiteX36" fmla="*/ 1234661 w 3456207"/>
              <a:gd name="connsiteY36" fmla="*/ 1692455 h 348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56207" h="3481892">
                <a:moveTo>
                  <a:pt x="3456207" y="1747873"/>
                </a:moveTo>
                <a:lnTo>
                  <a:pt x="2180021" y="1857796"/>
                </a:lnTo>
                <a:lnTo>
                  <a:pt x="2180021" y="1527114"/>
                </a:lnTo>
                <a:lnTo>
                  <a:pt x="3456207" y="1747873"/>
                </a:lnTo>
                <a:close/>
                <a:moveTo>
                  <a:pt x="2275361" y="877751"/>
                </a:moveTo>
                <a:lnTo>
                  <a:pt x="2116874" y="1323464"/>
                </a:lnTo>
                <a:lnTo>
                  <a:pt x="1941892" y="1089640"/>
                </a:lnTo>
                <a:lnTo>
                  <a:pt x="2275361" y="877751"/>
                </a:lnTo>
                <a:close/>
                <a:moveTo>
                  <a:pt x="1651903" y="0"/>
                </a:moveTo>
                <a:lnTo>
                  <a:pt x="1789491" y="1005259"/>
                </a:lnTo>
                <a:lnTo>
                  <a:pt x="1542025" y="1005259"/>
                </a:lnTo>
                <a:cubicBezTo>
                  <a:pt x="1583269" y="850282"/>
                  <a:pt x="1610659" y="154977"/>
                  <a:pt x="1651903" y="0"/>
                </a:cubicBezTo>
                <a:close/>
                <a:moveTo>
                  <a:pt x="1056075" y="877751"/>
                </a:moveTo>
                <a:lnTo>
                  <a:pt x="1389624" y="1089640"/>
                </a:lnTo>
                <a:lnTo>
                  <a:pt x="1214642" y="1323464"/>
                </a:lnTo>
                <a:lnTo>
                  <a:pt x="1056075" y="877751"/>
                </a:lnTo>
                <a:close/>
                <a:moveTo>
                  <a:pt x="0" y="1692455"/>
                </a:moveTo>
                <a:lnTo>
                  <a:pt x="1151495" y="1527114"/>
                </a:lnTo>
                <a:lnTo>
                  <a:pt x="1151495" y="1857796"/>
                </a:lnTo>
                <a:lnTo>
                  <a:pt x="0" y="1692455"/>
                </a:lnTo>
                <a:close/>
                <a:moveTo>
                  <a:pt x="1056075" y="2507052"/>
                </a:moveTo>
                <a:lnTo>
                  <a:pt x="1214642" y="2061446"/>
                </a:lnTo>
                <a:lnTo>
                  <a:pt x="1389624" y="2295270"/>
                </a:lnTo>
                <a:lnTo>
                  <a:pt x="1056075" y="2507052"/>
                </a:lnTo>
                <a:close/>
                <a:moveTo>
                  <a:pt x="1693467" y="3481892"/>
                </a:moveTo>
                <a:lnTo>
                  <a:pt x="1542025" y="2379651"/>
                </a:lnTo>
                <a:lnTo>
                  <a:pt x="1789491" y="2379651"/>
                </a:lnTo>
                <a:lnTo>
                  <a:pt x="1693467" y="3481892"/>
                </a:lnTo>
                <a:close/>
                <a:moveTo>
                  <a:pt x="2275361" y="2507052"/>
                </a:moveTo>
                <a:lnTo>
                  <a:pt x="1941892" y="2295270"/>
                </a:lnTo>
                <a:lnTo>
                  <a:pt x="2116874" y="2061446"/>
                </a:lnTo>
                <a:lnTo>
                  <a:pt x="2275361" y="2507052"/>
                </a:lnTo>
                <a:close/>
                <a:moveTo>
                  <a:pt x="1234661" y="1692455"/>
                </a:moveTo>
                <a:cubicBezTo>
                  <a:pt x="1234661" y="1374304"/>
                  <a:pt x="1427670" y="1116391"/>
                  <a:pt x="1665758" y="1116391"/>
                </a:cubicBezTo>
                <a:cubicBezTo>
                  <a:pt x="1903846" y="1116391"/>
                  <a:pt x="2096855" y="1374304"/>
                  <a:pt x="2096855" y="1692455"/>
                </a:cubicBezTo>
                <a:cubicBezTo>
                  <a:pt x="2096855" y="2010606"/>
                  <a:pt x="1903846" y="2268519"/>
                  <a:pt x="1665758" y="2268519"/>
                </a:cubicBezTo>
                <a:cubicBezTo>
                  <a:pt x="1427670" y="2268519"/>
                  <a:pt x="1234661" y="2010606"/>
                  <a:pt x="1234661" y="1692455"/>
                </a:cubicBezTo>
                <a:close/>
              </a:path>
            </a:pathLst>
          </a:custGeom>
          <a:solidFill>
            <a:srgbClr val="FFFF00"/>
          </a:solidFill>
          <a:effectLst>
            <a:outerShdw dir="2640000" rotWithShape="0">
              <a:srgbClr val="FFFF66">
                <a:alpha val="35000"/>
              </a:srgbClr>
            </a:outerShdw>
          </a:effectLst>
          <a:scene3d>
            <a:camera prst="perspectiveLeft" fov="1800000">
              <a:rot lat="0" lon="2400000" rev="0"/>
            </a:camera>
            <a:lightRig rig="chilly" dir="t"/>
          </a:scene3d>
          <a:sp3d>
            <a:bevelT w="63500" h="25400" prst="angle"/>
            <a:bevelB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</a:bodyPr>
          <a:lstStyle/>
          <a:p>
            <a:pPr algn="ctr"/>
            <a:endParaRPr lang="es-E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14 Estrella de 32 puntas"/>
          <p:cNvSpPr/>
          <p:nvPr/>
        </p:nvSpPr>
        <p:spPr>
          <a:xfrm rot="21178270">
            <a:off x="3801202" y="3356992"/>
            <a:ext cx="1855978" cy="1872210"/>
          </a:xfrm>
          <a:custGeom>
            <a:avLst/>
            <a:gdLst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656052 w 2952328"/>
              <a:gd name="connsiteY10" fmla="*/ 178999 h 2124236"/>
              <a:gd name="connsiteX11" fmla="*/ 1147981 w 2952328"/>
              <a:gd name="connsiteY11" fmla="*/ 620350 h 2124236"/>
              <a:gd name="connsiteX12" fmla="*/ 911266 w 2952328"/>
              <a:gd name="connsiteY12" fmla="*/ 80848 h 2124236"/>
              <a:gd name="connsiteX13" fmla="*/ 1274074 w 2952328"/>
              <a:gd name="connsiteY13" fmla="*/ 582771 h 2124236"/>
              <a:gd name="connsiteX14" fmla="*/ 1188179 w 2952328"/>
              <a:gd name="connsiteY14" fmla="*/ 20403 h 2124236"/>
              <a:gd name="connsiteX15" fmla="*/ 1407924 w 2952328"/>
              <a:gd name="connsiteY15" fmla="*/ 563616 h 2124236"/>
              <a:gd name="connsiteX16" fmla="*/ 1476164 w 2952328"/>
              <a:gd name="connsiteY16" fmla="*/ 0 h 2124236"/>
              <a:gd name="connsiteX17" fmla="*/ 1544404 w 2952328"/>
              <a:gd name="connsiteY17" fmla="*/ 563616 h 2124236"/>
              <a:gd name="connsiteX18" fmla="*/ 1764149 w 2952328"/>
              <a:gd name="connsiteY18" fmla="*/ 20403 h 2124236"/>
              <a:gd name="connsiteX19" fmla="*/ 1678254 w 2952328"/>
              <a:gd name="connsiteY19" fmla="*/ 582771 h 2124236"/>
              <a:gd name="connsiteX20" fmla="*/ 2041062 w 2952328"/>
              <a:gd name="connsiteY20" fmla="*/ 80848 h 2124236"/>
              <a:gd name="connsiteX21" fmla="*/ 1804347 w 2952328"/>
              <a:gd name="connsiteY21" fmla="*/ 620350 h 2124236"/>
              <a:gd name="connsiteX22" fmla="*/ 2296276 w 2952328"/>
              <a:gd name="connsiteY22" fmla="*/ 178999 h 2124236"/>
              <a:gd name="connsiteX23" fmla="*/ 1917819 w 2952328"/>
              <a:gd name="connsiteY23" fmla="*/ 674905 h 2124236"/>
              <a:gd name="connsiteX24" fmla="*/ 2519970 w 2952328"/>
              <a:gd name="connsiteY24" fmla="*/ 311087 h 2124236"/>
              <a:gd name="connsiteX25" fmla="*/ 2014325 w 2952328"/>
              <a:gd name="connsiteY25" fmla="*/ 744342 h 2124236"/>
              <a:gd name="connsiteX26" fmla="*/ 2703550 w 2952328"/>
              <a:gd name="connsiteY26" fmla="*/ 472037 h 2124236"/>
              <a:gd name="connsiteX27" fmla="*/ 2090147 w 2952328"/>
              <a:gd name="connsiteY27" fmla="*/ 825986 h 2124236"/>
              <a:gd name="connsiteX28" fmla="*/ 2839962 w 2952328"/>
              <a:gd name="connsiteY28" fmla="*/ 655667 h 2124236"/>
              <a:gd name="connsiteX29" fmla="*/ 2142375 w 2952328"/>
              <a:gd name="connsiteY29" fmla="*/ 916712 h 2124236"/>
              <a:gd name="connsiteX30" fmla="*/ 2923971 w 2952328"/>
              <a:gd name="connsiteY30" fmla="*/ 854909 h 2124236"/>
              <a:gd name="connsiteX31" fmla="*/ 2168997 w 2952328"/>
              <a:gd name="connsiteY31" fmla="*/ 1013018 h 2124236"/>
              <a:gd name="connsiteX32" fmla="*/ 2952328 w 2952328"/>
              <a:gd name="connsiteY32" fmla="*/ 1062118 h 2124236"/>
              <a:gd name="connsiteX33" fmla="*/ 2168997 w 2952328"/>
              <a:gd name="connsiteY33" fmla="*/ 1111218 h 2124236"/>
              <a:gd name="connsiteX34" fmla="*/ 2923971 w 2952328"/>
              <a:gd name="connsiteY34" fmla="*/ 1269327 h 2124236"/>
              <a:gd name="connsiteX35" fmla="*/ 2142375 w 2952328"/>
              <a:gd name="connsiteY35" fmla="*/ 1207524 h 2124236"/>
              <a:gd name="connsiteX36" fmla="*/ 2839962 w 2952328"/>
              <a:gd name="connsiteY36" fmla="*/ 1468569 h 2124236"/>
              <a:gd name="connsiteX37" fmla="*/ 2090147 w 2952328"/>
              <a:gd name="connsiteY37" fmla="*/ 1298250 h 2124236"/>
              <a:gd name="connsiteX38" fmla="*/ 2703550 w 2952328"/>
              <a:gd name="connsiteY38" fmla="*/ 1652199 h 2124236"/>
              <a:gd name="connsiteX39" fmla="*/ 2014325 w 2952328"/>
              <a:gd name="connsiteY39" fmla="*/ 1379894 h 2124236"/>
              <a:gd name="connsiteX40" fmla="*/ 2519970 w 2952328"/>
              <a:gd name="connsiteY40" fmla="*/ 1813149 h 2124236"/>
              <a:gd name="connsiteX41" fmla="*/ 1917819 w 2952328"/>
              <a:gd name="connsiteY41" fmla="*/ 1449331 h 2124236"/>
              <a:gd name="connsiteX42" fmla="*/ 2296276 w 2952328"/>
              <a:gd name="connsiteY42" fmla="*/ 1945237 h 2124236"/>
              <a:gd name="connsiteX43" fmla="*/ 1804347 w 2952328"/>
              <a:gd name="connsiteY43" fmla="*/ 1503886 h 2124236"/>
              <a:gd name="connsiteX44" fmla="*/ 2041062 w 2952328"/>
              <a:gd name="connsiteY44" fmla="*/ 2043388 h 2124236"/>
              <a:gd name="connsiteX45" fmla="*/ 1678254 w 2952328"/>
              <a:gd name="connsiteY45" fmla="*/ 1541465 h 2124236"/>
              <a:gd name="connsiteX46" fmla="*/ 1764149 w 2952328"/>
              <a:gd name="connsiteY46" fmla="*/ 2103833 h 2124236"/>
              <a:gd name="connsiteX47" fmla="*/ 1544404 w 2952328"/>
              <a:gd name="connsiteY47" fmla="*/ 1560620 h 2124236"/>
              <a:gd name="connsiteX48" fmla="*/ 1476164 w 2952328"/>
              <a:gd name="connsiteY48" fmla="*/ 2124236 h 2124236"/>
              <a:gd name="connsiteX49" fmla="*/ 1407924 w 2952328"/>
              <a:gd name="connsiteY49" fmla="*/ 1560620 h 2124236"/>
              <a:gd name="connsiteX50" fmla="*/ 1188179 w 2952328"/>
              <a:gd name="connsiteY50" fmla="*/ 2103833 h 2124236"/>
              <a:gd name="connsiteX51" fmla="*/ 1274074 w 2952328"/>
              <a:gd name="connsiteY51" fmla="*/ 1541465 h 2124236"/>
              <a:gd name="connsiteX52" fmla="*/ 911266 w 2952328"/>
              <a:gd name="connsiteY52" fmla="*/ 2043388 h 2124236"/>
              <a:gd name="connsiteX53" fmla="*/ 1147981 w 2952328"/>
              <a:gd name="connsiteY53" fmla="*/ 1503886 h 2124236"/>
              <a:gd name="connsiteX54" fmla="*/ 656052 w 2952328"/>
              <a:gd name="connsiteY54" fmla="*/ 1945237 h 2124236"/>
              <a:gd name="connsiteX55" fmla="*/ 1034509 w 2952328"/>
              <a:gd name="connsiteY55" fmla="*/ 1449331 h 2124236"/>
              <a:gd name="connsiteX56" fmla="*/ 432358 w 2952328"/>
              <a:gd name="connsiteY56" fmla="*/ 1813149 h 2124236"/>
              <a:gd name="connsiteX57" fmla="*/ 938003 w 2952328"/>
              <a:gd name="connsiteY57" fmla="*/ 1379894 h 2124236"/>
              <a:gd name="connsiteX58" fmla="*/ 248778 w 2952328"/>
              <a:gd name="connsiteY58" fmla="*/ 1652199 h 2124236"/>
              <a:gd name="connsiteX59" fmla="*/ 862181 w 2952328"/>
              <a:gd name="connsiteY59" fmla="*/ 1298250 h 2124236"/>
              <a:gd name="connsiteX60" fmla="*/ 112366 w 2952328"/>
              <a:gd name="connsiteY60" fmla="*/ 1468569 h 2124236"/>
              <a:gd name="connsiteX61" fmla="*/ 809953 w 2952328"/>
              <a:gd name="connsiteY61" fmla="*/ 1207524 h 2124236"/>
              <a:gd name="connsiteX62" fmla="*/ 28357 w 2952328"/>
              <a:gd name="connsiteY62" fmla="*/ 1269327 h 2124236"/>
              <a:gd name="connsiteX63" fmla="*/ 783331 w 2952328"/>
              <a:gd name="connsiteY63" fmla="*/ 1111218 h 2124236"/>
              <a:gd name="connsiteX64" fmla="*/ 0 w 2952328"/>
              <a:gd name="connsiteY64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656052 w 2952328"/>
              <a:gd name="connsiteY10" fmla="*/ 178999 h 2124236"/>
              <a:gd name="connsiteX11" fmla="*/ 1147981 w 2952328"/>
              <a:gd name="connsiteY11" fmla="*/ 620350 h 2124236"/>
              <a:gd name="connsiteX12" fmla="*/ 911266 w 2952328"/>
              <a:gd name="connsiteY12" fmla="*/ 80848 h 2124236"/>
              <a:gd name="connsiteX13" fmla="*/ 1274074 w 2952328"/>
              <a:gd name="connsiteY13" fmla="*/ 582771 h 2124236"/>
              <a:gd name="connsiteX14" fmla="*/ 1257452 w 2952328"/>
              <a:gd name="connsiteY14" fmla="*/ 269785 h 2124236"/>
              <a:gd name="connsiteX15" fmla="*/ 1407924 w 2952328"/>
              <a:gd name="connsiteY15" fmla="*/ 563616 h 2124236"/>
              <a:gd name="connsiteX16" fmla="*/ 1476164 w 2952328"/>
              <a:gd name="connsiteY16" fmla="*/ 0 h 2124236"/>
              <a:gd name="connsiteX17" fmla="*/ 1544404 w 2952328"/>
              <a:gd name="connsiteY17" fmla="*/ 563616 h 2124236"/>
              <a:gd name="connsiteX18" fmla="*/ 1764149 w 2952328"/>
              <a:gd name="connsiteY18" fmla="*/ 20403 h 2124236"/>
              <a:gd name="connsiteX19" fmla="*/ 1678254 w 2952328"/>
              <a:gd name="connsiteY19" fmla="*/ 582771 h 2124236"/>
              <a:gd name="connsiteX20" fmla="*/ 2041062 w 2952328"/>
              <a:gd name="connsiteY20" fmla="*/ 80848 h 2124236"/>
              <a:gd name="connsiteX21" fmla="*/ 1804347 w 2952328"/>
              <a:gd name="connsiteY21" fmla="*/ 620350 h 2124236"/>
              <a:gd name="connsiteX22" fmla="*/ 2296276 w 2952328"/>
              <a:gd name="connsiteY22" fmla="*/ 178999 h 2124236"/>
              <a:gd name="connsiteX23" fmla="*/ 1917819 w 2952328"/>
              <a:gd name="connsiteY23" fmla="*/ 674905 h 2124236"/>
              <a:gd name="connsiteX24" fmla="*/ 2519970 w 2952328"/>
              <a:gd name="connsiteY24" fmla="*/ 311087 h 2124236"/>
              <a:gd name="connsiteX25" fmla="*/ 2014325 w 2952328"/>
              <a:gd name="connsiteY25" fmla="*/ 744342 h 2124236"/>
              <a:gd name="connsiteX26" fmla="*/ 2703550 w 2952328"/>
              <a:gd name="connsiteY26" fmla="*/ 472037 h 2124236"/>
              <a:gd name="connsiteX27" fmla="*/ 2090147 w 2952328"/>
              <a:gd name="connsiteY27" fmla="*/ 825986 h 2124236"/>
              <a:gd name="connsiteX28" fmla="*/ 2839962 w 2952328"/>
              <a:gd name="connsiteY28" fmla="*/ 655667 h 2124236"/>
              <a:gd name="connsiteX29" fmla="*/ 2142375 w 2952328"/>
              <a:gd name="connsiteY29" fmla="*/ 916712 h 2124236"/>
              <a:gd name="connsiteX30" fmla="*/ 2923971 w 2952328"/>
              <a:gd name="connsiteY30" fmla="*/ 854909 h 2124236"/>
              <a:gd name="connsiteX31" fmla="*/ 2168997 w 2952328"/>
              <a:gd name="connsiteY31" fmla="*/ 1013018 h 2124236"/>
              <a:gd name="connsiteX32" fmla="*/ 2952328 w 2952328"/>
              <a:gd name="connsiteY32" fmla="*/ 1062118 h 2124236"/>
              <a:gd name="connsiteX33" fmla="*/ 2168997 w 2952328"/>
              <a:gd name="connsiteY33" fmla="*/ 1111218 h 2124236"/>
              <a:gd name="connsiteX34" fmla="*/ 2923971 w 2952328"/>
              <a:gd name="connsiteY34" fmla="*/ 1269327 h 2124236"/>
              <a:gd name="connsiteX35" fmla="*/ 2142375 w 2952328"/>
              <a:gd name="connsiteY35" fmla="*/ 1207524 h 2124236"/>
              <a:gd name="connsiteX36" fmla="*/ 2839962 w 2952328"/>
              <a:gd name="connsiteY36" fmla="*/ 1468569 h 2124236"/>
              <a:gd name="connsiteX37" fmla="*/ 2090147 w 2952328"/>
              <a:gd name="connsiteY37" fmla="*/ 1298250 h 2124236"/>
              <a:gd name="connsiteX38" fmla="*/ 2703550 w 2952328"/>
              <a:gd name="connsiteY38" fmla="*/ 1652199 h 2124236"/>
              <a:gd name="connsiteX39" fmla="*/ 2014325 w 2952328"/>
              <a:gd name="connsiteY39" fmla="*/ 1379894 h 2124236"/>
              <a:gd name="connsiteX40" fmla="*/ 2519970 w 2952328"/>
              <a:gd name="connsiteY40" fmla="*/ 1813149 h 2124236"/>
              <a:gd name="connsiteX41" fmla="*/ 1917819 w 2952328"/>
              <a:gd name="connsiteY41" fmla="*/ 1449331 h 2124236"/>
              <a:gd name="connsiteX42" fmla="*/ 2296276 w 2952328"/>
              <a:gd name="connsiteY42" fmla="*/ 1945237 h 2124236"/>
              <a:gd name="connsiteX43" fmla="*/ 1804347 w 2952328"/>
              <a:gd name="connsiteY43" fmla="*/ 1503886 h 2124236"/>
              <a:gd name="connsiteX44" fmla="*/ 2041062 w 2952328"/>
              <a:gd name="connsiteY44" fmla="*/ 2043388 h 2124236"/>
              <a:gd name="connsiteX45" fmla="*/ 1678254 w 2952328"/>
              <a:gd name="connsiteY45" fmla="*/ 1541465 h 2124236"/>
              <a:gd name="connsiteX46" fmla="*/ 1764149 w 2952328"/>
              <a:gd name="connsiteY46" fmla="*/ 2103833 h 2124236"/>
              <a:gd name="connsiteX47" fmla="*/ 1544404 w 2952328"/>
              <a:gd name="connsiteY47" fmla="*/ 1560620 h 2124236"/>
              <a:gd name="connsiteX48" fmla="*/ 1476164 w 2952328"/>
              <a:gd name="connsiteY48" fmla="*/ 2124236 h 2124236"/>
              <a:gd name="connsiteX49" fmla="*/ 1407924 w 2952328"/>
              <a:gd name="connsiteY49" fmla="*/ 1560620 h 2124236"/>
              <a:gd name="connsiteX50" fmla="*/ 1188179 w 2952328"/>
              <a:gd name="connsiteY50" fmla="*/ 2103833 h 2124236"/>
              <a:gd name="connsiteX51" fmla="*/ 1274074 w 2952328"/>
              <a:gd name="connsiteY51" fmla="*/ 1541465 h 2124236"/>
              <a:gd name="connsiteX52" fmla="*/ 911266 w 2952328"/>
              <a:gd name="connsiteY52" fmla="*/ 2043388 h 2124236"/>
              <a:gd name="connsiteX53" fmla="*/ 1147981 w 2952328"/>
              <a:gd name="connsiteY53" fmla="*/ 1503886 h 2124236"/>
              <a:gd name="connsiteX54" fmla="*/ 656052 w 2952328"/>
              <a:gd name="connsiteY54" fmla="*/ 1945237 h 2124236"/>
              <a:gd name="connsiteX55" fmla="*/ 1034509 w 2952328"/>
              <a:gd name="connsiteY55" fmla="*/ 1449331 h 2124236"/>
              <a:gd name="connsiteX56" fmla="*/ 432358 w 2952328"/>
              <a:gd name="connsiteY56" fmla="*/ 1813149 h 2124236"/>
              <a:gd name="connsiteX57" fmla="*/ 938003 w 2952328"/>
              <a:gd name="connsiteY57" fmla="*/ 1379894 h 2124236"/>
              <a:gd name="connsiteX58" fmla="*/ 248778 w 2952328"/>
              <a:gd name="connsiteY58" fmla="*/ 1652199 h 2124236"/>
              <a:gd name="connsiteX59" fmla="*/ 862181 w 2952328"/>
              <a:gd name="connsiteY59" fmla="*/ 1298250 h 2124236"/>
              <a:gd name="connsiteX60" fmla="*/ 112366 w 2952328"/>
              <a:gd name="connsiteY60" fmla="*/ 1468569 h 2124236"/>
              <a:gd name="connsiteX61" fmla="*/ 809953 w 2952328"/>
              <a:gd name="connsiteY61" fmla="*/ 1207524 h 2124236"/>
              <a:gd name="connsiteX62" fmla="*/ 28357 w 2952328"/>
              <a:gd name="connsiteY62" fmla="*/ 1269327 h 2124236"/>
              <a:gd name="connsiteX63" fmla="*/ 783331 w 2952328"/>
              <a:gd name="connsiteY63" fmla="*/ 1111218 h 2124236"/>
              <a:gd name="connsiteX64" fmla="*/ 0 w 2952328"/>
              <a:gd name="connsiteY64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656052 w 2952328"/>
              <a:gd name="connsiteY10" fmla="*/ 178999 h 2124236"/>
              <a:gd name="connsiteX11" fmla="*/ 1147981 w 2952328"/>
              <a:gd name="connsiteY11" fmla="*/ 620350 h 2124236"/>
              <a:gd name="connsiteX12" fmla="*/ 994393 w 2952328"/>
              <a:gd name="connsiteY12" fmla="*/ 288667 h 2124236"/>
              <a:gd name="connsiteX13" fmla="*/ 1274074 w 2952328"/>
              <a:gd name="connsiteY13" fmla="*/ 582771 h 2124236"/>
              <a:gd name="connsiteX14" fmla="*/ 1257452 w 2952328"/>
              <a:gd name="connsiteY14" fmla="*/ 269785 h 2124236"/>
              <a:gd name="connsiteX15" fmla="*/ 1407924 w 2952328"/>
              <a:gd name="connsiteY15" fmla="*/ 563616 h 2124236"/>
              <a:gd name="connsiteX16" fmla="*/ 1476164 w 2952328"/>
              <a:gd name="connsiteY16" fmla="*/ 0 h 2124236"/>
              <a:gd name="connsiteX17" fmla="*/ 1544404 w 2952328"/>
              <a:gd name="connsiteY17" fmla="*/ 563616 h 2124236"/>
              <a:gd name="connsiteX18" fmla="*/ 1764149 w 2952328"/>
              <a:gd name="connsiteY18" fmla="*/ 20403 h 2124236"/>
              <a:gd name="connsiteX19" fmla="*/ 1678254 w 2952328"/>
              <a:gd name="connsiteY19" fmla="*/ 582771 h 2124236"/>
              <a:gd name="connsiteX20" fmla="*/ 2041062 w 2952328"/>
              <a:gd name="connsiteY20" fmla="*/ 80848 h 2124236"/>
              <a:gd name="connsiteX21" fmla="*/ 1804347 w 2952328"/>
              <a:gd name="connsiteY21" fmla="*/ 620350 h 2124236"/>
              <a:gd name="connsiteX22" fmla="*/ 2296276 w 2952328"/>
              <a:gd name="connsiteY22" fmla="*/ 178999 h 2124236"/>
              <a:gd name="connsiteX23" fmla="*/ 1917819 w 2952328"/>
              <a:gd name="connsiteY23" fmla="*/ 674905 h 2124236"/>
              <a:gd name="connsiteX24" fmla="*/ 2519970 w 2952328"/>
              <a:gd name="connsiteY24" fmla="*/ 311087 h 2124236"/>
              <a:gd name="connsiteX25" fmla="*/ 2014325 w 2952328"/>
              <a:gd name="connsiteY25" fmla="*/ 744342 h 2124236"/>
              <a:gd name="connsiteX26" fmla="*/ 2703550 w 2952328"/>
              <a:gd name="connsiteY26" fmla="*/ 472037 h 2124236"/>
              <a:gd name="connsiteX27" fmla="*/ 2090147 w 2952328"/>
              <a:gd name="connsiteY27" fmla="*/ 825986 h 2124236"/>
              <a:gd name="connsiteX28" fmla="*/ 2839962 w 2952328"/>
              <a:gd name="connsiteY28" fmla="*/ 655667 h 2124236"/>
              <a:gd name="connsiteX29" fmla="*/ 2142375 w 2952328"/>
              <a:gd name="connsiteY29" fmla="*/ 916712 h 2124236"/>
              <a:gd name="connsiteX30" fmla="*/ 2923971 w 2952328"/>
              <a:gd name="connsiteY30" fmla="*/ 854909 h 2124236"/>
              <a:gd name="connsiteX31" fmla="*/ 2168997 w 2952328"/>
              <a:gd name="connsiteY31" fmla="*/ 1013018 h 2124236"/>
              <a:gd name="connsiteX32" fmla="*/ 2952328 w 2952328"/>
              <a:gd name="connsiteY32" fmla="*/ 1062118 h 2124236"/>
              <a:gd name="connsiteX33" fmla="*/ 2168997 w 2952328"/>
              <a:gd name="connsiteY33" fmla="*/ 1111218 h 2124236"/>
              <a:gd name="connsiteX34" fmla="*/ 2923971 w 2952328"/>
              <a:gd name="connsiteY34" fmla="*/ 1269327 h 2124236"/>
              <a:gd name="connsiteX35" fmla="*/ 2142375 w 2952328"/>
              <a:gd name="connsiteY35" fmla="*/ 1207524 h 2124236"/>
              <a:gd name="connsiteX36" fmla="*/ 2839962 w 2952328"/>
              <a:gd name="connsiteY36" fmla="*/ 1468569 h 2124236"/>
              <a:gd name="connsiteX37" fmla="*/ 2090147 w 2952328"/>
              <a:gd name="connsiteY37" fmla="*/ 1298250 h 2124236"/>
              <a:gd name="connsiteX38" fmla="*/ 2703550 w 2952328"/>
              <a:gd name="connsiteY38" fmla="*/ 1652199 h 2124236"/>
              <a:gd name="connsiteX39" fmla="*/ 2014325 w 2952328"/>
              <a:gd name="connsiteY39" fmla="*/ 1379894 h 2124236"/>
              <a:gd name="connsiteX40" fmla="*/ 2519970 w 2952328"/>
              <a:gd name="connsiteY40" fmla="*/ 1813149 h 2124236"/>
              <a:gd name="connsiteX41" fmla="*/ 1917819 w 2952328"/>
              <a:gd name="connsiteY41" fmla="*/ 1449331 h 2124236"/>
              <a:gd name="connsiteX42" fmla="*/ 2296276 w 2952328"/>
              <a:gd name="connsiteY42" fmla="*/ 1945237 h 2124236"/>
              <a:gd name="connsiteX43" fmla="*/ 1804347 w 2952328"/>
              <a:gd name="connsiteY43" fmla="*/ 1503886 h 2124236"/>
              <a:gd name="connsiteX44" fmla="*/ 2041062 w 2952328"/>
              <a:gd name="connsiteY44" fmla="*/ 2043388 h 2124236"/>
              <a:gd name="connsiteX45" fmla="*/ 1678254 w 2952328"/>
              <a:gd name="connsiteY45" fmla="*/ 1541465 h 2124236"/>
              <a:gd name="connsiteX46" fmla="*/ 1764149 w 2952328"/>
              <a:gd name="connsiteY46" fmla="*/ 2103833 h 2124236"/>
              <a:gd name="connsiteX47" fmla="*/ 1544404 w 2952328"/>
              <a:gd name="connsiteY47" fmla="*/ 1560620 h 2124236"/>
              <a:gd name="connsiteX48" fmla="*/ 1476164 w 2952328"/>
              <a:gd name="connsiteY48" fmla="*/ 2124236 h 2124236"/>
              <a:gd name="connsiteX49" fmla="*/ 1407924 w 2952328"/>
              <a:gd name="connsiteY49" fmla="*/ 1560620 h 2124236"/>
              <a:gd name="connsiteX50" fmla="*/ 1188179 w 2952328"/>
              <a:gd name="connsiteY50" fmla="*/ 2103833 h 2124236"/>
              <a:gd name="connsiteX51" fmla="*/ 1274074 w 2952328"/>
              <a:gd name="connsiteY51" fmla="*/ 1541465 h 2124236"/>
              <a:gd name="connsiteX52" fmla="*/ 911266 w 2952328"/>
              <a:gd name="connsiteY52" fmla="*/ 2043388 h 2124236"/>
              <a:gd name="connsiteX53" fmla="*/ 1147981 w 2952328"/>
              <a:gd name="connsiteY53" fmla="*/ 1503886 h 2124236"/>
              <a:gd name="connsiteX54" fmla="*/ 656052 w 2952328"/>
              <a:gd name="connsiteY54" fmla="*/ 1945237 h 2124236"/>
              <a:gd name="connsiteX55" fmla="*/ 1034509 w 2952328"/>
              <a:gd name="connsiteY55" fmla="*/ 1449331 h 2124236"/>
              <a:gd name="connsiteX56" fmla="*/ 432358 w 2952328"/>
              <a:gd name="connsiteY56" fmla="*/ 1813149 h 2124236"/>
              <a:gd name="connsiteX57" fmla="*/ 938003 w 2952328"/>
              <a:gd name="connsiteY57" fmla="*/ 1379894 h 2124236"/>
              <a:gd name="connsiteX58" fmla="*/ 248778 w 2952328"/>
              <a:gd name="connsiteY58" fmla="*/ 1652199 h 2124236"/>
              <a:gd name="connsiteX59" fmla="*/ 862181 w 2952328"/>
              <a:gd name="connsiteY59" fmla="*/ 1298250 h 2124236"/>
              <a:gd name="connsiteX60" fmla="*/ 112366 w 2952328"/>
              <a:gd name="connsiteY60" fmla="*/ 1468569 h 2124236"/>
              <a:gd name="connsiteX61" fmla="*/ 809953 w 2952328"/>
              <a:gd name="connsiteY61" fmla="*/ 1207524 h 2124236"/>
              <a:gd name="connsiteX62" fmla="*/ 28357 w 2952328"/>
              <a:gd name="connsiteY62" fmla="*/ 1269327 h 2124236"/>
              <a:gd name="connsiteX63" fmla="*/ 783331 w 2952328"/>
              <a:gd name="connsiteY63" fmla="*/ 1111218 h 2124236"/>
              <a:gd name="connsiteX64" fmla="*/ 0 w 2952328"/>
              <a:gd name="connsiteY64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877724 w 2952328"/>
              <a:gd name="connsiteY10" fmla="*/ 414526 h 2124236"/>
              <a:gd name="connsiteX11" fmla="*/ 1147981 w 2952328"/>
              <a:gd name="connsiteY11" fmla="*/ 620350 h 2124236"/>
              <a:gd name="connsiteX12" fmla="*/ 994393 w 2952328"/>
              <a:gd name="connsiteY12" fmla="*/ 288667 h 2124236"/>
              <a:gd name="connsiteX13" fmla="*/ 1274074 w 2952328"/>
              <a:gd name="connsiteY13" fmla="*/ 582771 h 2124236"/>
              <a:gd name="connsiteX14" fmla="*/ 1257452 w 2952328"/>
              <a:gd name="connsiteY14" fmla="*/ 269785 h 2124236"/>
              <a:gd name="connsiteX15" fmla="*/ 1407924 w 2952328"/>
              <a:gd name="connsiteY15" fmla="*/ 563616 h 2124236"/>
              <a:gd name="connsiteX16" fmla="*/ 1476164 w 2952328"/>
              <a:gd name="connsiteY16" fmla="*/ 0 h 2124236"/>
              <a:gd name="connsiteX17" fmla="*/ 1544404 w 2952328"/>
              <a:gd name="connsiteY17" fmla="*/ 563616 h 2124236"/>
              <a:gd name="connsiteX18" fmla="*/ 1764149 w 2952328"/>
              <a:gd name="connsiteY18" fmla="*/ 20403 h 2124236"/>
              <a:gd name="connsiteX19" fmla="*/ 1678254 w 2952328"/>
              <a:gd name="connsiteY19" fmla="*/ 582771 h 2124236"/>
              <a:gd name="connsiteX20" fmla="*/ 2041062 w 2952328"/>
              <a:gd name="connsiteY20" fmla="*/ 80848 h 2124236"/>
              <a:gd name="connsiteX21" fmla="*/ 1804347 w 2952328"/>
              <a:gd name="connsiteY21" fmla="*/ 620350 h 2124236"/>
              <a:gd name="connsiteX22" fmla="*/ 2296276 w 2952328"/>
              <a:gd name="connsiteY22" fmla="*/ 178999 h 2124236"/>
              <a:gd name="connsiteX23" fmla="*/ 1917819 w 2952328"/>
              <a:gd name="connsiteY23" fmla="*/ 674905 h 2124236"/>
              <a:gd name="connsiteX24" fmla="*/ 2519970 w 2952328"/>
              <a:gd name="connsiteY24" fmla="*/ 311087 h 2124236"/>
              <a:gd name="connsiteX25" fmla="*/ 2014325 w 2952328"/>
              <a:gd name="connsiteY25" fmla="*/ 744342 h 2124236"/>
              <a:gd name="connsiteX26" fmla="*/ 2703550 w 2952328"/>
              <a:gd name="connsiteY26" fmla="*/ 472037 h 2124236"/>
              <a:gd name="connsiteX27" fmla="*/ 2090147 w 2952328"/>
              <a:gd name="connsiteY27" fmla="*/ 825986 h 2124236"/>
              <a:gd name="connsiteX28" fmla="*/ 2839962 w 2952328"/>
              <a:gd name="connsiteY28" fmla="*/ 655667 h 2124236"/>
              <a:gd name="connsiteX29" fmla="*/ 2142375 w 2952328"/>
              <a:gd name="connsiteY29" fmla="*/ 916712 h 2124236"/>
              <a:gd name="connsiteX30" fmla="*/ 2923971 w 2952328"/>
              <a:gd name="connsiteY30" fmla="*/ 854909 h 2124236"/>
              <a:gd name="connsiteX31" fmla="*/ 2168997 w 2952328"/>
              <a:gd name="connsiteY31" fmla="*/ 1013018 h 2124236"/>
              <a:gd name="connsiteX32" fmla="*/ 2952328 w 2952328"/>
              <a:gd name="connsiteY32" fmla="*/ 1062118 h 2124236"/>
              <a:gd name="connsiteX33" fmla="*/ 2168997 w 2952328"/>
              <a:gd name="connsiteY33" fmla="*/ 1111218 h 2124236"/>
              <a:gd name="connsiteX34" fmla="*/ 2923971 w 2952328"/>
              <a:gd name="connsiteY34" fmla="*/ 1269327 h 2124236"/>
              <a:gd name="connsiteX35" fmla="*/ 2142375 w 2952328"/>
              <a:gd name="connsiteY35" fmla="*/ 1207524 h 2124236"/>
              <a:gd name="connsiteX36" fmla="*/ 2839962 w 2952328"/>
              <a:gd name="connsiteY36" fmla="*/ 1468569 h 2124236"/>
              <a:gd name="connsiteX37" fmla="*/ 2090147 w 2952328"/>
              <a:gd name="connsiteY37" fmla="*/ 1298250 h 2124236"/>
              <a:gd name="connsiteX38" fmla="*/ 2703550 w 2952328"/>
              <a:gd name="connsiteY38" fmla="*/ 1652199 h 2124236"/>
              <a:gd name="connsiteX39" fmla="*/ 2014325 w 2952328"/>
              <a:gd name="connsiteY39" fmla="*/ 1379894 h 2124236"/>
              <a:gd name="connsiteX40" fmla="*/ 2519970 w 2952328"/>
              <a:gd name="connsiteY40" fmla="*/ 1813149 h 2124236"/>
              <a:gd name="connsiteX41" fmla="*/ 1917819 w 2952328"/>
              <a:gd name="connsiteY41" fmla="*/ 1449331 h 2124236"/>
              <a:gd name="connsiteX42" fmla="*/ 2296276 w 2952328"/>
              <a:gd name="connsiteY42" fmla="*/ 1945237 h 2124236"/>
              <a:gd name="connsiteX43" fmla="*/ 1804347 w 2952328"/>
              <a:gd name="connsiteY43" fmla="*/ 1503886 h 2124236"/>
              <a:gd name="connsiteX44" fmla="*/ 2041062 w 2952328"/>
              <a:gd name="connsiteY44" fmla="*/ 2043388 h 2124236"/>
              <a:gd name="connsiteX45" fmla="*/ 1678254 w 2952328"/>
              <a:gd name="connsiteY45" fmla="*/ 1541465 h 2124236"/>
              <a:gd name="connsiteX46" fmla="*/ 1764149 w 2952328"/>
              <a:gd name="connsiteY46" fmla="*/ 2103833 h 2124236"/>
              <a:gd name="connsiteX47" fmla="*/ 1544404 w 2952328"/>
              <a:gd name="connsiteY47" fmla="*/ 1560620 h 2124236"/>
              <a:gd name="connsiteX48" fmla="*/ 1476164 w 2952328"/>
              <a:gd name="connsiteY48" fmla="*/ 2124236 h 2124236"/>
              <a:gd name="connsiteX49" fmla="*/ 1407924 w 2952328"/>
              <a:gd name="connsiteY49" fmla="*/ 1560620 h 2124236"/>
              <a:gd name="connsiteX50" fmla="*/ 1188179 w 2952328"/>
              <a:gd name="connsiteY50" fmla="*/ 2103833 h 2124236"/>
              <a:gd name="connsiteX51" fmla="*/ 1274074 w 2952328"/>
              <a:gd name="connsiteY51" fmla="*/ 1541465 h 2124236"/>
              <a:gd name="connsiteX52" fmla="*/ 911266 w 2952328"/>
              <a:gd name="connsiteY52" fmla="*/ 2043388 h 2124236"/>
              <a:gd name="connsiteX53" fmla="*/ 1147981 w 2952328"/>
              <a:gd name="connsiteY53" fmla="*/ 1503886 h 2124236"/>
              <a:gd name="connsiteX54" fmla="*/ 656052 w 2952328"/>
              <a:gd name="connsiteY54" fmla="*/ 1945237 h 2124236"/>
              <a:gd name="connsiteX55" fmla="*/ 1034509 w 2952328"/>
              <a:gd name="connsiteY55" fmla="*/ 1449331 h 2124236"/>
              <a:gd name="connsiteX56" fmla="*/ 432358 w 2952328"/>
              <a:gd name="connsiteY56" fmla="*/ 1813149 h 2124236"/>
              <a:gd name="connsiteX57" fmla="*/ 938003 w 2952328"/>
              <a:gd name="connsiteY57" fmla="*/ 1379894 h 2124236"/>
              <a:gd name="connsiteX58" fmla="*/ 248778 w 2952328"/>
              <a:gd name="connsiteY58" fmla="*/ 1652199 h 2124236"/>
              <a:gd name="connsiteX59" fmla="*/ 862181 w 2952328"/>
              <a:gd name="connsiteY59" fmla="*/ 1298250 h 2124236"/>
              <a:gd name="connsiteX60" fmla="*/ 112366 w 2952328"/>
              <a:gd name="connsiteY60" fmla="*/ 1468569 h 2124236"/>
              <a:gd name="connsiteX61" fmla="*/ 809953 w 2952328"/>
              <a:gd name="connsiteY61" fmla="*/ 1207524 h 2124236"/>
              <a:gd name="connsiteX62" fmla="*/ 28357 w 2952328"/>
              <a:gd name="connsiteY62" fmla="*/ 1269327 h 2124236"/>
              <a:gd name="connsiteX63" fmla="*/ 783331 w 2952328"/>
              <a:gd name="connsiteY63" fmla="*/ 1111218 h 2124236"/>
              <a:gd name="connsiteX64" fmla="*/ 0 w 2952328"/>
              <a:gd name="connsiteY64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877724 w 2952328"/>
              <a:gd name="connsiteY10" fmla="*/ 414526 h 2124236"/>
              <a:gd name="connsiteX11" fmla="*/ 1147981 w 2952328"/>
              <a:gd name="connsiteY11" fmla="*/ 620350 h 2124236"/>
              <a:gd name="connsiteX12" fmla="*/ 911266 w 2952328"/>
              <a:gd name="connsiteY12" fmla="*/ 94703 h 2124236"/>
              <a:gd name="connsiteX13" fmla="*/ 1274074 w 2952328"/>
              <a:gd name="connsiteY13" fmla="*/ 582771 h 2124236"/>
              <a:gd name="connsiteX14" fmla="*/ 1257452 w 2952328"/>
              <a:gd name="connsiteY14" fmla="*/ 269785 h 2124236"/>
              <a:gd name="connsiteX15" fmla="*/ 1407924 w 2952328"/>
              <a:gd name="connsiteY15" fmla="*/ 563616 h 2124236"/>
              <a:gd name="connsiteX16" fmla="*/ 1476164 w 2952328"/>
              <a:gd name="connsiteY16" fmla="*/ 0 h 2124236"/>
              <a:gd name="connsiteX17" fmla="*/ 1544404 w 2952328"/>
              <a:gd name="connsiteY17" fmla="*/ 563616 h 2124236"/>
              <a:gd name="connsiteX18" fmla="*/ 1764149 w 2952328"/>
              <a:gd name="connsiteY18" fmla="*/ 20403 h 2124236"/>
              <a:gd name="connsiteX19" fmla="*/ 1678254 w 2952328"/>
              <a:gd name="connsiteY19" fmla="*/ 582771 h 2124236"/>
              <a:gd name="connsiteX20" fmla="*/ 2041062 w 2952328"/>
              <a:gd name="connsiteY20" fmla="*/ 80848 h 2124236"/>
              <a:gd name="connsiteX21" fmla="*/ 1804347 w 2952328"/>
              <a:gd name="connsiteY21" fmla="*/ 620350 h 2124236"/>
              <a:gd name="connsiteX22" fmla="*/ 2296276 w 2952328"/>
              <a:gd name="connsiteY22" fmla="*/ 178999 h 2124236"/>
              <a:gd name="connsiteX23" fmla="*/ 1917819 w 2952328"/>
              <a:gd name="connsiteY23" fmla="*/ 674905 h 2124236"/>
              <a:gd name="connsiteX24" fmla="*/ 2519970 w 2952328"/>
              <a:gd name="connsiteY24" fmla="*/ 311087 h 2124236"/>
              <a:gd name="connsiteX25" fmla="*/ 2014325 w 2952328"/>
              <a:gd name="connsiteY25" fmla="*/ 744342 h 2124236"/>
              <a:gd name="connsiteX26" fmla="*/ 2703550 w 2952328"/>
              <a:gd name="connsiteY26" fmla="*/ 472037 h 2124236"/>
              <a:gd name="connsiteX27" fmla="*/ 2090147 w 2952328"/>
              <a:gd name="connsiteY27" fmla="*/ 825986 h 2124236"/>
              <a:gd name="connsiteX28" fmla="*/ 2839962 w 2952328"/>
              <a:gd name="connsiteY28" fmla="*/ 655667 h 2124236"/>
              <a:gd name="connsiteX29" fmla="*/ 2142375 w 2952328"/>
              <a:gd name="connsiteY29" fmla="*/ 916712 h 2124236"/>
              <a:gd name="connsiteX30" fmla="*/ 2923971 w 2952328"/>
              <a:gd name="connsiteY30" fmla="*/ 854909 h 2124236"/>
              <a:gd name="connsiteX31" fmla="*/ 2168997 w 2952328"/>
              <a:gd name="connsiteY31" fmla="*/ 1013018 h 2124236"/>
              <a:gd name="connsiteX32" fmla="*/ 2952328 w 2952328"/>
              <a:gd name="connsiteY32" fmla="*/ 1062118 h 2124236"/>
              <a:gd name="connsiteX33" fmla="*/ 2168997 w 2952328"/>
              <a:gd name="connsiteY33" fmla="*/ 1111218 h 2124236"/>
              <a:gd name="connsiteX34" fmla="*/ 2923971 w 2952328"/>
              <a:gd name="connsiteY34" fmla="*/ 1269327 h 2124236"/>
              <a:gd name="connsiteX35" fmla="*/ 2142375 w 2952328"/>
              <a:gd name="connsiteY35" fmla="*/ 1207524 h 2124236"/>
              <a:gd name="connsiteX36" fmla="*/ 2839962 w 2952328"/>
              <a:gd name="connsiteY36" fmla="*/ 1468569 h 2124236"/>
              <a:gd name="connsiteX37" fmla="*/ 2090147 w 2952328"/>
              <a:gd name="connsiteY37" fmla="*/ 1298250 h 2124236"/>
              <a:gd name="connsiteX38" fmla="*/ 2703550 w 2952328"/>
              <a:gd name="connsiteY38" fmla="*/ 1652199 h 2124236"/>
              <a:gd name="connsiteX39" fmla="*/ 2014325 w 2952328"/>
              <a:gd name="connsiteY39" fmla="*/ 1379894 h 2124236"/>
              <a:gd name="connsiteX40" fmla="*/ 2519970 w 2952328"/>
              <a:gd name="connsiteY40" fmla="*/ 1813149 h 2124236"/>
              <a:gd name="connsiteX41" fmla="*/ 1917819 w 2952328"/>
              <a:gd name="connsiteY41" fmla="*/ 1449331 h 2124236"/>
              <a:gd name="connsiteX42" fmla="*/ 2296276 w 2952328"/>
              <a:gd name="connsiteY42" fmla="*/ 1945237 h 2124236"/>
              <a:gd name="connsiteX43" fmla="*/ 1804347 w 2952328"/>
              <a:gd name="connsiteY43" fmla="*/ 1503886 h 2124236"/>
              <a:gd name="connsiteX44" fmla="*/ 2041062 w 2952328"/>
              <a:gd name="connsiteY44" fmla="*/ 2043388 h 2124236"/>
              <a:gd name="connsiteX45" fmla="*/ 1678254 w 2952328"/>
              <a:gd name="connsiteY45" fmla="*/ 1541465 h 2124236"/>
              <a:gd name="connsiteX46" fmla="*/ 1764149 w 2952328"/>
              <a:gd name="connsiteY46" fmla="*/ 2103833 h 2124236"/>
              <a:gd name="connsiteX47" fmla="*/ 1544404 w 2952328"/>
              <a:gd name="connsiteY47" fmla="*/ 1560620 h 2124236"/>
              <a:gd name="connsiteX48" fmla="*/ 1476164 w 2952328"/>
              <a:gd name="connsiteY48" fmla="*/ 2124236 h 2124236"/>
              <a:gd name="connsiteX49" fmla="*/ 1407924 w 2952328"/>
              <a:gd name="connsiteY49" fmla="*/ 1560620 h 2124236"/>
              <a:gd name="connsiteX50" fmla="*/ 1188179 w 2952328"/>
              <a:gd name="connsiteY50" fmla="*/ 2103833 h 2124236"/>
              <a:gd name="connsiteX51" fmla="*/ 1274074 w 2952328"/>
              <a:gd name="connsiteY51" fmla="*/ 1541465 h 2124236"/>
              <a:gd name="connsiteX52" fmla="*/ 911266 w 2952328"/>
              <a:gd name="connsiteY52" fmla="*/ 2043388 h 2124236"/>
              <a:gd name="connsiteX53" fmla="*/ 1147981 w 2952328"/>
              <a:gd name="connsiteY53" fmla="*/ 1503886 h 2124236"/>
              <a:gd name="connsiteX54" fmla="*/ 656052 w 2952328"/>
              <a:gd name="connsiteY54" fmla="*/ 1945237 h 2124236"/>
              <a:gd name="connsiteX55" fmla="*/ 1034509 w 2952328"/>
              <a:gd name="connsiteY55" fmla="*/ 1449331 h 2124236"/>
              <a:gd name="connsiteX56" fmla="*/ 432358 w 2952328"/>
              <a:gd name="connsiteY56" fmla="*/ 1813149 h 2124236"/>
              <a:gd name="connsiteX57" fmla="*/ 938003 w 2952328"/>
              <a:gd name="connsiteY57" fmla="*/ 1379894 h 2124236"/>
              <a:gd name="connsiteX58" fmla="*/ 248778 w 2952328"/>
              <a:gd name="connsiteY58" fmla="*/ 1652199 h 2124236"/>
              <a:gd name="connsiteX59" fmla="*/ 862181 w 2952328"/>
              <a:gd name="connsiteY59" fmla="*/ 1298250 h 2124236"/>
              <a:gd name="connsiteX60" fmla="*/ 112366 w 2952328"/>
              <a:gd name="connsiteY60" fmla="*/ 1468569 h 2124236"/>
              <a:gd name="connsiteX61" fmla="*/ 809953 w 2952328"/>
              <a:gd name="connsiteY61" fmla="*/ 1207524 h 2124236"/>
              <a:gd name="connsiteX62" fmla="*/ 28357 w 2952328"/>
              <a:gd name="connsiteY62" fmla="*/ 1269327 h 2124236"/>
              <a:gd name="connsiteX63" fmla="*/ 783331 w 2952328"/>
              <a:gd name="connsiteY63" fmla="*/ 1111218 h 2124236"/>
              <a:gd name="connsiteX64" fmla="*/ 0 w 2952328"/>
              <a:gd name="connsiteY64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877724 w 2952328"/>
              <a:gd name="connsiteY10" fmla="*/ 414526 h 2124236"/>
              <a:gd name="connsiteX11" fmla="*/ 1147981 w 2952328"/>
              <a:gd name="connsiteY11" fmla="*/ 620350 h 2124236"/>
              <a:gd name="connsiteX12" fmla="*/ 1008248 w 2952328"/>
              <a:gd name="connsiteY12" fmla="*/ 233248 h 2124236"/>
              <a:gd name="connsiteX13" fmla="*/ 1274074 w 2952328"/>
              <a:gd name="connsiteY13" fmla="*/ 582771 h 2124236"/>
              <a:gd name="connsiteX14" fmla="*/ 1257452 w 2952328"/>
              <a:gd name="connsiteY14" fmla="*/ 269785 h 2124236"/>
              <a:gd name="connsiteX15" fmla="*/ 1407924 w 2952328"/>
              <a:gd name="connsiteY15" fmla="*/ 563616 h 2124236"/>
              <a:gd name="connsiteX16" fmla="*/ 1476164 w 2952328"/>
              <a:gd name="connsiteY16" fmla="*/ 0 h 2124236"/>
              <a:gd name="connsiteX17" fmla="*/ 1544404 w 2952328"/>
              <a:gd name="connsiteY17" fmla="*/ 563616 h 2124236"/>
              <a:gd name="connsiteX18" fmla="*/ 1764149 w 2952328"/>
              <a:gd name="connsiteY18" fmla="*/ 20403 h 2124236"/>
              <a:gd name="connsiteX19" fmla="*/ 1678254 w 2952328"/>
              <a:gd name="connsiteY19" fmla="*/ 582771 h 2124236"/>
              <a:gd name="connsiteX20" fmla="*/ 2041062 w 2952328"/>
              <a:gd name="connsiteY20" fmla="*/ 80848 h 2124236"/>
              <a:gd name="connsiteX21" fmla="*/ 1804347 w 2952328"/>
              <a:gd name="connsiteY21" fmla="*/ 620350 h 2124236"/>
              <a:gd name="connsiteX22" fmla="*/ 2296276 w 2952328"/>
              <a:gd name="connsiteY22" fmla="*/ 178999 h 2124236"/>
              <a:gd name="connsiteX23" fmla="*/ 1917819 w 2952328"/>
              <a:gd name="connsiteY23" fmla="*/ 674905 h 2124236"/>
              <a:gd name="connsiteX24" fmla="*/ 2519970 w 2952328"/>
              <a:gd name="connsiteY24" fmla="*/ 311087 h 2124236"/>
              <a:gd name="connsiteX25" fmla="*/ 2014325 w 2952328"/>
              <a:gd name="connsiteY25" fmla="*/ 744342 h 2124236"/>
              <a:gd name="connsiteX26" fmla="*/ 2703550 w 2952328"/>
              <a:gd name="connsiteY26" fmla="*/ 472037 h 2124236"/>
              <a:gd name="connsiteX27" fmla="*/ 2090147 w 2952328"/>
              <a:gd name="connsiteY27" fmla="*/ 825986 h 2124236"/>
              <a:gd name="connsiteX28" fmla="*/ 2839962 w 2952328"/>
              <a:gd name="connsiteY28" fmla="*/ 655667 h 2124236"/>
              <a:gd name="connsiteX29" fmla="*/ 2142375 w 2952328"/>
              <a:gd name="connsiteY29" fmla="*/ 916712 h 2124236"/>
              <a:gd name="connsiteX30" fmla="*/ 2923971 w 2952328"/>
              <a:gd name="connsiteY30" fmla="*/ 854909 h 2124236"/>
              <a:gd name="connsiteX31" fmla="*/ 2168997 w 2952328"/>
              <a:gd name="connsiteY31" fmla="*/ 1013018 h 2124236"/>
              <a:gd name="connsiteX32" fmla="*/ 2952328 w 2952328"/>
              <a:gd name="connsiteY32" fmla="*/ 1062118 h 2124236"/>
              <a:gd name="connsiteX33" fmla="*/ 2168997 w 2952328"/>
              <a:gd name="connsiteY33" fmla="*/ 1111218 h 2124236"/>
              <a:gd name="connsiteX34" fmla="*/ 2923971 w 2952328"/>
              <a:gd name="connsiteY34" fmla="*/ 1269327 h 2124236"/>
              <a:gd name="connsiteX35" fmla="*/ 2142375 w 2952328"/>
              <a:gd name="connsiteY35" fmla="*/ 1207524 h 2124236"/>
              <a:gd name="connsiteX36" fmla="*/ 2839962 w 2952328"/>
              <a:gd name="connsiteY36" fmla="*/ 1468569 h 2124236"/>
              <a:gd name="connsiteX37" fmla="*/ 2090147 w 2952328"/>
              <a:gd name="connsiteY37" fmla="*/ 1298250 h 2124236"/>
              <a:gd name="connsiteX38" fmla="*/ 2703550 w 2952328"/>
              <a:gd name="connsiteY38" fmla="*/ 1652199 h 2124236"/>
              <a:gd name="connsiteX39" fmla="*/ 2014325 w 2952328"/>
              <a:gd name="connsiteY39" fmla="*/ 1379894 h 2124236"/>
              <a:gd name="connsiteX40" fmla="*/ 2519970 w 2952328"/>
              <a:gd name="connsiteY40" fmla="*/ 1813149 h 2124236"/>
              <a:gd name="connsiteX41" fmla="*/ 1917819 w 2952328"/>
              <a:gd name="connsiteY41" fmla="*/ 1449331 h 2124236"/>
              <a:gd name="connsiteX42" fmla="*/ 2296276 w 2952328"/>
              <a:gd name="connsiteY42" fmla="*/ 1945237 h 2124236"/>
              <a:gd name="connsiteX43" fmla="*/ 1804347 w 2952328"/>
              <a:gd name="connsiteY43" fmla="*/ 1503886 h 2124236"/>
              <a:gd name="connsiteX44" fmla="*/ 2041062 w 2952328"/>
              <a:gd name="connsiteY44" fmla="*/ 2043388 h 2124236"/>
              <a:gd name="connsiteX45" fmla="*/ 1678254 w 2952328"/>
              <a:gd name="connsiteY45" fmla="*/ 1541465 h 2124236"/>
              <a:gd name="connsiteX46" fmla="*/ 1764149 w 2952328"/>
              <a:gd name="connsiteY46" fmla="*/ 2103833 h 2124236"/>
              <a:gd name="connsiteX47" fmla="*/ 1544404 w 2952328"/>
              <a:gd name="connsiteY47" fmla="*/ 1560620 h 2124236"/>
              <a:gd name="connsiteX48" fmla="*/ 1476164 w 2952328"/>
              <a:gd name="connsiteY48" fmla="*/ 2124236 h 2124236"/>
              <a:gd name="connsiteX49" fmla="*/ 1407924 w 2952328"/>
              <a:gd name="connsiteY49" fmla="*/ 1560620 h 2124236"/>
              <a:gd name="connsiteX50" fmla="*/ 1188179 w 2952328"/>
              <a:gd name="connsiteY50" fmla="*/ 2103833 h 2124236"/>
              <a:gd name="connsiteX51" fmla="*/ 1274074 w 2952328"/>
              <a:gd name="connsiteY51" fmla="*/ 1541465 h 2124236"/>
              <a:gd name="connsiteX52" fmla="*/ 911266 w 2952328"/>
              <a:gd name="connsiteY52" fmla="*/ 2043388 h 2124236"/>
              <a:gd name="connsiteX53" fmla="*/ 1147981 w 2952328"/>
              <a:gd name="connsiteY53" fmla="*/ 1503886 h 2124236"/>
              <a:gd name="connsiteX54" fmla="*/ 656052 w 2952328"/>
              <a:gd name="connsiteY54" fmla="*/ 1945237 h 2124236"/>
              <a:gd name="connsiteX55" fmla="*/ 1034509 w 2952328"/>
              <a:gd name="connsiteY55" fmla="*/ 1449331 h 2124236"/>
              <a:gd name="connsiteX56" fmla="*/ 432358 w 2952328"/>
              <a:gd name="connsiteY56" fmla="*/ 1813149 h 2124236"/>
              <a:gd name="connsiteX57" fmla="*/ 938003 w 2952328"/>
              <a:gd name="connsiteY57" fmla="*/ 1379894 h 2124236"/>
              <a:gd name="connsiteX58" fmla="*/ 248778 w 2952328"/>
              <a:gd name="connsiteY58" fmla="*/ 1652199 h 2124236"/>
              <a:gd name="connsiteX59" fmla="*/ 862181 w 2952328"/>
              <a:gd name="connsiteY59" fmla="*/ 1298250 h 2124236"/>
              <a:gd name="connsiteX60" fmla="*/ 112366 w 2952328"/>
              <a:gd name="connsiteY60" fmla="*/ 1468569 h 2124236"/>
              <a:gd name="connsiteX61" fmla="*/ 809953 w 2952328"/>
              <a:gd name="connsiteY61" fmla="*/ 1207524 h 2124236"/>
              <a:gd name="connsiteX62" fmla="*/ 28357 w 2952328"/>
              <a:gd name="connsiteY62" fmla="*/ 1269327 h 2124236"/>
              <a:gd name="connsiteX63" fmla="*/ 783331 w 2952328"/>
              <a:gd name="connsiteY63" fmla="*/ 1111218 h 2124236"/>
              <a:gd name="connsiteX64" fmla="*/ 0 w 2952328"/>
              <a:gd name="connsiteY64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57452 w 2952328"/>
              <a:gd name="connsiteY15" fmla="*/ 269785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112366 w 2952328"/>
              <a:gd name="connsiteY61" fmla="*/ 1468569 h 2124236"/>
              <a:gd name="connsiteX62" fmla="*/ 809953 w 2952328"/>
              <a:gd name="connsiteY62" fmla="*/ 1207524 h 2124236"/>
              <a:gd name="connsiteX63" fmla="*/ 28357 w 2952328"/>
              <a:gd name="connsiteY63" fmla="*/ 1269327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248778 w 2952328"/>
              <a:gd name="connsiteY6" fmla="*/ 472037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112366 w 2952328"/>
              <a:gd name="connsiteY61" fmla="*/ 1468569 h 2124236"/>
              <a:gd name="connsiteX62" fmla="*/ 809953 w 2952328"/>
              <a:gd name="connsiteY62" fmla="*/ 1207524 h 2124236"/>
              <a:gd name="connsiteX63" fmla="*/ 28357 w 2952328"/>
              <a:gd name="connsiteY63" fmla="*/ 1269327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112366 w 2952328"/>
              <a:gd name="connsiteY4" fmla="*/ 655667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112366 w 2952328"/>
              <a:gd name="connsiteY61" fmla="*/ 1468569 h 2124236"/>
              <a:gd name="connsiteX62" fmla="*/ 809953 w 2952328"/>
              <a:gd name="connsiteY62" fmla="*/ 1207524 h 2124236"/>
              <a:gd name="connsiteX63" fmla="*/ 28357 w 2952328"/>
              <a:gd name="connsiteY63" fmla="*/ 1269327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28357 w 2952328"/>
              <a:gd name="connsiteY2" fmla="*/ 854909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112366 w 2952328"/>
              <a:gd name="connsiteY61" fmla="*/ 1468569 h 2124236"/>
              <a:gd name="connsiteX62" fmla="*/ 809953 w 2952328"/>
              <a:gd name="connsiteY62" fmla="*/ 1207524 h 2124236"/>
              <a:gd name="connsiteX63" fmla="*/ 28357 w 2952328"/>
              <a:gd name="connsiteY63" fmla="*/ 1269327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112366 w 2952328"/>
              <a:gd name="connsiteY61" fmla="*/ 1468569 h 2124236"/>
              <a:gd name="connsiteX62" fmla="*/ 809953 w 2952328"/>
              <a:gd name="connsiteY62" fmla="*/ 1207524 h 2124236"/>
              <a:gd name="connsiteX63" fmla="*/ 28357 w 2952328"/>
              <a:gd name="connsiteY63" fmla="*/ 1269327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112366 w 2952328"/>
              <a:gd name="connsiteY61" fmla="*/ 1468569 h 2124236"/>
              <a:gd name="connsiteX62" fmla="*/ 809953 w 2952328"/>
              <a:gd name="connsiteY62" fmla="*/ 1207524 h 2124236"/>
              <a:gd name="connsiteX63" fmla="*/ 554830 w 2952328"/>
              <a:gd name="connsiteY63" fmla="*/ 1213909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248778 w 2952328"/>
              <a:gd name="connsiteY59" fmla="*/ 1652199 h 2124236"/>
              <a:gd name="connsiteX60" fmla="*/ 862181 w 2952328"/>
              <a:gd name="connsiteY60" fmla="*/ 1298250 h 2124236"/>
              <a:gd name="connsiteX61" fmla="*/ 347893 w 2952328"/>
              <a:gd name="connsiteY61" fmla="*/ 1399296 h 2124236"/>
              <a:gd name="connsiteX62" fmla="*/ 809953 w 2952328"/>
              <a:gd name="connsiteY62" fmla="*/ 1207524 h 2124236"/>
              <a:gd name="connsiteX63" fmla="*/ 554830 w 2952328"/>
              <a:gd name="connsiteY63" fmla="*/ 1213909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656052 w 2952328"/>
              <a:gd name="connsiteY55" fmla="*/ 19452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705978 w 2952328"/>
              <a:gd name="connsiteY59" fmla="*/ 1444380 h 2124236"/>
              <a:gd name="connsiteX60" fmla="*/ 862181 w 2952328"/>
              <a:gd name="connsiteY60" fmla="*/ 1298250 h 2124236"/>
              <a:gd name="connsiteX61" fmla="*/ 347893 w 2952328"/>
              <a:gd name="connsiteY61" fmla="*/ 1399296 h 2124236"/>
              <a:gd name="connsiteX62" fmla="*/ 809953 w 2952328"/>
              <a:gd name="connsiteY62" fmla="*/ 1207524 h 2124236"/>
              <a:gd name="connsiteX63" fmla="*/ 554830 w 2952328"/>
              <a:gd name="connsiteY63" fmla="*/ 1213909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11266 w 2952328"/>
              <a:gd name="connsiteY53" fmla="*/ 2043388 h 2124236"/>
              <a:gd name="connsiteX54" fmla="*/ 1147981 w 2952328"/>
              <a:gd name="connsiteY54" fmla="*/ 1503886 h 2124236"/>
              <a:gd name="connsiteX55" fmla="*/ 919288 w 2952328"/>
              <a:gd name="connsiteY55" fmla="*/ 16404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705978 w 2952328"/>
              <a:gd name="connsiteY59" fmla="*/ 1444380 h 2124236"/>
              <a:gd name="connsiteX60" fmla="*/ 862181 w 2952328"/>
              <a:gd name="connsiteY60" fmla="*/ 1298250 h 2124236"/>
              <a:gd name="connsiteX61" fmla="*/ 347893 w 2952328"/>
              <a:gd name="connsiteY61" fmla="*/ 1399296 h 2124236"/>
              <a:gd name="connsiteX62" fmla="*/ 809953 w 2952328"/>
              <a:gd name="connsiteY62" fmla="*/ 1207524 h 2124236"/>
              <a:gd name="connsiteX63" fmla="*/ 554830 w 2952328"/>
              <a:gd name="connsiteY63" fmla="*/ 1213909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188179 w 2952328"/>
              <a:gd name="connsiteY51" fmla="*/ 2103833 h 2124236"/>
              <a:gd name="connsiteX52" fmla="*/ 1274074 w 2952328"/>
              <a:gd name="connsiteY52" fmla="*/ 1541465 h 2124236"/>
              <a:gd name="connsiteX53" fmla="*/ 980539 w 2952328"/>
              <a:gd name="connsiteY53" fmla="*/ 1890988 h 2124236"/>
              <a:gd name="connsiteX54" fmla="*/ 1147981 w 2952328"/>
              <a:gd name="connsiteY54" fmla="*/ 1503886 h 2124236"/>
              <a:gd name="connsiteX55" fmla="*/ 919288 w 2952328"/>
              <a:gd name="connsiteY55" fmla="*/ 16404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705978 w 2952328"/>
              <a:gd name="connsiteY59" fmla="*/ 1444380 h 2124236"/>
              <a:gd name="connsiteX60" fmla="*/ 862181 w 2952328"/>
              <a:gd name="connsiteY60" fmla="*/ 1298250 h 2124236"/>
              <a:gd name="connsiteX61" fmla="*/ 347893 w 2952328"/>
              <a:gd name="connsiteY61" fmla="*/ 1399296 h 2124236"/>
              <a:gd name="connsiteX62" fmla="*/ 809953 w 2952328"/>
              <a:gd name="connsiteY62" fmla="*/ 1207524 h 2124236"/>
              <a:gd name="connsiteX63" fmla="*/ 554830 w 2952328"/>
              <a:gd name="connsiteY63" fmla="*/ 1213909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24236"/>
              <a:gd name="connsiteX1" fmla="*/ 783331 w 2952328"/>
              <a:gd name="connsiteY1" fmla="*/ 1013018 h 2124236"/>
              <a:gd name="connsiteX2" fmla="*/ 527121 w 2952328"/>
              <a:gd name="connsiteY2" fmla="*/ 882618 h 2124236"/>
              <a:gd name="connsiteX3" fmla="*/ 809953 w 2952328"/>
              <a:gd name="connsiteY3" fmla="*/ 916712 h 2124236"/>
              <a:gd name="connsiteX4" fmla="*/ 417166 w 2952328"/>
              <a:gd name="connsiteY4" fmla="*/ 738794 h 2124236"/>
              <a:gd name="connsiteX5" fmla="*/ 862181 w 2952328"/>
              <a:gd name="connsiteY5" fmla="*/ 825986 h 2124236"/>
              <a:gd name="connsiteX6" fmla="*/ 705978 w 2952328"/>
              <a:gd name="connsiteY6" fmla="*/ 679855 h 2124236"/>
              <a:gd name="connsiteX7" fmla="*/ 938003 w 2952328"/>
              <a:gd name="connsiteY7" fmla="*/ 744342 h 2124236"/>
              <a:gd name="connsiteX8" fmla="*/ 432358 w 2952328"/>
              <a:gd name="connsiteY8" fmla="*/ 311087 h 2124236"/>
              <a:gd name="connsiteX9" fmla="*/ 1034509 w 2952328"/>
              <a:gd name="connsiteY9" fmla="*/ 674905 h 2124236"/>
              <a:gd name="connsiteX10" fmla="*/ 952872 w 2952328"/>
              <a:gd name="connsiteY10" fmla="*/ 500220 h 2124236"/>
              <a:gd name="connsiteX11" fmla="*/ 877724 w 2952328"/>
              <a:gd name="connsiteY11" fmla="*/ 414526 h 2124236"/>
              <a:gd name="connsiteX12" fmla="*/ 1147981 w 2952328"/>
              <a:gd name="connsiteY12" fmla="*/ 620350 h 2124236"/>
              <a:gd name="connsiteX13" fmla="*/ 1008248 w 2952328"/>
              <a:gd name="connsiteY13" fmla="*/ 233248 h 2124236"/>
              <a:gd name="connsiteX14" fmla="*/ 1274074 w 2952328"/>
              <a:gd name="connsiteY14" fmla="*/ 582771 h 2124236"/>
              <a:gd name="connsiteX15" fmla="*/ 1271306 w 2952328"/>
              <a:gd name="connsiteY15" fmla="*/ 325203 h 2124236"/>
              <a:gd name="connsiteX16" fmla="*/ 1407924 w 2952328"/>
              <a:gd name="connsiteY16" fmla="*/ 563616 h 2124236"/>
              <a:gd name="connsiteX17" fmla="*/ 1476164 w 2952328"/>
              <a:gd name="connsiteY17" fmla="*/ 0 h 2124236"/>
              <a:gd name="connsiteX18" fmla="*/ 1544404 w 2952328"/>
              <a:gd name="connsiteY18" fmla="*/ 563616 h 2124236"/>
              <a:gd name="connsiteX19" fmla="*/ 1764149 w 2952328"/>
              <a:gd name="connsiteY19" fmla="*/ 20403 h 2124236"/>
              <a:gd name="connsiteX20" fmla="*/ 1678254 w 2952328"/>
              <a:gd name="connsiteY20" fmla="*/ 582771 h 2124236"/>
              <a:gd name="connsiteX21" fmla="*/ 2041062 w 2952328"/>
              <a:gd name="connsiteY21" fmla="*/ 80848 h 2124236"/>
              <a:gd name="connsiteX22" fmla="*/ 1804347 w 2952328"/>
              <a:gd name="connsiteY22" fmla="*/ 620350 h 2124236"/>
              <a:gd name="connsiteX23" fmla="*/ 2296276 w 2952328"/>
              <a:gd name="connsiteY23" fmla="*/ 178999 h 2124236"/>
              <a:gd name="connsiteX24" fmla="*/ 1917819 w 2952328"/>
              <a:gd name="connsiteY24" fmla="*/ 674905 h 2124236"/>
              <a:gd name="connsiteX25" fmla="*/ 2519970 w 2952328"/>
              <a:gd name="connsiteY25" fmla="*/ 311087 h 2124236"/>
              <a:gd name="connsiteX26" fmla="*/ 2014325 w 2952328"/>
              <a:gd name="connsiteY26" fmla="*/ 744342 h 2124236"/>
              <a:gd name="connsiteX27" fmla="*/ 2703550 w 2952328"/>
              <a:gd name="connsiteY27" fmla="*/ 472037 h 2124236"/>
              <a:gd name="connsiteX28" fmla="*/ 2090147 w 2952328"/>
              <a:gd name="connsiteY28" fmla="*/ 825986 h 2124236"/>
              <a:gd name="connsiteX29" fmla="*/ 2839962 w 2952328"/>
              <a:gd name="connsiteY29" fmla="*/ 655667 h 2124236"/>
              <a:gd name="connsiteX30" fmla="*/ 2142375 w 2952328"/>
              <a:gd name="connsiteY30" fmla="*/ 916712 h 2124236"/>
              <a:gd name="connsiteX31" fmla="*/ 2923971 w 2952328"/>
              <a:gd name="connsiteY31" fmla="*/ 854909 h 2124236"/>
              <a:gd name="connsiteX32" fmla="*/ 2168997 w 2952328"/>
              <a:gd name="connsiteY32" fmla="*/ 1013018 h 2124236"/>
              <a:gd name="connsiteX33" fmla="*/ 2952328 w 2952328"/>
              <a:gd name="connsiteY33" fmla="*/ 1062118 h 2124236"/>
              <a:gd name="connsiteX34" fmla="*/ 2168997 w 2952328"/>
              <a:gd name="connsiteY34" fmla="*/ 1111218 h 2124236"/>
              <a:gd name="connsiteX35" fmla="*/ 2923971 w 2952328"/>
              <a:gd name="connsiteY35" fmla="*/ 1269327 h 2124236"/>
              <a:gd name="connsiteX36" fmla="*/ 2142375 w 2952328"/>
              <a:gd name="connsiteY36" fmla="*/ 1207524 h 2124236"/>
              <a:gd name="connsiteX37" fmla="*/ 2839962 w 2952328"/>
              <a:gd name="connsiteY37" fmla="*/ 1468569 h 2124236"/>
              <a:gd name="connsiteX38" fmla="*/ 2090147 w 2952328"/>
              <a:gd name="connsiteY38" fmla="*/ 1298250 h 2124236"/>
              <a:gd name="connsiteX39" fmla="*/ 2703550 w 2952328"/>
              <a:gd name="connsiteY39" fmla="*/ 1652199 h 2124236"/>
              <a:gd name="connsiteX40" fmla="*/ 2014325 w 2952328"/>
              <a:gd name="connsiteY40" fmla="*/ 1379894 h 2124236"/>
              <a:gd name="connsiteX41" fmla="*/ 2519970 w 2952328"/>
              <a:gd name="connsiteY41" fmla="*/ 1813149 h 2124236"/>
              <a:gd name="connsiteX42" fmla="*/ 1917819 w 2952328"/>
              <a:gd name="connsiteY42" fmla="*/ 1449331 h 2124236"/>
              <a:gd name="connsiteX43" fmla="*/ 2296276 w 2952328"/>
              <a:gd name="connsiteY43" fmla="*/ 1945237 h 2124236"/>
              <a:gd name="connsiteX44" fmla="*/ 1804347 w 2952328"/>
              <a:gd name="connsiteY44" fmla="*/ 1503886 h 2124236"/>
              <a:gd name="connsiteX45" fmla="*/ 2041062 w 2952328"/>
              <a:gd name="connsiteY45" fmla="*/ 2043388 h 2124236"/>
              <a:gd name="connsiteX46" fmla="*/ 1678254 w 2952328"/>
              <a:gd name="connsiteY46" fmla="*/ 1541465 h 2124236"/>
              <a:gd name="connsiteX47" fmla="*/ 1764149 w 2952328"/>
              <a:gd name="connsiteY47" fmla="*/ 2103833 h 2124236"/>
              <a:gd name="connsiteX48" fmla="*/ 1544404 w 2952328"/>
              <a:gd name="connsiteY48" fmla="*/ 1560620 h 2124236"/>
              <a:gd name="connsiteX49" fmla="*/ 1476164 w 2952328"/>
              <a:gd name="connsiteY49" fmla="*/ 2124236 h 2124236"/>
              <a:gd name="connsiteX50" fmla="*/ 1407924 w 2952328"/>
              <a:gd name="connsiteY50" fmla="*/ 1560620 h 2124236"/>
              <a:gd name="connsiteX51" fmla="*/ 1285161 w 2952328"/>
              <a:gd name="connsiteY51" fmla="*/ 1785179 h 2124236"/>
              <a:gd name="connsiteX52" fmla="*/ 1274074 w 2952328"/>
              <a:gd name="connsiteY52" fmla="*/ 1541465 h 2124236"/>
              <a:gd name="connsiteX53" fmla="*/ 980539 w 2952328"/>
              <a:gd name="connsiteY53" fmla="*/ 1890988 h 2124236"/>
              <a:gd name="connsiteX54" fmla="*/ 1147981 w 2952328"/>
              <a:gd name="connsiteY54" fmla="*/ 1503886 h 2124236"/>
              <a:gd name="connsiteX55" fmla="*/ 919288 w 2952328"/>
              <a:gd name="connsiteY55" fmla="*/ 1640437 h 2124236"/>
              <a:gd name="connsiteX56" fmla="*/ 1034509 w 2952328"/>
              <a:gd name="connsiteY56" fmla="*/ 1449331 h 2124236"/>
              <a:gd name="connsiteX57" fmla="*/ 432358 w 2952328"/>
              <a:gd name="connsiteY57" fmla="*/ 1813149 h 2124236"/>
              <a:gd name="connsiteX58" fmla="*/ 938003 w 2952328"/>
              <a:gd name="connsiteY58" fmla="*/ 1379894 h 2124236"/>
              <a:gd name="connsiteX59" fmla="*/ 705978 w 2952328"/>
              <a:gd name="connsiteY59" fmla="*/ 1444380 h 2124236"/>
              <a:gd name="connsiteX60" fmla="*/ 862181 w 2952328"/>
              <a:gd name="connsiteY60" fmla="*/ 1298250 h 2124236"/>
              <a:gd name="connsiteX61" fmla="*/ 347893 w 2952328"/>
              <a:gd name="connsiteY61" fmla="*/ 1399296 h 2124236"/>
              <a:gd name="connsiteX62" fmla="*/ 809953 w 2952328"/>
              <a:gd name="connsiteY62" fmla="*/ 1207524 h 2124236"/>
              <a:gd name="connsiteX63" fmla="*/ 554830 w 2952328"/>
              <a:gd name="connsiteY63" fmla="*/ 1213909 h 2124236"/>
              <a:gd name="connsiteX64" fmla="*/ 783331 w 2952328"/>
              <a:gd name="connsiteY64" fmla="*/ 1111218 h 2124236"/>
              <a:gd name="connsiteX65" fmla="*/ 0 w 2952328"/>
              <a:gd name="connsiteY65" fmla="*/ 1062118 h 2124236"/>
              <a:gd name="connsiteX0" fmla="*/ 0 w 2952328"/>
              <a:gd name="connsiteY0" fmla="*/ 1062118 h 2103833"/>
              <a:gd name="connsiteX1" fmla="*/ 783331 w 2952328"/>
              <a:gd name="connsiteY1" fmla="*/ 1013018 h 2103833"/>
              <a:gd name="connsiteX2" fmla="*/ 527121 w 2952328"/>
              <a:gd name="connsiteY2" fmla="*/ 882618 h 2103833"/>
              <a:gd name="connsiteX3" fmla="*/ 809953 w 2952328"/>
              <a:gd name="connsiteY3" fmla="*/ 916712 h 2103833"/>
              <a:gd name="connsiteX4" fmla="*/ 417166 w 2952328"/>
              <a:gd name="connsiteY4" fmla="*/ 738794 h 2103833"/>
              <a:gd name="connsiteX5" fmla="*/ 862181 w 2952328"/>
              <a:gd name="connsiteY5" fmla="*/ 825986 h 2103833"/>
              <a:gd name="connsiteX6" fmla="*/ 705978 w 2952328"/>
              <a:gd name="connsiteY6" fmla="*/ 679855 h 2103833"/>
              <a:gd name="connsiteX7" fmla="*/ 938003 w 2952328"/>
              <a:gd name="connsiteY7" fmla="*/ 744342 h 2103833"/>
              <a:gd name="connsiteX8" fmla="*/ 432358 w 2952328"/>
              <a:gd name="connsiteY8" fmla="*/ 311087 h 2103833"/>
              <a:gd name="connsiteX9" fmla="*/ 1034509 w 2952328"/>
              <a:gd name="connsiteY9" fmla="*/ 674905 h 2103833"/>
              <a:gd name="connsiteX10" fmla="*/ 952872 w 2952328"/>
              <a:gd name="connsiteY10" fmla="*/ 500220 h 2103833"/>
              <a:gd name="connsiteX11" fmla="*/ 877724 w 2952328"/>
              <a:gd name="connsiteY11" fmla="*/ 414526 h 2103833"/>
              <a:gd name="connsiteX12" fmla="*/ 1147981 w 2952328"/>
              <a:gd name="connsiteY12" fmla="*/ 620350 h 2103833"/>
              <a:gd name="connsiteX13" fmla="*/ 1008248 w 2952328"/>
              <a:gd name="connsiteY13" fmla="*/ 233248 h 2103833"/>
              <a:gd name="connsiteX14" fmla="*/ 1274074 w 2952328"/>
              <a:gd name="connsiteY14" fmla="*/ 582771 h 2103833"/>
              <a:gd name="connsiteX15" fmla="*/ 1271306 w 2952328"/>
              <a:gd name="connsiteY15" fmla="*/ 325203 h 2103833"/>
              <a:gd name="connsiteX16" fmla="*/ 1407924 w 2952328"/>
              <a:gd name="connsiteY16" fmla="*/ 563616 h 2103833"/>
              <a:gd name="connsiteX17" fmla="*/ 1476164 w 2952328"/>
              <a:gd name="connsiteY17" fmla="*/ 0 h 2103833"/>
              <a:gd name="connsiteX18" fmla="*/ 1544404 w 2952328"/>
              <a:gd name="connsiteY18" fmla="*/ 563616 h 2103833"/>
              <a:gd name="connsiteX19" fmla="*/ 1764149 w 2952328"/>
              <a:gd name="connsiteY19" fmla="*/ 20403 h 2103833"/>
              <a:gd name="connsiteX20" fmla="*/ 1678254 w 2952328"/>
              <a:gd name="connsiteY20" fmla="*/ 582771 h 2103833"/>
              <a:gd name="connsiteX21" fmla="*/ 2041062 w 2952328"/>
              <a:gd name="connsiteY21" fmla="*/ 80848 h 2103833"/>
              <a:gd name="connsiteX22" fmla="*/ 1804347 w 2952328"/>
              <a:gd name="connsiteY22" fmla="*/ 620350 h 2103833"/>
              <a:gd name="connsiteX23" fmla="*/ 2296276 w 2952328"/>
              <a:gd name="connsiteY23" fmla="*/ 178999 h 2103833"/>
              <a:gd name="connsiteX24" fmla="*/ 1917819 w 2952328"/>
              <a:gd name="connsiteY24" fmla="*/ 674905 h 2103833"/>
              <a:gd name="connsiteX25" fmla="*/ 2519970 w 2952328"/>
              <a:gd name="connsiteY25" fmla="*/ 311087 h 2103833"/>
              <a:gd name="connsiteX26" fmla="*/ 2014325 w 2952328"/>
              <a:gd name="connsiteY26" fmla="*/ 744342 h 2103833"/>
              <a:gd name="connsiteX27" fmla="*/ 2703550 w 2952328"/>
              <a:gd name="connsiteY27" fmla="*/ 472037 h 2103833"/>
              <a:gd name="connsiteX28" fmla="*/ 2090147 w 2952328"/>
              <a:gd name="connsiteY28" fmla="*/ 825986 h 2103833"/>
              <a:gd name="connsiteX29" fmla="*/ 2839962 w 2952328"/>
              <a:gd name="connsiteY29" fmla="*/ 655667 h 2103833"/>
              <a:gd name="connsiteX30" fmla="*/ 2142375 w 2952328"/>
              <a:gd name="connsiteY30" fmla="*/ 916712 h 2103833"/>
              <a:gd name="connsiteX31" fmla="*/ 2923971 w 2952328"/>
              <a:gd name="connsiteY31" fmla="*/ 854909 h 2103833"/>
              <a:gd name="connsiteX32" fmla="*/ 2168997 w 2952328"/>
              <a:gd name="connsiteY32" fmla="*/ 1013018 h 2103833"/>
              <a:gd name="connsiteX33" fmla="*/ 2952328 w 2952328"/>
              <a:gd name="connsiteY33" fmla="*/ 1062118 h 2103833"/>
              <a:gd name="connsiteX34" fmla="*/ 2168997 w 2952328"/>
              <a:gd name="connsiteY34" fmla="*/ 1111218 h 2103833"/>
              <a:gd name="connsiteX35" fmla="*/ 2923971 w 2952328"/>
              <a:gd name="connsiteY35" fmla="*/ 1269327 h 2103833"/>
              <a:gd name="connsiteX36" fmla="*/ 2142375 w 2952328"/>
              <a:gd name="connsiteY36" fmla="*/ 1207524 h 2103833"/>
              <a:gd name="connsiteX37" fmla="*/ 2839962 w 2952328"/>
              <a:gd name="connsiteY37" fmla="*/ 1468569 h 2103833"/>
              <a:gd name="connsiteX38" fmla="*/ 2090147 w 2952328"/>
              <a:gd name="connsiteY38" fmla="*/ 1298250 h 2103833"/>
              <a:gd name="connsiteX39" fmla="*/ 2703550 w 2952328"/>
              <a:gd name="connsiteY39" fmla="*/ 1652199 h 2103833"/>
              <a:gd name="connsiteX40" fmla="*/ 2014325 w 2952328"/>
              <a:gd name="connsiteY40" fmla="*/ 1379894 h 2103833"/>
              <a:gd name="connsiteX41" fmla="*/ 2519970 w 2952328"/>
              <a:gd name="connsiteY41" fmla="*/ 1813149 h 2103833"/>
              <a:gd name="connsiteX42" fmla="*/ 1917819 w 2952328"/>
              <a:gd name="connsiteY42" fmla="*/ 1449331 h 2103833"/>
              <a:gd name="connsiteX43" fmla="*/ 2296276 w 2952328"/>
              <a:gd name="connsiteY43" fmla="*/ 1945237 h 2103833"/>
              <a:gd name="connsiteX44" fmla="*/ 1804347 w 2952328"/>
              <a:gd name="connsiteY44" fmla="*/ 1503886 h 2103833"/>
              <a:gd name="connsiteX45" fmla="*/ 2041062 w 2952328"/>
              <a:gd name="connsiteY45" fmla="*/ 2043388 h 2103833"/>
              <a:gd name="connsiteX46" fmla="*/ 1678254 w 2952328"/>
              <a:gd name="connsiteY46" fmla="*/ 1541465 h 2103833"/>
              <a:gd name="connsiteX47" fmla="*/ 1764149 w 2952328"/>
              <a:gd name="connsiteY47" fmla="*/ 2103833 h 2103833"/>
              <a:gd name="connsiteX48" fmla="*/ 1544404 w 2952328"/>
              <a:gd name="connsiteY48" fmla="*/ 1560620 h 2103833"/>
              <a:gd name="connsiteX49" fmla="*/ 1476164 w 2952328"/>
              <a:gd name="connsiteY49" fmla="*/ 1999545 h 2103833"/>
              <a:gd name="connsiteX50" fmla="*/ 1407924 w 2952328"/>
              <a:gd name="connsiteY50" fmla="*/ 1560620 h 2103833"/>
              <a:gd name="connsiteX51" fmla="*/ 1285161 w 2952328"/>
              <a:gd name="connsiteY51" fmla="*/ 1785179 h 2103833"/>
              <a:gd name="connsiteX52" fmla="*/ 1274074 w 2952328"/>
              <a:gd name="connsiteY52" fmla="*/ 1541465 h 2103833"/>
              <a:gd name="connsiteX53" fmla="*/ 980539 w 2952328"/>
              <a:gd name="connsiteY53" fmla="*/ 1890988 h 2103833"/>
              <a:gd name="connsiteX54" fmla="*/ 1147981 w 2952328"/>
              <a:gd name="connsiteY54" fmla="*/ 1503886 h 2103833"/>
              <a:gd name="connsiteX55" fmla="*/ 919288 w 2952328"/>
              <a:gd name="connsiteY55" fmla="*/ 1640437 h 2103833"/>
              <a:gd name="connsiteX56" fmla="*/ 1034509 w 2952328"/>
              <a:gd name="connsiteY56" fmla="*/ 1449331 h 2103833"/>
              <a:gd name="connsiteX57" fmla="*/ 432358 w 2952328"/>
              <a:gd name="connsiteY57" fmla="*/ 1813149 h 2103833"/>
              <a:gd name="connsiteX58" fmla="*/ 938003 w 2952328"/>
              <a:gd name="connsiteY58" fmla="*/ 1379894 h 2103833"/>
              <a:gd name="connsiteX59" fmla="*/ 705978 w 2952328"/>
              <a:gd name="connsiteY59" fmla="*/ 1444380 h 2103833"/>
              <a:gd name="connsiteX60" fmla="*/ 862181 w 2952328"/>
              <a:gd name="connsiteY60" fmla="*/ 1298250 h 2103833"/>
              <a:gd name="connsiteX61" fmla="*/ 347893 w 2952328"/>
              <a:gd name="connsiteY61" fmla="*/ 1399296 h 2103833"/>
              <a:gd name="connsiteX62" fmla="*/ 809953 w 2952328"/>
              <a:gd name="connsiteY62" fmla="*/ 1207524 h 2103833"/>
              <a:gd name="connsiteX63" fmla="*/ 554830 w 2952328"/>
              <a:gd name="connsiteY63" fmla="*/ 1213909 h 2103833"/>
              <a:gd name="connsiteX64" fmla="*/ 783331 w 2952328"/>
              <a:gd name="connsiteY64" fmla="*/ 1111218 h 2103833"/>
              <a:gd name="connsiteX65" fmla="*/ 0 w 2952328"/>
              <a:gd name="connsiteY65" fmla="*/ 1062118 h 2103833"/>
              <a:gd name="connsiteX0" fmla="*/ 0 w 2952328"/>
              <a:gd name="connsiteY0" fmla="*/ 1062118 h 2043388"/>
              <a:gd name="connsiteX1" fmla="*/ 783331 w 2952328"/>
              <a:gd name="connsiteY1" fmla="*/ 1013018 h 2043388"/>
              <a:gd name="connsiteX2" fmla="*/ 527121 w 2952328"/>
              <a:gd name="connsiteY2" fmla="*/ 882618 h 2043388"/>
              <a:gd name="connsiteX3" fmla="*/ 809953 w 2952328"/>
              <a:gd name="connsiteY3" fmla="*/ 916712 h 2043388"/>
              <a:gd name="connsiteX4" fmla="*/ 417166 w 2952328"/>
              <a:gd name="connsiteY4" fmla="*/ 738794 h 2043388"/>
              <a:gd name="connsiteX5" fmla="*/ 862181 w 2952328"/>
              <a:gd name="connsiteY5" fmla="*/ 825986 h 2043388"/>
              <a:gd name="connsiteX6" fmla="*/ 705978 w 2952328"/>
              <a:gd name="connsiteY6" fmla="*/ 679855 h 2043388"/>
              <a:gd name="connsiteX7" fmla="*/ 938003 w 2952328"/>
              <a:gd name="connsiteY7" fmla="*/ 744342 h 2043388"/>
              <a:gd name="connsiteX8" fmla="*/ 432358 w 2952328"/>
              <a:gd name="connsiteY8" fmla="*/ 311087 h 2043388"/>
              <a:gd name="connsiteX9" fmla="*/ 1034509 w 2952328"/>
              <a:gd name="connsiteY9" fmla="*/ 674905 h 2043388"/>
              <a:gd name="connsiteX10" fmla="*/ 952872 w 2952328"/>
              <a:gd name="connsiteY10" fmla="*/ 500220 h 2043388"/>
              <a:gd name="connsiteX11" fmla="*/ 877724 w 2952328"/>
              <a:gd name="connsiteY11" fmla="*/ 414526 h 2043388"/>
              <a:gd name="connsiteX12" fmla="*/ 1147981 w 2952328"/>
              <a:gd name="connsiteY12" fmla="*/ 620350 h 2043388"/>
              <a:gd name="connsiteX13" fmla="*/ 1008248 w 2952328"/>
              <a:gd name="connsiteY13" fmla="*/ 233248 h 2043388"/>
              <a:gd name="connsiteX14" fmla="*/ 1274074 w 2952328"/>
              <a:gd name="connsiteY14" fmla="*/ 582771 h 2043388"/>
              <a:gd name="connsiteX15" fmla="*/ 1271306 w 2952328"/>
              <a:gd name="connsiteY15" fmla="*/ 325203 h 2043388"/>
              <a:gd name="connsiteX16" fmla="*/ 1407924 w 2952328"/>
              <a:gd name="connsiteY16" fmla="*/ 563616 h 2043388"/>
              <a:gd name="connsiteX17" fmla="*/ 1476164 w 2952328"/>
              <a:gd name="connsiteY17" fmla="*/ 0 h 2043388"/>
              <a:gd name="connsiteX18" fmla="*/ 1544404 w 2952328"/>
              <a:gd name="connsiteY18" fmla="*/ 563616 h 2043388"/>
              <a:gd name="connsiteX19" fmla="*/ 1764149 w 2952328"/>
              <a:gd name="connsiteY19" fmla="*/ 20403 h 2043388"/>
              <a:gd name="connsiteX20" fmla="*/ 1678254 w 2952328"/>
              <a:gd name="connsiteY20" fmla="*/ 582771 h 2043388"/>
              <a:gd name="connsiteX21" fmla="*/ 2041062 w 2952328"/>
              <a:gd name="connsiteY21" fmla="*/ 80848 h 2043388"/>
              <a:gd name="connsiteX22" fmla="*/ 1804347 w 2952328"/>
              <a:gd name="connsiteY22" fmla="*/ 620350 h 2043388"/>
              <a:gd name="connsiteX23" fmla="*/ 2296276 w 2952328"/>
              <a:gd name="connsiteY23" fmla="*/ 178999 h 2043388"/>
              <a:gd name="connsiteX24" fmla="*/ 1917819 w 2952328"/>
              <a:gd name="connsiteY24" fmla="*/ 674905 h 2043388"/>
              <a:gd name="connsiteX25" fmla="*/ 2519970 w 2952328"/>
              <a:gd name="connsiteY25" fmla="*/ 311087 h 2043388"/>
              <a:gd name="connsiteX26" fmla="*/ 2014325 w 2952328"/>
              <a:gd name="connsiteY26" fmla="*/ 744342 h 2043388"/>
              <a:gd name="connsiteX27" fmla="*/ 2703550 w 2952328"/>
              <a:gd name="connsiteY27" fmla="*/ 472037 h 2043388"/>
              <a:gd name="connsiteX28" fmla="*/ 2090147 w 2952328"/>
              <a:gd name="connsiteY28" fmla="*/ 825986 h 2043388"/>
              <a:gd name="connsiteX29" fmla="*/ 2839962 w 2952328"/>
              <a:gd name="connsiteY29" fmla="*/ 655667 h 2043388"/>
              <a:gd name="connsiteX30" fmla="*/ 2142375 w 2952328"/>
              <a:gd name="connsiteY30" fmla="*/ 916712 h 2043388"/>
              <a:gd name="connsiteX31" fmla="*/ 2923971 w 2952328"/>
              <a:gd name="connsiteY31" fmla="*/ 854909 h 2043388"/>
              <a:gd name="connsiteX32" fmla="*/ 2168997 w 2952328"/>
              <a:gd name="connsiteY32" fmla="*/ 1013018 h 2043388"/>
              <a:gd name="connsiteX33" fmla="*/ 2952328 w 2952328"/>
              <a:gd name="connsiteY33" fmla="*/ 1062118 h 2043388"/>
              <a:gd name="connsiteX34" fmla="*/ 2168997 w 2952328"/>
              <a:gd name="connsiteY34" fmla="*/ 1111218 h 2043388"/>
              <a:gd name="connsiteX35" fmla="*/ 2923971 w 2952328"/>
              <a:gd name="connsiteY35" fmla="*/ 1269327 h 2043388"/>
              <a:gd name="connsiteX36" fmla="*/ 2142375 w 2952328"/>
              <a:gd name="connsiteY36" fmla="*/ 1207524 h 2043388"/>
              <a:gd name="connsiteX37" fmla="*/ 2839962 w 2952328"/>
              <a:gd name="connsiteY37" fmla="*/ 1468569 h 2043388"/>
              <a:gd name="connsiteX38" fmla="*/ 2090147 w 2952328"/>
              <a:gd name="connsiteY38" fmla="*/ 1298250 h 2043388"/>
              <a:gd name="connsiteX39" fmla="*/ 2703550 w 2952328"/>
              <a:gd name="connsiteY39" fmla="*/ 1652199 h 2043388"/>
              <a:gd name="connsiteX40" fmla="*/ 2014325 w 2952328"/>
              <a:gd name="connsiteY40" fmla="*/ 1379894 h 2043388"/>
              <a:gd name="connsiteX41" fmla="*/ 2519970 w 2952328"/>
              <a:gd name="connsiteY41" fmla="*/ 1813149 h 2043388"/>
              <a:gd name="connsiteX42" fmla="*/ 1917819 w 2952328"/>
              <a:gd name="connsiteY42" fmla="*/ 1449331 h 2043388"/>
              <a:gd name="connsiteX43" fmla="*/ 2296276 w 2952328"/>
              <a:gd name="connsiteY43" fmla="*/ 1945237 h 2043388"/>
              <a:gd name="connsiteX44" fmla="*/ 1804347 w 2952328"/>
              <a:gd name="connsiteY44" fmla="*/ 1503886 h 2043388"/>
              <a:gd name="connsiteX45" fmla="*/ 2041062 w 2952328"/>
              <a:gd name="connsiteY45" fmla="*/ 2043388 h 2043388"/>
              <a:gd name="connsiteX46" fmla="*/ 1678254 w 2952328"/>
              <a:gd name="connsiteY46" fmla="*/ 1541465 h 2043388"/>
              <a:gd name="connsiteX47" fmla="*/ 1681022 w 2952328"/>
              <a:gd name="connsiteY47" fmla="*/ 1771324 h 2043388"/>
              <a:gd name="connsiteX48" fmla="*/ 1544404 w 2952328"/>
              <a:gd name="connsiteY48" fmla="*/ 1560620 h 2043388"/>
              <a:gd name="connsiteX49" fmla="*/ 1476164 w 2952328"/>
              <a:gd name="connsiteY49" fmla="*/ 1999545 h 2043388"/>
              <a:gd name="connsiteX50" fmla="*/ 1407924 w 2952328"/>
              <a:gd name="connsiteY50" fmla="*/ 1560620 h 2043388"/>
              <a:gd name="connsiteX51" fmla="*/ 1285161 w 2952328"/>
              <a:gd name="connsiteY51" fmla="*/ 1785179 h 2043388"/>
              <a:gd name="connsiteX52" fmla="*/ 1274074 w 2952328"/>
              <a:gd name="connsiteY52" fmla="*/ 1541465 h 2043388"/>
              <a:gd name="connsiteX53" fmla="*/ 980539 w 2952328"/>
              <a:gd name="connsiteY53" fmla="*/ 1890988 h 2043388"/>
              <a:gd name="connsiteX54" fmla="*/ 1147981 w 2952328"/>
              <a:gd name="connsiteY54" fmla="*/ 1503886 h 2043388"/>
              <a:gd name="connsiteX55" fmla="*/ 919288 w 2952328"/>
              <a:gd name="connsiteY55" fmla="*/ 1640437 h 2043388"/>
              <a:gd name="connsiteX56" fmla="*/ 1034509 w 2952328"/>
              <a:gd name="connsiteY56" fmla="*/ 1449331 h 2043388"/>
              <a:gd name="connsiteX57" fmla="*/ 432358 w 2952328"/>
              <a:gd name="connsiteY57" fmla="*/ 1813149 h 2043388"/>
              <a:gd name="connsiteX58" fmla="*/ 938003 w 2952328"/>
              <a:gd name="connsiteY58" fmla="*/ 1379894 h 2043388"/>
              <a:gd name="connsiteX59" fmla="*/ 705978 w 2952328"/>
              <a:gd name="connsiteY59" fmla="*/ 1444380 h 2043388"/>
              <a:gd name="connsiteX60" fmla="*/ 862181 w 2952328"/>
              <a:gd name="connsiteY60" fmla="*/ 1298250 h 2043388"/>
              <a:gd name="connsiteX61" fmla="*/ 347893 w 2952328"/>
              <a:gd name="connsiteY61" fmla="*/ 1399296 h 2043388"/>
              <a:gd name="connsiteX62" fmla="*/ 809953 w 2952328"/>
              <a:gd name="connsiteY62" fmla="*/ 1207524 h 2043388"/>
              <a:gd name="connsiteX63" fmla="*/ 554830 w 2952328"/>
              <a:gd name="connsiteY63" fmla="*/ 1213909 h 2043388"/>
              <a:gd name="connsiteX64" fmla="*/ 783331 w 2952328"/>
              <a:gd name="connsiteY64" fmla="*/ 1111218 h 2043388"/>
              <a:gd name="connsiteX65" fmla="*/ 0 w 2952328"/>
              <a:gd name="connsiteY65" fmla="*/ 1062118 h 2043388"/>
              <a:gd name="connsiteX0" fmla="*/ 0 w 2952328"/>
              <a:gd name="connsiteY0" fmla="*/ 1062118 h 1999545"/>
              <a:gd name="connsiteX1" fmla="*/ 783331 w 2952328"/>
              <a:gd name="connsiteY1" fmla="*/ 1013018 h 1999545"/>
              <a:gd name="connsiteX2" fmla="*/ 527121 w 2952328"/>
              <a:gd name="connsiteY2" fmla="*/ 882618 h 1999545"/>
              <a:gd name="connsiteX3" fmla="*/ 809953 w 2952328"/>
              <a:gd name="connsiteY3" fmla="*/ 916712 h 1999545"/>
              <a:gd name="connsiteX4" fmla="*/ 417166 w 2952328"/>
              <a:gd name="connsiteY4" fmla="*/ 738794 h 1999545"/>
              <a:gd name="connsiteX5" fmla="*/ 862181 w 2952328"/>
              <a:gd name="connsiteY5" fmla="*/ 825986 h 1999545"/>
              <a:gd name="connsiteX6" fmla="*/ 705978 w 2952328"/>
              <a:gd name="connsiteY6" fmla="*/ 679855 h 1999545"/>
              <a:gd name="connsiteX7" fmla="*/ 938003 w 2952328"/>
              <a:gd name="connsiteY7" fmla="*/ 744342 h 1999545"/>
              <a:gd name="connsiteX8" fmla="*/ 432358 w 2952328"/>
              <a:gd name="connsiteY8" fmla="*/ 311087 h 1999545"/>
              <a:gd name="connsiteX9" fmla="*/ 1034509 w 2952328"/>
              <a:gd name="connsiteY9" fmla="*/ 674905 h 1999545"/>
              <a:gd name="connsiteX10" fmla="*/ 952872 w 2952328"/>
              <a:gd name="connsiteY10" fmla="*/ 500220 h 1999545"/>
              <a:gd name="connsiteX11" fmla="*/ 877724 w 2952328"/>
              <a:gd name="connsiteY11" fmla="*/ 414526 h 1999545"/>
              <a:gd name="connsiteX12" fmla="*/ 1147981 w 2952328"/>
              <a:gd name="connsiteY12" fmla="*/ 620350 h 1999545"/>
              <a:gd name="connsiteX13" fmla="*/ 1008248 w 2952328"/>
              <a:gd name="connsiteY13" fmla="*/ 233248 h 1999545"/>
              <a:gd name="connsiteX14" fmla="*/ 1274074 w 2952328"/>
              <a:gd name="connsiteY14" fmla="*/ 582771 h 1999545"/>
              <a:gd name="connsiteX15" fmla="*/ 1271306 w 2952328"/>
              <a:gd name="connsiteY15" fmla="*/ 325203 h 1999545"/>
              <a:gd name="connsiteX16" fmla="*/ 1407924 w 2952328"/>
              <a:gd name="connsiteY16" fmla="*/ 563616 h 1999545"/>
              <a:gd name="connsiteX17" fmla="*/ 1476164 w 2952328"/>
              <a:gd name="connsiteY17" fmla="*/ 0 h 1999545"/>
              <a:gd name="connsiteX18" fmla="*/ 1544404 w 2952328"/>
              <a:gd name="connsiteY18" fmla="*/ 563616 h 1999545"/>
              <a:gd name="connsiteX19" fmla="*/ 1764149 w 2952328"/>
              <a:gd name="connsiteY19" fmla="*/ 20403 h 1999545"/>
              <a:gd name="connsiteX20" fmla="*/ 1678254 w 2952328"/>
              <a:gd name="connsiteY20" fmla="*/ 582771 h 1999545"/>
              <a:gd name="connsiteX21" fmla="*/ 2041062 w 2952328"/>
              <a:gd name="connsiteY21" fmla="*/ 80848 h 1999545"/>
              <a:gd name="connsiteX22" fmla="*/ 1804347 w 2952328"/>
              <a:gd name="connsiteY22" fmla="*/ 620350 h 1999545"/>
              <a:gd name="connsiteX23" fmla="*/ 2296276 w 2952328"/>
              <a:gd name="connsiteY23" fmla="*/ 178999 h 1999545"/>
              <a:gd name="connsiteX24" fmla="*/ 1917819 w 2952328"/>
              <a:gd name="connsiteY24" fmla="*/ 674905 h 1999545"/>
              <a:gd name="connsiteX25" fmla="*/ 2519970 w 2952328"/>
              <a:gd name="connsiteY25" fmla="*/ 311087 h 1999545"/>
              <a:gd name="connsiteX26" fmla="*/ 2014325 w 2952328"/>
              <a:gd name="connsiteY26" fmla="*/ 744342 h 1999545"/>
              <a:gd name="connsiteX27" fmla="*/ 2703550 w 2952328"/>
              <a:gd name="connsiteY27" fmla="*/ 472037 h 1999545"/>
              <a:gd name="connsiteX28" fmla="*/ 2090147 w 2952328"/>
              <a:gd name="connsiteY28" fmla="*/ 825986 h 1999545"/>
              <a:gd name="connsiteX29" fmla="*/ 2839962 w 2952328"/>
              <a:gd name="connsiteY29" fmla="*/ 655667 h 1999545"/>
              <a:gd name="connsiteX30" fmla="*/ 2142375 w 2952328"/>
              <a:gd name="connsiteY30" fmla="*/ 916712 h 1999545"/>
              <a:gd name="connsiteX31" fmla="*/ 2923971 w 2952328"/>
              <a:gd name="connsiteY31" fmla="*/ 854909 h 1999545"/>
              <a:gd name="connsiteX32" fmla="*/ 2168997 w 2952328"/>
              <a:gd name="connsiteY32" fmla="*/ 1013018 h 1999545"/>
              <a:gd name="connsiteX33" fmla="*/ 2952328 w 2952328"/>
              <a:gd name="connsiteY33" fmla="*/ 1062118 h 1999545"/>
              <a:gd name="connsiteX34" fmla="*/ 2168997 w 2952328"/>
              <a:gd name="connsiteY34" fmla="*/ 1111218 h 1999545"/>
              <a:gd name="connsiteX35" fmla="*/ 2923971 w 2952328"/>
              <a:gd name="connsiteY35" fmla="*/ 1269327 h 1999545"/>
              <a:gd name="connsiteX36" fmla="*/ 2142375 w 2952328"/>
              <a:gd name="connsiteY36" fmla="*/ 1207524 h 1999545"/>
              <a:gd name="connsiteX37" fmla="*/ 2839962 w 2952328"/>
              <a:gd name="connsiteY37" fmla="*/ 1468569 h 1999545"/>
              <a:gd name="connsiteX38" fmla="*/ 2090147 w 2952328"/>
              <a:gd name="connsiteY38" fmla="*/ 1298250 h 1999545"/>
              <a:gd name="connsiteX39" fmla="*/ 2703550 w 2952328"/>
              <a:gd name="connsiteY39" fmla="*/ 1652199 h 1999545"/>
              <a:gd name="connsiteX40" fmla="*/ 2014325 w 2952328"/>
              <a:gd name="connsiteY40" fmla="*/ 1379894 h 1999545"/>
              <a:gd name="connsiteX41" fmla="*/ 2519970 w 2952328"/>
              <a:gd name="connsiteY41" fmla="*/ 1813149 h 1999545"/>
              <a:gd name="connsiteX42" fmla="*/ 1917819 w 2952328"/>
              <a:gd name="connsiteY42" fmla="*/ 1449331 h 1999545"/>
              <a:gd name="connsiteX43" fmla="*/ 2296276 w 2952328"/>
              <a:gd name="connsiteY43" fmla="*/ 1945237 h 1999545"/>
              <a:gd name="connsiteX44" fmla="*/ 1804347 w 2952328"/>
              <a:gd name="connsiteY44" fmla="*/ 1503886 h 1999545"/>
              <a:gd name="connsiteX45" fmla="*/ 1957934 w 2952328"/>
              <a:gd name="connsiteY45" fmla="*/ 1890988 h 1999545"/>
              <a:gd name="connsiteX46" fmla="*/ 1678254 w 2952328"/>
              <a:gd name="connsiteY46" fmla="*/ 1541465 h 1999545"/>
              <a:gd name="connsiteX47" fmla="*/ 1681022 w 2952328"/>
              <a:gd name="connsiteY47" fmla="*/ 1771324 h 1999545"/>
              <a:gd name="connsiteX48" fmla="*/ 1544404 w 2952328"/>
              <a:gd name="connsiteY48" fmla="*/ 1560620 h 1999545"/>
              <a:gd name="connsiteX49" fmla="*/ 1476164 w 2952328"/>
              <a:gd name="connsiteY49" fmla="*/ 1999545 h 1999545"/>
              <a:gd name="connsiteX50" fmla="*/ 1407924 w 2952328"/>
              <a:gd name="connsiteY50" fmla="*/ 1560620 h 1999545"/>
              <a:gd name="connsiteX51" fmla="*/ 1285161 w 2952328"/>
              <a:gd name="connsiteY51" fmla="*/ 1785179 h 1999545"/>
              <a:gd name="connsiteX52" fmla="*/ 1274074 w 2952328"/>
              <a:gd name="connsiteY52" fmla="*/ 1541465 h 1999545"/>
              <a:gd name="connsiteX53" fmla="*/ 980539 w 2952328"/>
              <a:gd name="connsiteY53" fmla="*/ 1890988 h 1999545"/>
              <a:gd name="connsiteX54" fmla="*/ 1147981 w 2952328"/>
              <a:gd name="connsiteY54" fmla="*/ 1503886 h 1999545"/>
              <a:gd name="connsiteX55" fmla="*/ 919288 w 2952328"/>
              <a:gd name="connsiteY55" fmla="*/ 1640437 h 1999545"/>
              <a:gd name="connsiteX56" fmla="*/ 1034509 w 2952328"/>
              <a:gd name="connsiteY56" fmla="*/ 1449331 h 1999545"/>
              <a:gd name="connsiteX57" fmla="*/ 432358 w 2952328"/>
              <a:gd name="connsiteY57" fmla="*/ 1813149 h 1999545"/>
              <a:gd name="connsiteX58" fmla="*/ 938003 w 2952328"/>
              <a:gd name="connsiteY58" fmla="*/ 1379894 h 1999545"/>
              <a:gd name="connsiteX59" fmla="*/ 705978 w 2952328"/>
              <a:gd name="connsiteY59" fmla="*/ 1444380 h 1999545"/>
              <a:gd name="connsiteX60" fmla="*/ 862181 w 2952328"/>
              <a:gd name="connsiteY60" fmla="*/ 1298250 h 1999545"/>
              <a:gd name="connsiteX61" fmla="*/ 347893 w 2952328"/>
              <a:gd name="connsiteY61" fmla="*/ 1399296 h 1999545"/>
              <a:gd name="connsiteX62" fmla="*/ 809953 w 2952328"/>
              <a:gd name="connsiteY62" fmla="*/ 1207524 h 1999545"/>
              <a:gd name="connsiteX63" fmla="*/ 554830 w 2952328"/>
              <a:gd name="connsiteY63" fmla="*/ 1213909 h 1999545"/>
              <a:gd name="connsiteX64" fmla="*/ 783331 w 2952328"/>
              <a:gd name="connsiteY64" fmla="*/ 1111218 h 1999545"/>
              <a:gd name="connsiteX65" fmla="*/ 0 w 2952328"/>
              <a:gd name="connsiteY65" fmla="*/ 1062118 h 1999545"/>
              <a:gd name="connsiteX0" fmla="*/ 0 w 2952328"/>
              <a:gd name="connsiteY0" fmla="*/ 1062118 h 1999545"/>
              <a:gd name="connsiteX1" fmla="*/ 783331 w 2952328"/>
              <a:gd name="connsiteY1" fmla="*/ 1013018 h 1999545"/>
              <a:gd name="connsiteX2" fmla="*/ 527121 w 2952328"/>
              <a:gd name="connsiteY2" fmla="*/ 882618 h 1999545"/>
              <a:gd name="connsiteX3" fmla="*/ 809953 w 2952328"/>
              <a:gd name="connsiteY3" fmla="*/ 916712 h 1999545"/>
              <a:gd name="connsiteX4" fmla="*/ 417166 w 2952328"/>
              <a:gd name="connsiteY4" fmla="*/ 738794 h 1999545"/>
              <a:gd name="connsiteX5" fmla="*/ 862181 w 2952328"/>
              <a:gd name="connsiteY5" fmla="*/ 825986 h 1999545"/>
              <a:gd name="connsiteX6" fmla="*/ 705978 w 2952328"/>
              <a:gd name="connsiteY6" fmla="*/ 679855 h 1999545"/>
              <a:gd name="connsiteX7" fmla="*/ 938003 w 2952328"/>
              <a:gd name="connsiteY7" fmla="*/ 744342 h 1999545"/>
              <a:gd name="connsiteX8" fmla="*/ 432358 w 2952328"/>
              <a:gd name="connsiteY8" fmla="*/ 311087 h 1999545"/>
              <a:gd name="connsiteX9" fmla="*/ 1034509 w 2952328"/>
              <a:gd name="connsiteY9" fmla="*/ 674905 h 1999545"/>
              <a:gd name="connsiteX10" fmla="*/ 952872 w 2952328"/>
              <a:gd name="connsiteY10" fmla="*/ 500220 h 1999545"/>
              <a:gd name="connsiteX11" fmla="*/ 877724 w 2952328"/>
              <a:gd name="connsiteY11" fmla="*/ 414526 h 1999545"/>
              <a:gd name="connsiteX12" fmla="*/ 1147981 w 2952328"/>
              <a:gd name="connsiteY12" fmla="*/ 620350 h 1999545"/>
              <a:gd name="connsiteX13" fmla="*/ 1008248 w 2952328"/>
              <a:gd name="connsiteY13" fmla="*/ 233248 h 1999545"/>
              <a:gd name="connsiteX14" fmla="*/ 1274074 w 2952328"/>
              <a:gd name="connsiteY14" fmla="*/ 582771 h 1999545"/>
              <a:gd name="connsiteX15" fmla="*/ 1271306 w 2952328"/>
              <a:gd name="connsiteY15" fmla="*/ 325203 h 1999545"/>
              <a:gd name="connsiteX16" fmla="*/ 1407924 w 2952328"/>
              <a:gd name="connsiteY16" fmla="*/ 563616 h 1999545"/>
              <a:gd name="connsiteX17" fmla="*/ 1476164 w 2952328"/>
              <a:gd name="connsiteY17" fmla="*/ 0 h 1999545"/>
              <a:gd name="connsiteX18" fmla="*/ 1544404 w 2952328"/>
              <a:gd name="connsiteY18" fmla="*/ 563616 h 1999545"/>
              <a:gd name="connsiteX19" fmla="*/ 1764149 w 2952328"/>
              <a:gd name="connsiteY19" fmla="*/ 20403 h 1999545"/>
              <a:gd name="connsiteX20" fmla="*/ 1678254 w 2952328"/>
              <a:gd name="connsiteY20" fmla="*/ 582771 h 1999545"/>
              <a:gd name="connsiteX21" fmla="*/ 2041062 w 2952328"/>
              <a:gd name="connsiteY21" fmla="*/ 80848 h 1999545"/>
              <a:gd name="connsiteX22" fmla="*/ 1804347 w 2952328"/>
              <a:gd name="connsiteY22" fmla="*/ 620350 h 1999545"/>
              <a:gd name="connsiteX23" fmla="*/ 2296276 w 2952328"/>
              <a:gd name="connsiteY23" fmla="*/ 178999 h 1999545"/>
              <a:gd name="connsiteX24" fmla="*/ 1917819 w 2952328"/>
              <a:gd name="connsiteY24" fmla="*/ 674905 h 1999545"/>
              <a:gd name="connsiteX25" fmla="*/ 2519970 w 2952328"/>
              <a:gd name="connsiteY25" fmla="*/ 311087 h 1999545"/>
              <a:gd name="connsiteX26" fmla="*/ 2014325 w 2952328"/>
              <a:gd name="connsiteY26" fmla="*/ 744342 h 1999545"/>
              <a:gd name="connsiteX27" fmla="*/ 2703550 w 2952328"/>
              <a:gd name="connsiteY27" fmla="*/ 472037 h 1999545"/>
              <a:gd name="connsiteX28" fmla="*/ 2090147 w 2952328"/>
              <a:gd name="connsiteY28" fmla="*/ 825986 h 1999545"/>
              <a:gd name="connsiteX29" fmla="*/ 2839962 w 2952328"/>
              <a:gd name="connsiteY29" fmla="*/ 655667 h 1999545"/>
              <a:gd name="connsiteX30" fmla="*/ 2142375 w 2952328"/>
              <a:gd name="connsiteY30" fmla="*/ 916712 h 1999545"/>
              <a:gd name="connsiteX31" fmla="*/ 2923971 w 2952328"/>
              <a:gd name="connsiteY31" fmla="*/ 854909 h 1999545"/>
              <a:gd name="connsiteX32" fmla="*/ 2168997 w 2952328"/>
              <a:gd name="connsiteY32" fmla="*/ 1013018 h 1999545"/>
              <a:gd name="connsiteX33" fmla="*/ 2952328 w 2952328"/>
              <a:gd name="connsiteY33" fmla="*/ 1062118 h 1999545"/>
              <a:gd name="connsiteX34" fmla="*/ 2168997 w 2952328"/>
              <a:gd name="connsiteY34" fmla="*/ 1111218 h 1999545"/>
              <a:gd name="connsiteX35" fmla="*/ 2923971 w 2952328"/>
              <a:gd name="connsiteY35" fmla="*/ 1269327 h 1999545"/>
              <a:gd name="connsiteX36" fmla="*/ 2142375 w 2952328"/>
              <a:gd name="connsiteY36" fmla="*/ 1207524 h 1999545"/>
              <a:gd name="connsiteX37" fmla="*/ 2839962 w 2952328"/>
              <a:gd name="connsiteY37" fmla="*/ 1468569 h 1999545"/>
              <a:gd name="connsiteX38" fmla="*/ 2090147 w 2952328"/>
              <a:gd name="connsiteY38" fmla="*/ 1298250 h 1999545"/>
              <a:gd name="connsiteX39" fmla="*/ 2703550 w 2952328"/>
              <a:gd name="connsiteY39" fmla="*/ 1652199 h 1999545"/>
              <a:gd name="connsiteX40" fmla="*/ 2014325 w 2952328"/>
              <a:gd name="connsiteY40" fmla="*/ 1379894 h 1999545"/>
              <a:gd name="connsiteX41" fmla="*/ 2519970 w 2952328"/>
              <a:gd name="connsiteY41" fmla="*/ 1813149 h 1999545"/>
              <a:gd name="connsiteX42" fmla="*/ 1917819 w 2952328"/>
              <a:gd name="connsiteY42" fmla="*/ 1449331 h 1999545"/>
              <a:gd name="connsiteX43" fmla="*/ 2088458 w 2952328"/>
              <a:gd name="connsiteY43" fmla="*/ 1723564 h 1999545"/>
              <a:gd name="connsiteX44" fmla="*/ 1804347 w 2952328"/>
              <a:gd name="connsiteY44" fmla="*/ 1503886 h 1999545"/>
              <a:gd name="connsiteX45" fmla="*/ 1957934 w 2952328"/>
              <a:gd name="connsiteY45" fmla="*/ 1890988 h 1999545"/>
              <a:gd name="connsiteX46" fmla="*/ 1678254 w 2952328"/>
              <a:gd name="connsiteY46" fmla="*/ 1541465 h 1999545"/>
              <a:gd name="connsiteX47" fmla="*/ 1681022 w 2952328"/>
              <a:gd name="connsiteY47" fmla="*/ 1771324 h 1999545"/>
              <a:gd name="connsiteX48" fmla="*/ 1544404 w 2952328"/>
              <a:gd name="connsiteY48" fmla="*/ 1560620 h 1999545"/>
              <a:gd name="connsiteX49" fmla="*/ 1476164 w 2952328"/>
              <a:gd name="connsiteY49" fmla="*/ 1999545 h 1999545"/>
              <a:gd name="connsiteX50" fmla="*/ 1407924 w 2952328"/>
              <a:gd name="connsiteY50" fmla="*/ 1560620 h 1999545"/>
              <a:gd name="connsiteX51" fmla="*/ 1285161 w 2952328"/>
              <a:gd name="connsiteY51" fmla="*/ 1785179 h 1999545"/>
              <a:gd name="connsiteX52" fmla="*/ 1274074 w 2952328"/>
              <a:gd name="connsiteY52" fmla="*/ 1541465 h 1999545"/>
              <a:gd name="connsiteX53" fmla="*/ 980539 w 2952328"/>
              <a:gd name="connsiteY53" fmla="*/ 1890988 h 1999545"/>
              <a:gd name="connsiteX54" fmla="*/ 1147981 w 2952328"/>
              <a:gd name="connsiteY54" fmla="*/ 1503886 h 1999545"/>
              <a:gd name="connsiteX55" fmla="*/ 919288 w 2952328"/>
              <a:gd name="connsiteY55" fmla="*/ 1640437 h 1999545"/>
              <a:gd name="connsiteX56" fmla="*/ 1034509 w 2952328"/>
              <a:gd name="connsiteY56" fmla="*/ 1449331 h 1999545"/>
              <a:gd name="connsiteX57" fmla="*/ 432358 w 2952328"/>
              <a:gd name="connsiteY57" fmla="*/ 1813149 h 1999545"/>
              <a:gd name="connsiteX58" fmla="*/ 938003 w 2952328"/>
              <a:gd name="connsiteY58" fmla="*/ 1379894 h 1999545"/>
              <a:gd name="connsiteX59" fmla="*/ 705978 w 2952328"/>
              <a:gd name="connsiteY59" fmla="*/ 1444380 h 1999545"/>
              <a:gd name="connsiteX60" fmla="*/ 862181 w 2952328"/>
              <a:gd name="connsiteY60" fmla="*/ 1298250 h 1999545"/>
              <a:gd name="connsiteX61" fmla="*/ 347893 w 2952328"/>
              <a:gd name="connsiteY61" fmla="*/ 1399296 h 1999545"/>
              <a:gd name="connsiteX62" fmla="*/ 809953 w 2952328"/>
              <a:gd name="connsiteY62" fmla="*/ 1207524 h 1999545"/>
              <a:gd name="connsiteX63" fmla="*/ 554830 w 2952328"/>
              <a:gd name="connsiteY63" fmla="*/ 1213909 h 1999545"/>
              <a:gd name="connsiteX64" fmla="*/ 783331 w 2952328"/>
              <a:gd name="connsiteY64" fmla="*/ 1111218 h 1999545"/>
              <a:gd name="connsiteX65" fmla="*/ 0 w 2952328"/>
              <a:gd name="connsiteY65" fmla="*/ 1062118 h 1999545"/>
              <a:gd name="connsiteX0" fmla="*/ 0 w 2952328"/>
              <a:gd name="connsiteY0" fmla="*/ 1062118 h 1999545"/>
              <a:gd name="connsiteX1" fmla="*/ 783331 w 2952328"/>
              <a:gd name="connsiteY1" fmla="*/ 1013018 h 1999545"/>
              <a:gd name="connsiteX2" fmla="*/ 527121 w 2952328"/>
              <a:gd name="connsiteY2" fmla="*/ 882618 h 1999545"/>
              <a:gd name="connsiteX3" fmla="*/ 809953 w 2952328"/>
              <a:gd name="connsiteY3" fmla="*/ 916712 h 1999545"/>
              <a:gd name="connsiteX4" fmla="*/ 417166 w 2952328"/>
              <a:gd name="connsiteY4" fmla="*/ 738794 h 1999545"/>
              <a:gd name="connsiteX5" fmla="*/ 862181 w 2952328"/>
              <a:gd name="connsiteY5" fmla="*/ 825986 h 1999545"/>
              <a:gd name="connsiteX6" fmla="*/ 705978 w 2952328"/>
              <a:gd name="connsiteY6" fmla="*/ 679855 h 1999545"/>
              <a:gd name="connsiteX7" fmla="*/ 938003 w 2952328"/>
              <a:gd name="connsiteY7" fmla="*/ 744342 h 1999545"/>
              <a:gd name="connsiteX8" fmla="*/ 432358 w 2952328"/>
              <a:gd name="connsiteY8" fmla="*/ 311087 h 1999545"/>
              <a:gd name="connsiteX9" fmla="*/ 1034509 w 2952328"/>
              <a:gd name="connsiteY9" fmla="*/ 674905 h 1999545"/>
              <a:gd name="connsiteX10" fmla="*/ 952872 w 2952328"/>
              <a:gd name="connsiteY10" fmla="*/ 500220 h 1999545"/>
              <a:gd name="connsiteX11" fmla="*/ 877724 w 2952328"/>
              <a:gd name="connsiteY11" fmla="*/ 414526 h 1999545"/>
              <a:gd name="connsiteX12" fmla="*/ 1147981 w 2952328"/>
              <a:gd name="connsiteY12" fmla="*/ 620350 h 1999545"/>
              <a:gd name="connsiteX13" fmla="*/ 1008248 w 2952328"/>
              <a:gd name="connsiteY13" fmla="*/ 233248 h 1999545"/>
              <a:gd name="connsiteX14" fmla="*/ 1274074 w 2952328"/>
              <a:gd name="connsiteY14" fmla="*/ 582771 h 1999545"/>
              <a:gd name="connsiteX15" fmla="*/ 1271306 w 2952328"/>
              <a:gd name="connsiteY15" fmla="*/ 325203 h 1999545"/>
              <a:gd name="connsiteX16" fmla="*/ 1407924 w 2952328"/>
              <a:gd name="connsiteY16" fmla="*/ 563616 h 1999545"/>
              <a:gd name="connsiteX17" fmla="*/ 1476164 w 2952328"/>
              <a:gd name="connsiteY17" fmla="*/ 0 h 1999545"/>
              <a:gd name="connsiteX18" fmla="*/ 1544404 w 2952328"/>
              <a:gd name="connsiteY18" fmla="*/ 563616 h 1999545"/>
              <a:gd name="connsiteX19" fmla="*/ 1764149 w 2952328"/>
              <a:gd name="connsiteY19" fmla="*/ 20403 h 1999545"/>
              <a:gd name="connsiteX20" fmla="*/ 1678254 w 2952328"/>
              <a:gd name="connsiteY20" fmla="*/ 582771 h 1999545"/>
              <a:gd name="connsiteX21" fmla="*/ 2041062 w 2952328"/>
              <a:gd name="connsiteY21" fmla="*/ 80848 h 1999545"/>
              <a:gd name="connsiteX22" fmla="*/ 1804347 w 2952328"/>
              <a:gd name="connsiteY22" fmla="*/ 620350 h 1999545"/>
              <a:gd name="connsiteX23" fmla="*/ 2296276 w 2952328"/>
              <a:gd name="connsiteY23" fmla="*/ 178999 h 1999545"/>
              <a:gd name="connsiteX24" fmla="*/ 1917819 w 2952328"/>
              <a:gd name="connsiteY24" fmla="*/ 674905 h 1999545"/>
              <a:gd name="connsiteX25" fmla="*/ 2519970 w 2952328"/>
              <a:gd name="connsiteY25" fmla="*/ 311087 h 1999545"/>
              <a:gd name="connsiteX26" fmla="*/ 2014325 w 2952328"/>
              <a:gd name="connsiteY26" fmla="*/ 744342 h 1999545"/>
              <a:gd name="connsiteX27" fmla="*/ 2703550 w 2952328"/>
              <a:gd name="connsiteY27" fmla="*/ 472037 h 1999545"/>
              <a:gd name="connsiteX28" fmla="*/ 2090147 w 2952328"/>
              <a:gd name="connsiteY28" fmla="*/ 825986 h 1999545"/>
              <a:gd name="connsiteX29" fmla="*/ 2839962 w 2952328"/>
              <a:gd name="connsiteY29" fmla="*/ 655667 h 1999545"/>
              <a:gd name="connsiteX30" fmla="*/ 2142375 w 2952328"/>
              <a:gd name="connsiteY30" fmla="*/ 916712 h 1999545"/>
              <a:gd name="connsiteX31" fmla="*/ 2923971 w 2952328"/>
              <a:gd name="connsiteY31" fmla="*/ 854909 h 1999545"/>
              <a:gd name="connsiteX32" fmla="*/ 2168997 w 2952328"/>
              <a:gd name="connsiteY32" fmla="*/ 1013018 h 1999545"/>
              <a:gd name="connsiteX33" fmla="*/ 2952328 w 2952328"/>
              <a:gd name="connsiteY33" fmla="*/ 1062118 h 1999545"/>
              <a:gd name="connsiteX34" fmla="*/ 2168997 w 2952328"/>
              <a:gd name="connsiteY34" fmla="*/ 1111218 h 1999545"/>
              <a:gd name="connsiteX35" fmla="*/ 2923971 w 2952328"/>
              <a:gd name="connsiteY35" fmla="*/ 1269327 h 1999545"/>
              <a:gd name="connsiteX36" fmla="*/ 2142375 w 2952328"/>
              <a:gd name="connsiteY36" fmla="*/ 1207524 h 1999545"/>
              <a:gd name="connsiteX37" fmla="*/ 2839962 w 2952328"/>
              <a:gd name="connsiteY37" fmla="*/ 1468569 h 1999545"/>
              <a:gd name="connsiteX38" fmla="*/ 2090147 w 2952328"/>
              <a:gd name="connsiteY38" fmla="*/ 1298250 h 1999545"/>
              <a:gd name="connsiteX39" fmla="*/ 2357186 w 2952328"/>
              <a:gd name="connsiteY39" fmla="*/ 1458235 h 1999545"/>
              <a:gd name="connsiteX40" fmla="*/ 2014325 w 2952328"/>
              <a:gd name="connsiteY40" fmla="*/ 1379894 h 1999545"/>
              <a:gd name="connsiteX41" fmla="*/ 2519970 w 2952328"/>
              <a:gd name="connsiteY41" fmla="*/ 1813149 h 1999545"/>
              <a:gd name="connsiteX42" fmla="*/ 1917819 w 2952328"/>
              <a:gd name="connsiteY42" fmla="*/ 1449331 h 1999545"/>
              <a:gd name="connsiteX43" fmla="*/ 2088458 w 2952328"/>
              <a:gd name="connsiteY43" fmla="*/ 1723564 h 1999545"/>
              <a:gd name="connsiteX44" fmla="*/ 1804347 w 2952328"/>
              <a:gd name="connsiteY44" fmla="*/ 1503886 h 1999545"/>
              <a:gd name="connsiteX45" fmla="*/ 1957934 w 2952328"/>
              <a:gd name="connsiteY45" fmla="*/ 1890988 h 1999545"/>
              <a:gd name="connsiteX46" fmla="*/ 1678254 w 2952328"/>
              <a:gd name="connsiteY46" fmla="*/ 1541465 h 1999545"/>
              <a:gd name="connsiteX47" fmla="*/ 1681022 w 2952328"/>
              <a:gd name="connsiteY47" fmla="*/ 1771324 h 1999545"/>
              <a:gd name="connsiteX48" fmla="*/ 1544404 w 2952328"/>
              <a:gd name="connsiteY48" fmla="*/ 1560620 h 1999545"/>
              <a:gd name="connsiteX49" fmla="*/ 1476164 w 2952328"/>
              <a:gd name="connsiteY49" fmla="*/ 1999545 h 1999545"/>
              <a:gd name="connsiteX50" fmla="*/ 1407924 w 2952328"/>
              <a:gd name="connsiteY50" fmla="*/ 1560620 h 1999545"/>
              <a:gd name="connsiteX51" fmla="*/ 1285161 w 2952328"/>
              <a:gd name="connsiteY51" fmla="*/ 1785179 h 1999545"/>
              <a:gd name="connsiteX52" fmla="*/ 1274074 w 2952328"/>
              <a:gd name="connsiteY52" fmla="*/ 1541465 h 1999545"/>
              <a:gd name="connsiteX53" fmla="*/ 980539 w 2952328"/>
              <a:gd name="connsiteY53" fmla="*/ 1890988 h 1999545"/>
              <a:gd name="connsiteX54" fmla="*/ 1147981 w 2952328"/>
              <a:gd name="connsiteY54" fmla="*/ 1503886 h 1999545"/>
              <a:gd name="connsiteX55" fmla="*/ 919288 w 2952328"/>
              <a:gd name="connsiteY55" fmla="*/ 1640437 h 1999545"/>
              <a:gd name="connsiteX56" fmla="*/ 1034509 w 2952328"/>
              <a:gd name="connsiteY56" fmla="*/ 1449331 h 1999545"/>
              <a:gd name="connsiteX57" fmla="*/ 432358 w 2952328"/>
              <a:gd name="connsiteY57" fmla="*/ 1813149 h 1999545"/>
              <a:gd name="connsiteX58" fmla="*/ 938003 w 2952328"/>
              <a:gd name="connsiteY58" fmla="*/ 1379894 h 1999545"/>
              <a:gd name="connsiteX59" fmla="*/ 705978 w 2952328"/>
              <a:gd name="connsiteY59" fmla="*/ 1444380 h 1999545"/>
              <a:gd name="connsiteX60" fmla="*/ 862181 w 2952328"/>
              <a:gd name="connsiteY60" fmla="*/ 1298250 h 1999545"/>
              <a:gd name="connsiteX61" fmla="*/ 347893 w 2952328"/>
              <a:gd name="connsiteY61" fmla="*/ 1399296 h 1999545"/>
              <a:gd name="connsiteX62" fmla="*/ 809953 w 2952328"/>
              <a:gd name="connsiteY62" fmla="*/ 1207524 h 1999545"/>
              <a:gd name="connsiteX63" fmla="*/ 554830 w 2952328"/>
              <a:gd name="connsiteY63" fmla="*/ 1213909 h 1999545"/>
              <a:gd name="connsiteX64" fmla="*/ 783331 w 2952328"/>
              <a:gd name="connsiteY64" fmla="*/ 1111218 h 1999545"/>
              <a:gd name="connsiteX65" fmla="*/ 0 w 2952328"/>
              <a:gd name="connsiteY65" fmla="*/ 1062118 h 1999545"/>
              <a:gd name="connsiteX0" fmla="*/ 0 w 2952328"/>
              <a:gd name="connsiteY0" fmla="*/ 1062118 h 1999545"/>
              <a:gd name="connsiteX1" fmla="*/ 783331 w 2952328"/>
              <a:gd name="connsiteY1" fmla="*/ 1013018 h 1999545"/>
              <a:gd name="connsiteX2" fmla="*/ 527121 w 2952328"/>
              <a:gd name="connsiteY2" fmla="*/ 882618 h 1999545"/>
              <a:gd name="connsiteX3" fmla="*/ 809953 w 2952328"/>
              <a:gd name="connsiteY3" fmla="*/ 916712 h 1999545"/>
              <a:gd name="connsiteX4" fmla="*/ 417166 w 2952328"/>
              <a:gd name="connsiteY4" fmla="*/ 738794 h 1999545"/>
              <a:gd name="connsiteX5" fmla="*/ 862181 w 2952328"/>
              <a:gd name="connsiteY5" fmla="*/ 825986 h 1999545"/>
              <a:gd name="connsiteX6" fmla="*/ 705978 w 2952328"/>
              <a:gd name="connsiteY6" fmla="*/ 679855 h 1999545"/>
              <a:gd name="connsiteX7" fmla="*/ 938003 w 2952328"/>
              <a:gd name="connsiteY7" fmla="*/ 744342 h 1999545"/>
              <a:gd name="connsiteX8" fmla="*/ 432358 w 2952328"/>
              <a:gd name="connsiteY8" fmla="*/ 311087 h 1999545"/>
              <a:gd name="connsiteX9" fmla="*/ 1034509 w 2952328"/>
              <a:gd name="connsiteY9" fmla="*/ 674905 h 1999545"/>
              <a:gd name="connsiteX10" fmla="*/ 952872 w 2952328"/>
              <a:gd name="connsiteY10" fmla="*/ 500220 h 1999545"/>
              <a:gd name="connsiteX11" fmla="*/ 877724 w 2952328"/>
              <a:gd name="connsiteY11" fmla="*/ 414526 h 1999545"/>
              <a:gd name="connsiteX12" fmla="*/ 1147981 w 2952328"/>
              <a:gd name="connsiteY12" fmla="*/ 620350 h 1999545"/>
              <a:gd name="connsiteX13" fmla="*/ 1008248 w 2952328"/>
              <a:gd name="connsiteY13" fmla="*/ 233248 h 1999545"/>
              <a:gd name="connsiteX14" fmla="*/ 1274074 w 2952328"/>
              <a:gd name="connsiteY14" fmla="*/ 582771 h 1999545"/>
              <a:gd name="connsiteX15" fmla="*/ 1271306 w 2952328"/>
              <a:gd name="connsiteY15" fmla="*/ 325203 h 1999545"/>
              <a:gd name="connsiteX16" fmla="*/ 1407924 w 2952328"/>
              <a:gd name="connsiteY16" fmla="*/ 563616 h 1999545"/>
              <a:gd name="connsiteX17" fmla="*/ 1476164 w 2952328"/>
              <a:gd name="connsiteY17" fmla="*/ 0 h 1999545"/>
              <a:gd name="connsiteX18" fmla="*/ 1544404 w 2952328"/>
              <a:gd name="connsiteY18" fmla="*/ 563616 h 1999545"/>
              <a:gd name="connsiteX19" fmla="*/ 1764149 w 2952328"/>
              <a:gd name="connsiteY19" fmla="*/ 20403 h 1999545"/>
              <a:gd name="connsiteX20" fmla="*/ 1678254 w 2952328"/>
              <a:gd name="connsiteY20" fmla="*/ 582771 h 1999545"/>
              <a:gd name="connsiteX21" fmla="*/ 2041062 w 2952328"/>
              <a:gd name="connsiteY21" fmla="*/ 80848 h 1999545"/>
              <a:gd name="connsiteX22" fmla="*/ 1804347 w 2952328"/>
              <a:gd name="connsiteY22" fmla="*/ 620350 h 1999545"/>
              <a:gd name="connsiteX23" fmla="*/ 2296276 w 2952328"/>
              <a:gd name="connsiteY23" fmla="*/ 178999 h 1999545"/>
              <a:gd name="connsiteX24" fmla="*/ 1917819 w 2952328"/>
              <a:gd name="connsiteY24" fmla="*/ 674905 h 1999545"/>
              <a:gd name="connsiteX25" fmla="*/ 2519970 w 2952328"/>
              <a:gd name="connsiteY25" fmla="*/ 311087 h 1999545"/>
              <a:gd name="connsiteX26" fmla="*/ 2014325 w 2952328"/>
              <a:gd name="connsiteY26" fmla="*/ 744342 h 1999545"/>
              <a:gd name="connsiteX27" fmla="*/ 2703550 w 2952328"/>
              <a:gd name="connsiteY27" fmla="*/ 472037 h 1999545"/>
              <a:gd name="connsiteX28" fmla="*/ 2090147 w 2952328"/>
              <a:gd name="connsiteY28" fmla="*/ 825986 h 1999545"/>
              <a:gd name="connsiteX29" fmla="*/ 2839962 w 2952328"/>
              <a:gd name="connsiteY29" fmla="*/ 655667 h 1999545"/>
              <a:gd name="connsiteX30" fmla="*/ 2142375 w 2952328"/>
              <a:gd name="connsiteY30" fmla="*/ 916712 h 1999545"/>
              <a:gd name="connsiteX31" fmla="*/ 2923971 w 2952328"/>
              <a:gd name="connsiteY31" fmla="*/ 854909 h 1999545"/>
              <a:gd name="connsiteX32" fmla="*/ 2168997 w 2952328"/>
              <a:gd name="connsiteY32" fmla="*/ 1013018 h 1999545"/>
              <a:gd name="connsiteX33" fmla="*/ 2952328 w 2952328"/>
              <a:gd name="connsiteY33" fmla="*/ 1062118 h 1999545"/>
              <a:gd name="connsiteX34" fmla="*/ 2168997 w 2952328"/>
              <a:gd name="connsiteY34" fmla="*/ 1111218 h 1999545"/>
              <a:gd name="connsiteX35" fmla="*/ 2923971 w 2952328"/>
              <a:gd name="connsiteY35" fmla="*/ 1269327 h 1999545"/>
              <a:gd name="connsiteX36" fmla="*/ 2142375 w 2952328"/>
              <a:gd name="connsiteY36" fmla="*/ 1207524 h 1999545"/>
              <a:gd name="connsiteX37" fmla="*/ 2632144 w 2952328"/>
              <a:gd name="connsiteY37" fmla="*/ 1413151 h 1999545"/>
              <a:gd name="connsiteX38" fmla="*/ 2090147 w 2952328"/>
              <a:gd name="connsiteY38" fmla="*/ 1298250 h 1999545"/>
              <a:gd name="connsiteX39" fmla="*/ 2357186 w 2952328"/>
              <a:gd name="connsiteY39" fmla="*/ 1458235 h 1999545"/>
              <a:gd name="connsiteX40" fmla="*/ 2014325 w 2952328"/>
              <a:gd name="connsiteY40" fmla="*/ 1379894 h 1999545"/>
              <a:gd name="connsiteX41" fmla="*/ 2519970 w 2952328"/>
              <a:gd name="connsiteY41" fmla="*/ 1813149 h 1999545"/>
              <a:gd name="connsiteX42" fmla="*/ 1917819 w 2952328"/>
              <a:gd name="connsiteY42" fmla="*/ 1449331 h 1999545"/>
              <a:gd name="connsiteX43" fmla="*/ 2088458 w 2952328"/>
              <a:gd name="connsiteY43" fmla="*/ 1723564 h 1999545"/>
              <a:gd name="connsiteX44" fmla="*/ 1804347 w 2952328"/>
              <a:gd name="connsiteY44" fmla="*/ 1503886 h 1999545"/>
              <a:gd name="connsiteX45" fmla="*/ 1957934 w 2952328"/>
              <a:gd name="connsiteY45" fmla="*/ 1890988 h 1999545"/>
              <a:gd name="connsiteX46" fmla="*/ 1678254 w 2952328"/>
              <a:gd name="connsiteY46" fmla="*/ 1541465 h 1999545"/>
              <a:gd name="connsiteX47" fmla="*/ 1681022 w 2952328"/>
              <a:gd name="connsiteY47" fmla="*/ 1771324 h 1999545"/>
              <a:gd name="connsiteX48" fmla="*/ 1544404 w 2952328"/>
              <a:gd name="connsiteY48" fmla="*/ 1560620 h 1999545"/>
              <a:gd name="connsiteX49" fmla="*/ 1476164 w 2952328"/>
              <a:gd name="connsiteY49" fmla="*/ 1999545 h 1999545"/>
              <a:gd name="connsiteX50" fmla="*/ 1407924 w 2952328"/>
              <a:gd name="connsiteY50" fmla="*/ 1560620 h 1999545"/>
              <a:gd name="connsiteX51" fmla="*/ 1285161 w 2952328"/>
              <a:gd name="connsiteY51" fmla="*/ 1785179 h 1999545"/>
              <a:gd name="connsiteX52" fmla="*/ 1274074 w 2952328"/>
              <a:gd name="connsiteY52" fmla="*/ 1541465 h 1999545"/>
              <a:gd name="connsiteX53" fmla="*/ 980539 w 2952328"/>
              <a:gd name="connsiteY53" fmla="*/ 1890988 h 1999545"/>
              <a:gd name="connsiteX54" fmla="*/ 1147981 w 2952328"/>
              <a:gd name="connsiteY54" fmla="*/ 1503886 h 1999545"/>
              <a:gd name="connsiteX55" fmla="*/ 919288 w 2952328"/>
              <a:gd name="connsiteY55" fmla="*/ 1640437 h 1999545"/>
              <a:gd name="connsiteX56" fmla="*/ 1034509 w 2952328"/>
              <a:gd name="connsiteY56" fmla="*/ 1449331 h 1999545"/>
              <a:gd name="connsiteX57" fmla="*/ 432358 w 2952328"/>
              <a:gd name="connsiteY57" fmla="*/ 1813149 h 1999545"/>
              <a:gd name="connsiteX58" fmla="*/ 938003 w 2952328"/>
              <a:gd name="connsiteY58" fmla="*/ 1379894 h 1999545"/>
              <a:gd name="connsiteX59" fmla="*/ 705978 w 2952328"/>
              <a:gd name="connsiteY59" fmla="*/ 1444380 h 1999545"/>
              <a:gd name="connsiteX60" fmla="*/ 862181 w 2952328"/>
              <a:gd name="connsiteY60" fmla="*/ 1298250 h 1999545"/>
              <a:gd name="connsiteX61" fmla="*/ 347893 w 2952328"/>
              <a:gd name="connsiteY61" fmla="*/ 1399296 h 1999545"/>
              <a:gd name="connsiteX62" fmla="*/ 809953 w 2952328"/>
              <a:gd name="connsiteY62" fmla="*/ 1207524 h 1999545"/>
              <a:gd name="connsiteX63" fmla="*/ 554830 w 2952328"/>
              <a:gd name="connsiteY63" fmla="*/ 1213909 h 1999545"/>
              <a:gd name="connsiteX64" fmla="*/ 783331 w 2952328"/>
              <a:gd name="connsiteY64" fmla="*/ 1111218 h 1999545"/>
              <a:gd name="connsiteX65" fmla="*/ 0 w 2952328"/>
              <a:gd name="connsiteY65" fmla="*/ 1062118 h 1999545"/>
              <a:gd name="connsiteX0" fmla="*/ 0 w 2952328"/>
              <a:gd name="connsiteY0" fmla="*/ 1062118 h 1999545"/>
              <a:gd name="connsiteX1" fmla="*/ 783331 w 2952328"/>
              <a:gd name="connsiteY1" fmla="*/ 1013018 h 1999545"/>
              <a:gd name="connsiteX2" fmla="*/ 527121 w 2952328"/>
              <a:gd name="connsiteY2" fmla="*/ 882618 h 1999545"/>
              <a:gd name="connsiteX3" fmla="*/ 809953 w 2952328"/>
              <a:gd name="connsiteY3" fmla="*/ 916712 h 1999545"/>
              <a:gd name="connsiteX4" fmla="*/ 417166 w 2952328"/>
              <a:gd name="connsiteY4" fmla="*/ 738794 h 1999545"/>
              <a:gd name="connsiteX5" fmla="*/ 862181 w 2952328"/>
              <a:gd name="connsiteY5" fmla="*/ 825986 h 1999545"/>
              <a:gd name="connsiteX6" fmla="*/ 705978 w 2952328"/>
              <a:gd name="connsiteY6" fmla="*/ 679855 h 1999545"/>
              <a:gd name="connsiteX7" fmla="*/ 938003 w 2952328"/>
              <a:gd name="connsiteY7" fmla="*/ 744342 h 1999545"/>
              <a:gd name="connsiteX8" fmla="*/ 432358 w 2952328"/>
              <a:gd name="connsiteY8" fmla="*/ 311087 h 1999545"/>
              <a:gd name="connsiteX9" fmla="*/ 1034509 w 2952328"/>
              <a:gd name="connsiteY9" fmla="*/ 674905 h 1999545"/>
              <a:gd name="connsiteX10" fmla="*/ 952872 w 2952328"/>
              <a:gd name="connsiteY10" fmla="*/ 500220 h 1999545"/>
              <a:gd name="connsiteX11" fmla="*/ 877724 w 2952328"/>
              <a:gd name="connsiteY11" fmla="*/ 414526 h 1999545"/>
              <a:gd name="connsiteX12" fmla="*/ 1147981 w 2952328"/>
              <a:gd name="connsiteY12" fmla="*/ 620350 h 1999545"/>
              <a:gd name="connsiteX13" fmla="*/ 1008248 w 2952328"/>
              <a:gd name="connsiteY13" fmla="*/ 233248 h 1999545"/>
              <a:gd name="connsiteX14" fmla="*/ 1274074 w 2952328"/>
              <a:gd name="connsiteY14" fmla="*/ 582771 h 1999545"/>
              <a:gd name="connsiteX15" fmla="*/ 1271306 w 2952328"/>
              <a:gd name="connsiteY15" fmla="*/ 325203 h 1999545"/>
              <a:gd name="connsiteX16" fmla="*/ 1407924 w 2952328"/>
              <a:gd name="connsiteY16" fmla="*/ 563616 h 1999545"/>
              <a:gd name="connsiteX17" fmla="*/ 1476164 w 2952328"/>
              <a:gd name="connsiteY17" fmla="*/ 0 h 1999545"/>
              <a:gd name="connsiteX18" fmla="*/ 1544404 w 2952328"/>
              <a:gd name="connsiteY18" fmla="*/ 563616 h 1999545"/>
              <a:gd name="connsiteX19" fmla="*/ 1764149 w 2952328"/>
              <a:gd name="connsiteY19" fmla="*/ 20403 h 1999545"/>
              <a:gd name="connsiteX20" fmla="*/ 1678254 w 2952328"/>
              <a:gd name="connsiteY20" fmla="*/ 582771 h 1999545"/>
              <a:gd name="connsiteX21" fmla="*/ 2041062 w 2952328"/>
              <a:gd name="connsiteY21" fmla="*/ 80848 h 1999545"/>
              <a:gd name="connsiteX22" fmla="*/ 1804347 w 2952328"/>
              <a:gd name="connsiteY22" fmla="*/ 620350 h 1999545"/>
              <a:gd name="connsiteX23" fmla="*/ 2296276 w 2952328"/>
              <a:gd name="connsiteY23" fmla="*/ 178999 h 1999545"/>
              <a:gd name="connsiteX24" fmla="*/ 1917819 w 2952328"/>
              <a:gd name="connsiteY24" fmla="*/ 674905 h 1999545"/>
              <a:gd name="connsiteX25" fmla="*/ 2519970 w 2952328"/>
              <a:gd name="connsiteY25" fmla="*/ 311087 h 1999545"/>
              <a:gd name="connsiteX26" fmla="*/ 2014325 w 2952328"/>
              <a:gd name="connsiteY26" fmla="*/ 744342 h 1999545"/>
              <a:gd name="connsiteX27" fmla="*/ 2703550 w 2952328"/>
              <a:gd name="connsiteY27" fmla="*/ 472037 h 1999545"/>
              <a:gd name="connsiteX28" fmla="*/ 2090147 w 2952328"/>
              <a:gd name="connsiteY28" fmla="*/ 825986 h 1999545"/>
              <a:gd name="connsiteX29" fmla="*/ 2839962 w 2952328"/>
              <a:gd name="connsiteY29" fmla="*/ 655667 h 1999545"/>
              <a:gd name="connsiteX30" fmla="*/ 2142375 w 2952328"/>
              <a:gd name="connsiteY30" fmla="*/ 916712 h 1999545"/>
              <a:gd name="connsiteX31" fmla="*/ 2923971 w 2952328"/>
              <a:gd name="connsiteY31" fmla="*/ 854909 h 1999545"/>
              <a:gd name="connsiteX32" fmla="*/ 2168997 w 2952328"/>
              <a:gd name="connsiteY32" fmla="*/ 1013018 h 1999545"/>
              <a:gd name="connsiteX33" fmla="*/ 2952328 w 2952328"/>
              <a:gd name="connsiteY33" fmla="*/ 1062118 h 1999545"/>
              <a:gd name="connsiteX34" fmla="*/ 2168997 w 2952328"/>
              <a:gd name="connsiteY34" fmla="*/ 1111218 h 1999545"/>
              <a:gd name="connsiteX35" fmla="*/ 2923971 w 2952328"/>
              <a:gd name="connsiteY35" fmla="*/ 1269327 h 1999545"/>
              <a:gd name="connsiteX36" fmla="*/ 2142375 w 2952328"/>
              <a:gd name="connsiteY36" fmla="*/ 1207524 h 1999545"/>
              <a:gd name="connsiteX37" fmla="*/ 2493599 w 2952328"/>
              <a:gd name="connsiteY37" fmla="*/ 1371588 h 1999545"/>
              <a:gd name="connsiteX38" fmla="*/ 2090147 w 2952328"/>
              <a:gd name="connsiteY38" fmla="*/ 1298250 h 1999545"/>
              <a:gd name="connsiteX39" fmla="*/ 2357186 w 2952328"/>
              <a:gd name="connsiteY39" fmla="*/ 1458235 h 1999545"/>
              <a:gd name="connsiteX40" fmla="*/ 2014325 w 2952328"/>
              <a:gd name="connsiteY40" fmla="*/ 1379894 h 1999545"/>
              <a:gd name="connsiteX41" fmla="*/ 2519970 w 2952328"/>
              <a:gd name="connsiteY41" fmla="*/ 1813149 h 1999545"/>
              <a:gd name="connsiteX42" fmla="*/ 1917819 w 2952328"/>
              <a:gd name="connsiteY42" fmla="*/ 1449331 h 1999545"/>
              <a:gd name="connsiteX43" fmla="*/ 2088458 w 2952328"/>
              <a:gd name="connsiteY43" fmla="*/ 1723564 h 1999545"/>
              <a:gd name="connsiteX44" fmla="*/ 1804347 w 2952328"/>
              <a:gd name="connsiteY44" fmla="*/ 1503886 h 1999545"/>
              <a:gd name="connsiteX45" fmla="*/ 1957934 w 2952328"/>
              <a:gd name="connsiteY45" fmla="*/ 1890988 h 1999545"/>
              <a:gd name="connsiteX46" fmla="*/ 1678254 w 2952328"/>
              <a:gd name="connsiteY46" fmla="*/ 1541465 h 1999545"/>
              <a:gd name="connsiteX47" fmla="*/ 1681022 w 2952328"/>
              <a:gd name="connsiteY47" fmla="*/ 1771324 h 1999545"/>
              <a:gd name="connsiteX48" fmla="*/ 1544404 w 2952328"/>
              <a:gd name="connsiteY48" fmla="*/ 1560620 h 1999545"/>
              <a:gd name="connsiteX49" fmla="*/ 1476164 w 2952328"/>
              <a:gd name="connsiteY49" fmla="*/ 1999545 h 1999545"/>
              <a:gd name="connsiteX50" fmla="*/ 1407924 w 2952328"/>
              <a:gd name="connsiteY50" fmla="*/ 1560620 h 1999545"/>
              <a:gd name="connsiteX51" fmla="*/ 1285161 w 2952328"/>
              <a:gd name="connsiteY51" fmla="*/ 1785179 h 1999545"/>
              <a:gd name="connsiteX52" fmla="*/ 1274074 w 2952328"/>
              <a:gd name="connsiteY52" fmla="*/ 1541465 h 1999545"/>
              <a:gd name="connsiteX53" fmla="*/ 980539 w 2952328"/>
              <a:gd name="connsiteY53" fmla="*/ 1890988 h 1999545"/>
              <a:gd name="connsiteX54" fmla="*/ 1147981 w 2952328"/>
              <a:gd name="connsiteY54" fmla="*/ 1503886 h 1999545"/>
              <a:gd name="connsiteX55" fmla="*/ 919288 w 2952328"/>
              <a:gd name="connsiteY55" fmla="*/ 1640437 h 1999545"/>
              <a:gd name="connsiteX56" fmla="*/ 1034509 w 2952328"/>
              <a:gd name="connsiteY56" fmla="*/ 1449331 h 1999545"/>
              <a:gd name="connsiteX57" fmla="*/ 432358 w 2952328"/>
              <a:gd name="connsiteY57" fmla="*/ 1813149 h 1999545"/>
              <a:gd name="connsiteX58" fmla="*/ 938003 w 2952328"/>
              <a:gd name="connsiteY58" fmla="*/ 1379894 h 1999545"/>
              <a:gd name="connsiteX59" fmla="*/ 705978 w 2952328"/>
              <a:gd name="connsiteY59" fmla="*/ 1444380 h 1999545"/>
              <a:gd name="connsiteX60" fmla="*/ 862181 w 2952328"/>
              <a:gd name="connsiteY60" fmla="*/ 1298250 h 1999545"/>
              <a:gd name="connsiteX61" fmla="*/ 347893 w 2952328"/>
              <a:gd name="connsiteY61" fmla="*/ 1399296 h 1999545"/>
              <a:gd name="connsiteX62" fmla="*/ 809953 w 2952328"/>
              <a:gd name="connsiteY62" fmla="*/ 1207524 h 1999545"/>
              <a:gd name="connsiteX63" fmla="*/ 554830 w 2952328"/>
              <a:gd name="connsiteY63" fmla="*/ 1213909 h 1999545"/>
              <a:gd name="connsiteX64" fmla="*/ 783331 w 2952328"/>
              <a:gd name="connsiteY64" fmla="*/ 1111218 h 1999545"/>
              <a:gd name="connsiteX65" fmla="*/ 0 w 2952328"/>
              <a:gd name="connsiteY65" fmla="*/ 1062118 h 1999545"/>
              <a:gd name="connsiteX0" fmla="*/ 0 w 2952328"/>
              <a:gd name="connsiteY0" fmla="*/ 1062118 h 1999545"/>
              <a:gd name="connsiteX1" fmla="*/ 783331 w 2952328"/>
              <a:gd name="connsiteY1" fmla="*/ 1013018 h 1999545"/>
              <a:gd name="connsiteX2" fmla="*/ 527121 w 2952328"/>
              <a:gd name="connsiteY2" fmla="*/ 882618 h 1999545"/>
              <a:gd name="connsiteX3" fmla="*/ 809953 w 2952328"/>
              <a:gd name="connsiteY3" fmla="*/ 916712 h 1999545"/>
              <a:gd name="connsiteX4" fmla="*/ 417166 w 2952328"/>
              <a:gd name="connsiteY4" fmla="*/ 738794 h 1999545"/>
              <a:gd name="connsiteX5" fmla="*/ 862181 w 2952328"/>
              <a:gd name="connsiteY5" fmla="*/ 825986 h 1999545"/>
              <a:gd name="connsiteX6" fmla="*/ 705978 w 2952328"/>
              <a:gd name="connsiteY6" fmla="*/ 679855 h 1999545"/>
              <a:gd name="connsiteX7" fmla="*/ 938003 w 2952328"/>
              <a:gd name="connsiteY7" fmla="*/ 744342 h 1999545"/>
              <a:gd name="connsiteX8" fmla="*/ 432358 w 2952328"/>
              <a:gd name="connsiteY8" fmla="*/ 311087 h 1999545"/>
              <a:gd name="connsiteX9" fmla="*/ 1034509 w 2952328"/>
              <a:gd name="connsiteY9" fmla="*/ 674905 h 1999545"/>
              <a:gd name="connsiteX10" fmla="*/ 952872 w 2952328"/>
              <a:gd name="connsiteY10" fmla="*/ 500220 h 1999545"/>
              <a:gd name="connsiteX11" fmla="*/ 877724 w 2952328"/>
              <a:gd name="connsiteY11" fmla="*/ 414526 h 1999545"/>
              <a:gd name="connsiteX12" fmla="*/ 1147981 w 2952328"/>
              <a:gd name="connsiteY12" fmla="*/ 620350 h 1999545"/>
              <a:gd name="connsiteX13" fmla="*/ 1008248 w 2952328"/>
              <a:gd name="connsiteY13" fmla="*/ 233248 h 1999545"/>
              <a:gd name="connsiteX14" fmla="*/ 1274074 w 2952328"/>
              <a:gd name="connsiteY14" fmla="*/ 582771 h 1999545"/>
              <a:gd name="connsiteX15" fmla="*/ 1271306 w 2952328"/>
              <a:gd name="connsiteY15" fmla="*/ 325203 h 1999545"/>
              <a:gd name="connsiteX16" fmla="*/ 1407924 w 2952328"/>
              <a:gd name="connsiteY16" fmla="*/ 563616 h 1999545"/>
              <a:gd name="connsiteX17" fmla="*/ 1476164 w 2952328"/>
              <a:gd name="connsiteY17" fmla="*/ 0 h 1999545"/>
              <a:gd name="connsiteX18" fmla="*/ 1544404 w 2952328"/>
              <a:gd name="connsiteY18" fmla="*/ 563616 h 1999545"/>
              <a:gd name="connsiteX19" fmla="*/ 1764149 w 2952328"/>
              <a:gd name="connsiteY19" fmla="*/ 20403 h 1999545"/>
              <a:gd name="connsiteX20" fmla="*/ 1678254 w 2952328"/>
              <a:gd name="connsiteY20" fmla="*/ 582771 h 1999545"/>
              <a:gd name="connsiteX21" fmla="*/ 2041062 w 2952328"/>
              <a:gd name="connsiteY21" fmla="*/ 80848 h 1999545"/>
              <a:gd name="connsiteX22" fmla="*/ 1804347 w 2952328"/>
              <a:gd name="connsiteY22" fmla="*/ 620350 h 1999545"/>
              <a:gd name="connsiteX23" fmla="*/ 2296276 w 2952328"/>
              <a:gd name="connsiteY23" fmla="*/ 178999 h 1999545"/>
              <a:gd name="connsiteX24" fmla="*/ 1917819 w 2952328"/>
              <a:gd name="connsiteY24" fmla="*/ 674905 h 1999545"/>
              <a:gd name="connsiteX25" fmla="*/ 2519970 w 2952328"/>
              <a:gd name="connsiteY25" fmla="*/ 311087 h 1999545"/>
              <a:gd name="connsiteX26" fmla="*/ 2014325 w 2952328"/>
              <a:gd name="connsiteY26" fmla="*/ 744342 h 1999545"/>
              <a:gd name="connsiteX27" fmla="*/ 2703550 w 2952328"/>
              <a:gd name="connsiteY27" fmla="*/ 472037 h 1999545"/>
              <a:gd name="connsiteX28" fmla="*/ 2090147 w 2952328"/>
              <a:gd name="connsiteY28" fmla="*/ 825986 h 1999545"/>
              <a:gd name="connsiteX29" fmla="*/ 2839962 w 2952328"/>
              <a:gd name="connsiteY29" fmla="*/ 655667 h 1999545"/>
              <a:gd name="connsiteX30" fmla="*/ 2142375 w 2952328"/>
              <a:gd name="connsiteY30" fmla="*/ 916712 h 1999545"/>
              <a:gd name="connsiteX31" fmla="*/ 2923971 w 2952328"/>
              <a:gd name="connsiteY31" fmla="*/ 854909 h 1999545"/>
              <a:gd name="connsiteX32" fmla="*/ 2168997 w 2952328"/>
              <a:gd name="connsiteY32" fmla="*/ 1013018 h 1999545"/>
              <a:gd name="connsiteX33" fmla="*/ 2952328 w 2952328"/>
              <a:gd name="connsiteY33" fmla="*/ 1062118 h 1999545"/>
              <a:gd name="connsiteX34" fmla="*/ 2168997 w 2952328"/>
              <a:gd name="connsiteY34" fmla="*/ 1111218 h 1999545"/>
              <a:gd name="connsiteX35" fmla="*/ 2549899 w 2952328"/>
              <a:gd name="connsiteY35" fmla="*/ 1213909 h 1999545"/>
              <a:gd name="connsiteX36" fmla="*/ 2142375 w 2952328"/>
              <a:gd name="connsiteY36" fmla="*/ 1207524 h 1999545"/>
              <a:gd name="connsiteX37" fmla="*/ 2493599 w 2952328"/>
              <a:gd name="connsiteY37" fmla="*/ 1371588 h 1999545"/>
              <a:gd name="connsiteX38" fmla="*/ 2090147 w 2952328"/>
              <a:gd name="connsiteY38" fmla="*/ 1298250 h 1999545"/>
              <a:gd name="connsiteX39" fmla="*/ 2357186 w 2952328"/>
              <a:gd name="connsiteY39" fmla="*/ 1458235 h 1999545"/>
              <a:gd name="connsiteX40" fmla="*/ 2014325 w 2952328"/>
              <a:gd name="connsiteY40" fmla="*/ 1379894 h 1999545"/>
              <a:gd name="connsiteX41" fmla="*/ 2519970 w 2952328"/>
              <a:gd name="connsiteY41" fmla="*/ 1813149 h 1999545"/>
              <a:gd name="connsiteX42" fmla="*/ 1917819 w 2952328"/>
              <a:gd name="connsiteY42" fmla="*/ 1449331 h 1999545"/>
              <a:gd name="connsiteX43" fmla="*/ 2088458 w 2952328"/>
              <a:gd name="connsiteY43" fmla="*/ 1723564 h 1999545"/>
              <a:gd name="connsiteX44" fmla="*/ 1804347 w 2952328"/>
              <a:gd name="connsiteY44" fmla="*/ 1503886 h 1999545"/>
              <a:gd name="connsiteX45" fmla="*/ 1957934 w 2952328"/>
              <a:gd name="connsiteY45" fmla="*/ 1890988 h 1999545"/>
              <a:gd name="connsiteX46" fmla="*/ 1678254 w 2952328"/>
              <a:gd name="connsiteY46" fmla="*/ 1541465 h 1999545"/>
              <a:gd name="connsiteX47" fmla="*/ 1681022 w 2952328"/>
              <a:gd name="connsiteY47" fmla="*/ 1771324 h 1999545"/>
              <a:gd name="connsiteX48" fmla="*/ 1544404 w 2952328"/>
              <a:gd name="connsiteY48" fmla="*/ 1560620 h 1999545"/>
              <a:gd name="connsiteX49" fmla="*/ 1476164 w 2952328"/>
              <a:gd name="connsiteY49" fmla="*/ 1999545 h 1999545"/>
              <a:gd name="connsiteX50" fmla="*/ 1407924 w 2952328"/>
              <a:gd name="connsiteY50" fmla="*/ 1560620 h 1999545"/>
              <a:gd name="connsiteX51" fmla="*/ 1285161 w 2952328"/>
              <a:gd name="connsiteY51" fmla="*/ 1785179 h 1999545"/>
              <a:gd name="connsiteX52" fmla="*/ 1274074 w 2952328"/>
              <a:gd name="connsiteY52" fmla="*/ 1541465 h 1999545"/>
              <a:gd name="connsiteX53" fmla="*/ 980539 w 2952328"/>
              <a:gd name="connsiteY53" fmla="*/ 1890988 h 1999545"/>
              <a:gd name="connsiteX54" fmla="*/ 1147981 w 2952328"/>
              <a:gd name="connsiteY54" fmla="*/ 1503886 h 1999545"/>
              <a:gd name="connsiteX55" fmla="*/ 919288 w 2952328"/>
              <a:gd name="connsiteY55" fmla="*/ 1640437 h 1999545"/>
              <a:gd name="connsiteX56" fmla="*/ 1034509 w 2952328"/>
              <a:gd name="connsiteY56" fmla="*/ 1449331 h 1999545"/>
              <a:gd name="connsiteX57" fmla="*/ 432358 w 2952328"/>
              <a:gd name="connsiteY57" fmla="*/ 1813149 h 1999545"/>
              <a:gd name="connsiteX58" fmla="*/ 938003 w 2952328"/>
              <a:gd name="connsiteY58" fmla="*/ 1379894 h 1999545"/>
              <a:gd name="connsiteX59" fmla="*/ 705978 w 2952328"/>
              <a:gd name="connsiteY59" fmla="*/ 1444380 h 1999545"/>
              <a:gd name="connsiteX60" fmla="*/ 862181 w 2952328"/>
              <a:gd name="connsiteY60" fmla="*/ 1298250 h 1999545"/>
              <a:gd name="connsiteX61" fmla="*/ 347893 w 2952328"/>
              <a:gd name="connsiteY61" fmla="*/ 1399296 h 1999545"/>
              <a:gd name="connsiteX62" fmla="*/ 809953 w 2952328"/>
              <a:gd name="connsiteY62" fmla="*/ 1207524 h 1999545"/>
              <a:gd name="connsiteX63" fmla="*/ 554830 w 2952328"/>
              <a:gd name="connsiteY63" fmla="*/ 1213909 h 1999545"/>
              <a:gd name="connsiteX64" fmla="*/ 783331 w 2952328"/>
              <a:gd name="connsiteY64" fmla="*/ 1111218 h 1999545"/>
              <a:gd name="connsiteX65" fmla="*/ 0 w 2952328"/>
              <a:gd name="connsiteY65" fmla="*/ 1062118 h 1999545"/>
              <a:gd name="connsiteX0" fmla="*/ 0 w 2923971"/>
              <a:gd name="connsiteY0" fmla="*/ 1062118 h 1999545"/>
              <a:gd name="connsiteX1" fmla="*/ 783331 w 2923971"/>
              <a:gd name="connsiteY1" fmla="*/ 1013018 h 1999545"/>
              <a:gd name="connsiteX2" fmla="*/ 527121 w 2923971"/>
              <a:gd name="connsiteY2" fmla="*/ 882618 h 1999545"/>
              <a:gd name="connsiteX3" fmla="*/ 809953 w 2923971"/>
              <a:gd name="connsiteY3" fmla="*/ 916712 h 1999545"/>
              <a:gd name="connsiteX4" fmla="*/ 417166 w 2923971"/>
              <a:gd name="connsiteY4" fmla="*/ 738794 h 1999545"/>
              <a:gd name="connsiteX5" fmla="*/ 862181 w 2923971"/>
              <a:gd name="connsiteY5" fmla="*/ 825986 h 1999545"/>
              <a:gd name="connsiteX6" fmla="*/ 705978 w 2923971"/>
              <a:gd name="connsiteY6" fmla="*/ 679855 h 1999545"/>
              <a:gd name="connsiteX7" fmla="*/ 938003 w 2923971"/>
              <a:gd name="connsiteY7" fmla="*/ 744342 h 1999545"/>
              <a:gd name="connsiteX8" fmla="*/ 432358 w 2923971"/>
              <a:gd name="connsiteY8" fmla="*/ 311087 h 1999545"/>
              <a:gd name="connsiteX9" fmla="*/ 1034509 w 2923971"/>
              <a:gd name="connsiteY9" fmla="*/ 674905 h 1999545"/>
              <a:gd name="connsiteX10" fmla="*/ 952872 w 2923971"/>
              <a:gd name="connsiteY10" fmla="*/ 500220 h 1999545"/>
              <a:gd name="connsiteX11" fmla="*/ 877724 w 2923971"/>
              <a:gd name="connsiteY11" fmla="*/ 414526 h 1999545"/>
              <a:gd name="connsiteX12" fmla="*/ 1147981 w 2923971"/>
              <a:gd name="connsiteY12" fmla="*/ 620350 h 1999545"/>
              <a:gd name="connsiteX13" fmla="*/ 1008248 w 2923971"/>
              <a:gd name="connsiteY13" fmla="*/ 233248 h 1999545"/>
              <a:gd name="connsiteX14" fmla="*/ 1274074 w 2923971"/>
              <a:gd name="connsiteY14" fmla="*/ 582771 h 1999545"/>
              <a:gd name="connsiteX15" fmla="*/ 1271306 w 2923971"/>
              <a:gd name="connsiteY15" fmla="*/ 325203 h 1999545"/>
              <a:gd name="connsiteX16" fmla="*/ 1407924 w 2923971"/>
              <a:gd name="connsiteY16" fmla="*/ 563616 h 1999545"/>
              <a:gd name="connsiteX17" fmla="*/ 1476164 w 2923971"/>
              <a:gd name="connsiteY17" fmla="*/ 0 h 1999545"/>
              <a:gd name="connsiteX18" fmla="*/ 1544404 w 2923971"/>
              <a:gd name="connsiteY18" fmla="*/ 563616 h 1999545"/>
              <a:gd name="connsiteX19" fmla="*/ 1764149 w 2923971"/>
              <a:gd name="connsiteY19" fmla="*/ 20403 h 1999545"/>
              <a:gd name="connsiteX20" fmla="*/ 1678254 w 2923971"/>
              <a:gd name="connsiteY20" fmla="*/ 582771 h 1999545"/>
              <a:gd name="connsiteX21" fmla="*/ 2041062 w 2923971"/>
              <a:gd name="connsiteY21" fmla="*/ 80848 h 1999545"/>
              <a:gd name="connsiteX22" fmla="*/ 1804347 w 2923971"/>
              <a:gd name="connsiteY22" fmla="*/ 620350 h 1999545"/>
              <a:gd name="connsiteX23" fmla="*/ 2296276 w 2923971"/>
              <a:gd name="connsiteY23" fmla="*/ 178999 h 1999545"/>
              <a:gd name="connsiteX24" fmla="*/ 1917819 w 2923971"/>
              <a:gd name="connsiteY24" fmla="*/ 674905 h 1999545"/>
              <a:gd name="connsiteX25" fmla="*/ 2519970 w 2923971"/>
              <a:gd name="connsiteY25" fmla="*/ 311087 h 1999545"/>
              <a:gd name="connsiteX26" fmla="*/ 2014325 w 2923971"/>
              <a:gd name="connsiteY26" fmla="*/ 744342 h 1999545"/>
              <a:gd name="connsiteX27" fmla="*/ 2703550 w 2923971"/>
              <a:gd name="connsiteY27" fmla="*/ 472037 h 1999545"/>
              <a:gd name="connsiteX28" fmla="*/ 2090147 w 2923971"/>
              <a:gd name="connsiteY28" fmla="*/ 825986 h 1999545"/>
              <a:gd name="connsiteX29" fmla="*/ 2839962 w 2923971"/>
              <a:gd name="connsiteY29" fmla="*/ 655667 h 1999545"/>
              <a:gd name="connsiteX30" fmla="*/ 2142375 w 2923971"/>
              <a:gd name="connsiteY30" fmla="*/ 916712 h 1999545"/>
              <a:gd name="connsiteX31" fmla="*/ 2923971 w 2923971"/>
              <a:gd name="connsiteY31" fmla="*/ 854909 h 1999545"/>
              <a:gd name="connsiteX32" fmla="*/ 2168997 w 2923971"/>
              <a:gd name="connsiteY32" fmla="*/ 1013018 h 1999545"/>
              <a:gd name="connsiteX33" fmla="*/ 2827637 w 2923971"/>
              <a:gd name="connsiteY33" fmla="*/ 1048264 h 1999545"/>
              <a:gd name="connsiteX34" fmla="*/ 2168997 w 2923971"/>
              <a:gd name="connsiteY34" fmla="*/ 1111218 h 1999545"/>
              <a:gd name="connsiteX35" fmla="*/ 2549899 w 2923971"/>
              <a:gd name="connsiteY35" fmla="*/ 1213909 h 1999545"/>
              <a:gd name="connsiteX36" fmla="*/ 2142375 w 2923971"/>
              <a:gd name="connsiteY36" fmla="*/ 1207524 h 1999545"/>
              <a:gd name="connsiteX37" fmla="*/ 2493599 w 2923971"/>
              <a:gd name="connsiteY37" fmla="*/ 1371588 h 1999545"/>
              <a:gd name="connsiteX38" fmla="*/ 2090147 w 2923971"/>
              <a:gd name="connsiteY38" fmla="*/ 1298250 h 1999545"/>
              <a:gd name="connsiteX39" fmla="*/ 2357186 w 2923971"/>
              <a:gd name="connsiteY39" fmla="*/ 1458235 h 1999545"/>
              <a:gd name="connsiteX40" fmla="*/ 2014325 w 2923971"/>
              <a:gd name="connsiteY40" fmla="*/ 1379894 h 1999545"/>
              <a:gd name="connsiteX41" fmla="*/ 2519970 w 2923971"/>
              <a:gd name="connsiteY41" fmla="*/ 1813149 h 1999545"/>
              <a:gd name="connsiteX42" fmla="*/ 1917819 w 2923971"/>
              <a:gd name="connsiteY42" fmla="*/ 1449331 h 1999545"/>
              <a:gd name="connsiteX43" fmla="*/ 2088458 w 2923971"/>
              <a:gd name="connsiteY43" fmla="*/ 1723564 h 1999545"/>
              <a:gd name="connsiteX44" fmla="*/ 1804347 w 2923971"/>
              <a:gd name="connsiteY44" fmla="*/ 1503886 h 1999545"/>
              <a:gd name="connsiteX45" fmla="*/ 1957934 w 2923971"/>
              <a:gd name="connsiteY45" fmla="*/ 1890988 h 1999545"/>
              <a:gd name="connsiteX46" fmla="*/ 1678254 w 2923971"/>
              <a:gd name="connsiteY46" fmla="*/ 1541465 h 1999545"/>
              <a:gd name="connsiteX47" fmla="*/ 1681022 w 2923971"/>
              <a:gd name="connsiteY47" fmla="*/ 1771324 h 1999545"/>
              <a:gd name="connsiteX48" fmla="*/ 1544404 w 2923971"/>
              <a:gd name="connsiteY48" fmla="*/ 1560620 h 1999545"/>
              <a:gd name="connsiteX49" fmla="*/ 1476164 w 2923971"/>
              <a:gd name="connsiteY49" fmla="*/ 1999545 h 1999545"/>
              <a:gd name="connsiteX50" fmla="*/ 1407924 w 2923971"/>
              <a:gd name="connsiteY50" fmla="*/ 1560620 h 1999545"/>
              <a:gd name="connsiteX51" fmla="*/ 1285161 w 2923971"/>
              <a:gd name="connsiteY51" fmla="*/ 1785179 h 1999545"/>
              <a:gd name="connsiteX52" fmla="*/ 1274074 w 2923971"/>
              <a:gd name="connsiteY52" fmla="*/ 1541465 h 1999545"/>
              <a:gd name="connsiteX53" fmla="*/ 980539 w 2923971"/>
              <a:gd name="connsiteY53" fmla="*/ 1890988 h 1999545"/>
              <a:gd name="connsiteX54" fmla="*/ 1147981 w 2923971"/>
              <a:gd name="connsiteY54" fmla="*/ 1503886 h 1999545"/>
              <a:gd name="connsiteX55" fmla="*/ 919288 w 2923971"/>
              <a:gd name="connsiteY55" fmla="*/ 1640437 h 1999545"/>
              <a:gd name="connsiteX56" fmla="*/ 1034509 w 2923971"/>
              <a:gd name="connsiteY56" fmla="*/ 1449331 h 1999545"/>
              <a:gd name="connsiteX57" fmla="*/ 432358 w 2923971"/>
              <a:gd name="connsiteY57" fmla="*/ 1813149 h 1999545"/>
              <a:gd name="connsiteX58" fmla="*/ 938003 w 2923971"/>
              <a:gd name="connsiteY58" fmla="*/ 1379894 h 1999545"/>
              <a:gd name="connsiteX59" fmla="*/ 705978 w 2923971"/>
              <a:gd name="connsiteY59" fmla="*/ 1444380 h 1999545"/>
              <a:gd name="connsiteX60" fmla="*/ 862181 w 2923971"/>
              <a:gd name="connsiteY60" fmla="*/ 1298250 h 1999545"/>
              <a:gd name="connsiteX61" fmla="*/ 347893 w 2923971"/>
              <a:gd name="connsiteY61" fmla="*/ 1399296 h 1999545"/>
              <a:gd name="connsiteX62" fmla="*/ 809953 w 2923971"/>
              <a:gd name="connsiteY62" fmla="*/ 1207524 h 1999545"/>
              <a:gd name="connsiteX63" fmla="*/ 554830 w 2923971"/>
              <a:gd name="connsiteY63" fmla="*/ 1213909 h 1999545"/>
              <a:gd name="connsiteX64" fmla="*/ 783331 w 2923971"/>
              <a:gd name="connsiteY64" fmla="*/ 1111218 h 1999545"/>
              <a:gd name="connsiteX65" fmla="*/ 0 w 2923971"/>
              <a:gd name="connsiteY65" fmla="*/ 1062118 h 1999545"/>
              <a:gd name="connsiteX0" fmla="*/ 0 w 2839962"/>
              <a:gd name="connsiteY0" fmla="*/ 1062118 h 1999545"/>
              <a:gd name="connsiteX1" fmla="*/ 783331 w 2839962"/>
              <a:gd name="connsiteY1" fmla="*/ 1013018 h 1999545"/>
              <a:gd name="connsiteX2" fmla="*/ 527121 w 2839962"/>
              <a:gd name="connsiteY2" fmla="*/ 882618 h 1999545"/>
              <a:gd name="connsiteX3" fmla="*/ 809953 w 2839962"/>
              <a:gd name="connsiteY3" fmla="*/ 916712 h 1999545"/>
              <a:gd name="connsiteX4" fmla="*/ 417166 w 2839962"/>
              <a:gd name="connsiteY4" fmla="*/ 738794 h 1999545"/>
              <a:gd name="connsiteX5" fmla="*/ 862181 w 2839962"/>
              <a:gd name="connsiteY5" fmla="*/ 825986 h 1999545"/>
              <a:gd name="connsiteX6" fmla="*/ 705978 w 2839962"/>
              <a:gd name="connsiteY6" fmla="*/ 679855 h 1999545"/>
              <a:gd name="connsiteX7" fmla="*/ 938003 w 2839962"/>
              <a:gd name="connsiteY7" fmla="*/ 744342 h 1999545"/>
              <a:gd name="connsiteX8" fmla="*/ 432358 w 2839962"/>
              <a:gd name="connsiteY8" fmla="*/ 311087 h 1999545"/>
              <a:gd name="connsiteX9" fmla="*/ 1034509 w 2839962"/>
              <a:gd name="connsiteY9" fmla="*/ 674905 h 1999545"/>
              <a:gd name="connsiteX10" fmla="*/ 952872 w 2839962"/>
              <a:gd name="connsiteY10" fmla="*/ 500220 h 1999545"/>
              <a:gd name="connsiteX11" fmla="*/ 877724 w 2839962"/>
              <a:gd name="connsiteY11" fmla="*/ 414526 h 1999545"/>
              <a:gd name="connsiteX12" fmla="*/ 1147981 w 2839962"/>
              <a:gd name="connsiteY12" fmla="*/ 620350 h 1999545"/>
              <a:gd name="connsiteX13" fmla="*/ 1008248 w 2839962"/>
              <a:gd name="connsiteY13" fmla="*/ 233248 h 1999545"/>
              <a:gd name="connsiteX14" fmla="*/ 1274074 w 2839962"/>
              <a:gd name="connsiteY14" fmla="*/ 582771 h 1999545"/>
              <a:gd name="connsiteX15" fmla="*/ 1271306 w 2839962"/>
              <a:gd name="connsiteY15" fmla="*/ 325203 h 1999545"/>
              <a:gd name="connsiteX16" fmla="*/ 1407924 w 2839962"/>
              <a:gd name="connsiteY16" fmla="*/ 563616 h 1999545"/>
              <a:gd name="connsiteX17" fmla="*/ 1476164 w 2839962"/>
              <a:gd name="connsiteY17" fmla="*/ 0 h 1999545"/>
              <a:gd name="connsiteX18" fmla="*/ 1544404 w 2839962"/>
              <a:gd name="connsiteY18" fmla="*/ 563616 h 1999545"/>
              <a:gd name="connsiteX19" fmla="*/ 1764149 w 2839962"/>
              <a:gd name="connsiteY19" fmla="*/ 20403 h 1999545"/>
              <a:gd name="connsiteX20" fmla="*/ 1678254 w 2839962"/>
              <a:gd name="connsiteY20" fmla="*/ 582771 h 1999545"/>
              <a:gd name="connsiteX21" fmla="*/ 2041062 w 2839962"/>
              <a:gd name="connsiteY21" fmla="*/ 80848 h 1999545"/>
              <a:gd name="connsiteX22" fmla="*/ 1804347 w 2839962"/>
              <a:gd name="connsiteY22" fmla="*/ 620350 h 1999545"/>
              <a:gd name="connsiteX23" fmla="*/ 2296276 w 2839962"/>
              <a:gd name="connsiteY23" fmla="*/ 178999 h 1999545"/>
              <a:gd name="connsiteX24" fmla="*/ 1917819 w 2839962"/>
              <a:gd name="connsiteY24" fmla="*/ 674905 h 1999545"/>
              <a:gd name="connsiteX25" fmla="*/ 2519970 w 2839962"/>
              <a:gd name="connsiteY25" fmla="*/ 311087 h 1999545"/>
              <a:gd name="connsiteX26" fmla="*/ 2014325 w 2839962"/>
              <a:gd name="connsiteY26" fmla="*/ 744342 h 1999545"/>
              <a:gd name="connsiteX27" fmla="*/ 2703550 w 2839962"/>
              <a:gd name="connsiteY27" fmla="*/ 472037 h 1999545"/>
              <a:gd name="connsiteX28" fmla="*/ 2090147 w 2839962"/>
              <a:gd name="connsiteY28" fmla="*/ 825986 h 1999545"/>
              <a:gd name="connsiteX29" fmla="*/ 2839962 w 2839962"/>
              <a:gd name="connsiteY29" fmla="*/ 655667 h 1999545"/>
              <a:gd name="connsiteX30" fmla="*/ 2142375 w 2839962"/>
              <a:gd name="connsiteY30" fmla="*/ 916712 h 1999545"/>
              <a:gd name="connsiteX31" fmla="*/ 2563753 w 2839962"/>
              <a:gd name="connsiteY31" fmla="*/ 882618 h 1999545"/>
              <a:gd name="connsiteX32" fmla="*/ 2168997 w 2839962"/>
              <a:gd name="connsiteY32" fmla="*/ 1013018 h 1999545"/>
              <a:gd name="connsiteX33" fmla="*/ 2827637 w 2839962"/>
              <a:gd name="connsiteY33" fmla="*/ 1048264 h 1999545"/>
              <a:gd name="connsiteX34" fmla="*/ 2168997 w 2839962"/>
              <a:gd name="connsiteY34" fmla="*/ 1111218 h 1999545"/>
              <a:gd name="connsiteX35" fmla="*/ 2549899 w 2839962"/>
              <a:gd name="connsiteY35" fmla="*/ 1213909 h 1999545"/>
              <a:gd name="connsiteX36" fmla="*/ 2142375 w 2839962"/>
              <a:gd name="connsiteY36" fmla="*/ 1207524 h 1999545"/>
              <a:gd name="connsiteX37" fmla="*/ 2493599 w 2839962"/>
              <a:gd name="connsiteY37" fmla="*/ 1371588 h 1999545"/>
              <a:gd name="connsiteX38" fmla="*/ 2090147 w 2839962"/>
              <a:gd name="connsiteY38" fmla="*/ 1298250 h 1999545"/>
              <a:gd name="connsiteX39" fmla="*/ 2357186 w 2839962"/>
              <a:gd name="connsiteY39" fmla="*/ 1458235 h 1999545"/>
              <a:gd name="connsiteX40" fmla="*/ 2014325 w 2839962"/>
              <a:gd name="connsiteY40" fmla="*/ 1379894 h 1999545"/>
              <a:gd name="connsiteX41" fmla="*/ 2519970 w 2839962"/>
              <a:gd name="connsiteY41" fmla="*/ 1813149 h 1999545"/>
              <a:gd name="connsiteX42" fmla="*/ 1917819 w 2839962"/>
              <a:gd name="connsiteY42" fmla="*/ 1449331 h 1999545"/>
              <a:gd name="connsiteX43" fmla="*/ 2088458 w 2839962"/>
              <a:gd name="connsiteY43" fmla="*/ 1723564 h 1999545"/>
              <a:gd name="connsiteX44" fmla="*/ 1804347 w 2839962"/>
              <a:gd name="connsiteY44" fmla="*/ 1503886 h 1999545"/>
              <a:gd name="connsiteX45" fmla="*/ 1957934 w 2839962"/>
              <a:gd name="connsiteY45" fmla="*/ 1890988 h 1999545"/>
              <a:gd name="connsiteX46" fmla="*/ 1678254 w 2839962"/>
              <a:gd name="connsiteY46" fmla="*/ 1541465 h 1999545"/>
              <a:gd name="connsiteX47" fmla="*/ 1681022 w 2839962"/>
              <a:gd name="connsiteY47" fmla="*/ 1771324 h 1999545"/>
              <a:gd name="connsiteX48" fmla="*/ 1544404 w 2839962"/>
              <a:gd name="connsiteY48" fmla="*/ 1560620 h 1999545"/>
              <a:gd name="connsiteX49" fmla="*/ 1476164 w 2839962"/>
              <a:gd name="connsiteY49" fmla="*/ 1999545 h 1999545"/>
              <a:gd name="connsiteX50" fmla="*/ 1407924 w 2839962"/>
              <a:gd name="connsiteY50" fmla="*/ 1560620 h 1999545"/>
              <a:gd name="connsiteX51" fmla="*/ 1285161 w 2839962"/>
              <a:gd name="connsiteY51" fmla="*/ 1785179 h 1999545"/>
              <a:gd name="connsiteX52" fmla="*/ 1274074 w 2839962"/>
              <a:gd name="connsiteY52" fmla="*/ 1541465 h 1999545"/>
              <a:gd name="connsiteX53" fmla="*/ 980539 w 2839962"/>
              <a:gd name="connsiteY53" fmla="*/ 1890988 h 1999545"/>
              <a:gd name="connsiteX54" fmla="*/ 1147981 w 2839962"/>
              <a:gd name="connsiteY54" fmla="*/ 1503886 h 1999545"/>
              <a:gd name="connsiteX55" fmla="*/ 919288 w 2839962"/>
              <a:gd name="connsiteY55" fmla="*/ 1640437 h 1999545"/>
              <a:gd name="connsiteX56" fmla="*/ 1034509 w 2839962"/>
              <a:gd name="connsiteY56" fmla="*/ 1449331 h 1999545"/>
              <a:gd name="connsiteX57" fmla="*/ 432358 w 2839962"/>
              <a:gd name="connsiteY57" fmla="*/ 1813149 h 1999545"/>
              <a:gd name="connsiteX58" fmla="*/ 938003 w 2839962"/>
              <a:gd name="connsiteY58" fmla="*/ 1379894 h 1999545"/>
              <a:gd name="connsiteX59" fmla="*/ 705978 w 2839962"/>
              <a:gd name="connsiteY59" fmla="*/ 1444380 h 1999545"/>
              <a:gd name="connsiteX60" fmla="*/ 862181 w 2839962"/>
              <a:gd name="connsiteY60" fmla="*/ 1298250 h 1999545"/>
              <a:gd name="connsiteX61" fmla="*/ 347893 w 2839962"/>
              <a:gd name="connsiteY61" fmla="*/ 1399296 h 1999545"/>
              <a:gd name="connsiteX62" fmla="*/ 809953 w 2839962"/>
              <a:gd name="connsiteY62" fmla="*/ 1207524 h 1999545"/>
              <a:gd name="connsiteX63" fmla="*/ 554830 w 2839962"/>
              <a:gd name="connsiteY63" fmla="*/ 1213909 h 1999545"/>
              <a:gd name="connsiteX64" fmla="*/ 783331 w 2839962"/>
              <a:gd name="connsiteY64" fmla="*/ 1111218 h 1999545"/>
              <a:gd name="connsiteX65" fmla="*/ 0 w 2839962"/>
              <a:gd name="connsiteY65" fmla="*/ 1062118 h 1999545"/>
              <a:gd name="connsiteX0" fmla="*/ 0 w 2839962"/>
              <a:gd name="connsiteY0" fmla="*/ 1062118 h 1999545"/>
              <a:gd name="connsiteX1" fmla="*/ 783331 w 2839962"/>
              <a:gd name="connsiteY1" fmla="*/ 1013018 h 1999545"/>
              <a:gd name="connsiteX2" fmla="*/ 527121 w 2839962"/>
              <a:gd name="connsiteY2" fmla="*/ 882618 h 1999545"/>
              <a:gd name="connsiteX3" fmla="*/ 809953 w 2839962"/>
              <a:gd name="connsiteY3" fmla="*/ 916712 h 1999545"/>
              <a:gd name="connsiteX4" fmla="*/ 417166 w 2839962"/>
              <a:gd name="connsiteY4" fmla="*/ 738794 h 1999545"/>
              <a:gd name="connsiteX5" fmla="*/ 862181 w 2839962"/>
              <a:gd name="connsiteY5" fmla="*/ 825986 h 1999545"/>
              <a:gd name="connsiteX6" fmla="*/ 705978 w 2839962"/>
              <a:gd name="connsiteY6" fmla="*/ 679855 h 1999545"/>
              <a:gd name="connsiteX7" fmla="*/ 938003 w 2839962"/>
              <a:gd name="connsiteY7" fmla="*/ 744342 h 1999545"/>
              <a:gd name="connsiteX8" fmla="*/ 432358 w 2839962"/>
              <a:gd name="connsiteY8" fmla="*/ 311087 h 1999545"/>
              <a:gd name="connsiteX9" fmla="*/ 1034509 w 2839962"/>
              <a:gd name="connsiteY9" fmla="*/ 674905 h 1999545"/>
              <a:gd name="connsiteX10" fmla="*/ 952872 w 2839962"/>
              <a:gd name="connsiteY10" fmla="*/ 500220 h 1999545"/>
              <a:gd name="connsiteX11" fmla="*/ 877724 w 2839962"/>
              <a:gd name="connsiteY11" fmla="*/ 414526 h 1999545"/>
              <a:gd name="connsiteX12" fmla="*/ 1147981 w 2839962"/>
              <a:gd name="connsiteY12" fmla="*/ 620350 h 1999545"/>
              <a:gd name="connsiteX13" fmla="*/ 1008248 w 2839962"/>
              <a:gd name="connsiteY13" fmla="*/ 233248 h 1999545"/>
              <a:gd name="connsiteX14" fmla="*/ 1274074 w 2839962"/>
              <a:gd name="connsiteY14" fmla="*/ 582771 h 1999545"/>
              <a:gd name="connsiteX15" fmla="*/ 1271306 w 2839962"/>
              <a:gd name="connsiteY15" fmla="*/ 325203 h 1999545"/>
              <a:gd name="connsiteX16" fmla="*/ 1407924 w 2839962"/>
              <a:gd name="connsiteY16" fmla="*/ 563616 h 1999545"/>
              <a:gd name="connsiteX17" fmla="*/ 1476164 w 2839962"/>
              <a:gd name="connsiteY17" fmla="*/ 0 h 1999545"/>
              <a:gd name="connsiteX18" fmla="*/ 1544404 w 2839962"/>
              <a:gd name="connsiteY18" fmla="*/ 563616 h 1999545"/>
              <a:gd name="connsiteX19" fmla="*/ 1764149 w 2839962"/>
              <a:gd name="connsiteY19" fmla="*/ 20403 h 1999545"/>
              <a:gd name="connsiteX20" fmla="*/ 1678254 w 2839962"/>
              <a:gd name="connsiteY20" fmla="*/ 582771 h 1999545"/>
              <a:gd name="connsiteX21" fmla="*/ 2041062 w 2839962"/>
              <a:gd name="connsiteY21" fmla="*/ 80848 h 1999545"/>
              <a:gd name="connsiteX22" fmla="*/ 1804347 w 2839962"/>
              <a:gd name="connsiteY22" fmla="*/ 620350 h 1999545"/>
              <a:gd name="connsiteX23" fmla="*/ 2296276 w 2839962"/>
              <a:gd name="connsiteY23" fmla="*/ 178999 h 1999545"/>
              <a:gd name="connsiteX24" fmla="*/ 1917819 w 2839962"/>
              <a:gd name="connsiteY24" fmla="*/ 674905 h 1999545"/>
              <a:gd name="connsiteX25" fmla="*/ 2519970 w 2839962"/>
              <a:gd name="connsiteY25" fmla="*/ 311087 h 1999545"/>
              <a:gd name="connsiteX26" fmla="*/ 2014325 w 2839962"/>
              <a:gd name="connsiteY26" fmla="*/ 744342 h 1999545"/>
              <a:gd name="connsiteX27" fmla="*/ 2412604 w 2839962"/>
              <a:gd name="connsiteY27" fmla="*/ 624437 h 1999545"/>
              <a:gd name="connsiteX28" fmla="*/ 2090147 w 2839962"/>
              <a:gd name="connsiteY28" fmla="*/ 825986 h 1999545"/>
              <a:gd name="connsiteX29" fmla="*/ 2839962 w 2839962"/>
              <a:gd name="connsiteY29" fmla="*/ 655667 h 1999545"/>
              <a:gd name="connsiteX30" fmla="*/ 2142375 w 2839962"/>
              <a:gd name="connsiteY30" fmla="*/ 916712 h 1999545"/>
              <a:gd name="connsiteX31" fmla="*/ 2563753 w 2839962"/>
              <a:gd name="connsiteY31" fmla="*/ 882618 h 1999545"/>
              <a:gd name="connsiteX32" fmla="*/ 2168997 w 2839962"/>
              <a:gd name="connsiteY32" fmla="*/ 1013018 h 1999545"/>
              <a:gd name="connsiteX33" fmla="*/ 2827637 w 2839962"/>
              <a:gd name="connsiteY33" fmla="*/ 1048264 h 1999545"/>
              <a:gd name="connsiteX34" fmla="*/ 2168997 w 2839962"/>
              <a:gd name="connsiteY34" fmla="*/ 1111218 h 1999545"/>
              <a:gd name="connsiteX35" fmla="*/ 2549899 w 2839962"/>
              <a:gd name="connsiteY35" fmla="*/ 1213909 h 1999545"/>
              <a:gd name="connsiteX36" fmla="*/ 2142375 w 2839962"/>
              <a:gd name="connsiteY36" fmla="*/ 1207524 h 1999545"/>
              <a:gd name="connsiteX37" fmla="*/ 2493599 w 2839962"/>
              <a:gd name="connsiteY37" fmla="*/ 1371588 h 1999545"/>
              <a:gd name="connsiteX38" fmla="*/ 2090147 w 2839962"/>
              <a:gd name="connsiteY38" fmla="*/ 1298250 h 1999545"/>
              <a:gd name="connsiteX39" fmla="*/ 2357186 w 2839962"/>
              <a:gd name="connsiteY39" fmla="*/ 1458235 h 1999545"/>
              <a:gd name="connsiteX40" fmla="*/ 2014325 w 2839962"/>
              <a:gd name="connsiteY40" fmla="*/ 1379894 h 1999545"/>
              <a:gd name="connsiteX41" fmla="*/ 2519970 w 2839962"/>
              <a:gd name="connsiteY41" fmla="*/ 1813149 h 1999545"/>
              <a:gd name="connsiteX42" fmla="*/ 1917819 w 2839962"/>
              <a:gd name="connsiteY42" fmla="*/ 1449331 h 1999545"/>
              <a:gd name="connsiteX43" fmla="*/ 2088458 w 2839962"/>
              <a:gd name="connsiteY43" fmla="*/ 1723564 h 1999545"/>
              <a:gd name="connsiteX44" fmla="*/ 1804347 w 2839962"/>
              <a:gd name="connsiteY44" fmla="*/ 1503886 h 1999545"/>
              <a:gd name="connsiteX45" fmla="*/ 1957934 w 2839962"/>
              <a:gd name="connsiteY45" fmla="*/ 1890988 h 1999545"/>
              <a:gd name="connsiteX46" fmla="*/ 1678254 w 2839962"/>
              <a:gd name="connsiteY46" fmla="*/ 1541465 h 1999545"/>
              <a:gd name="connsiteX47" fmla="*/ 1681022 w 2839962"/>
              <a:gd name="connsiteY47" fmla="*/ 1771324 h 1999545"/>
              <a:gd name="connsiteX48" fmla="*/ 1544404 w 2839962"/>
              <a:gd name="connsiteY48" fmla="*/ 1560620 h 1999545"/>
              <a:gd name="connsiteX49" fmla="*/ 1476164 w 2839962"/>
              <a:gd name="connsiteY49" fmla="*/ 1999545 h 1999545"/>
              <a:gd name="connsiteX50" fmla="*/ 1407924 w 2839962"/>
              <a:gd name="connsiteY50" fmla="*/ 1560620 h 1999545"/>
              <a:gd name="connsiteX51" fmla="*/ 1285161 w 2839962"/>
              <a:gd name="connsiteY51" fmla="*/ 1785179 h 1999545"/>
              <a:gd name="connsiteX52" fmla="*/ 1274074 w 2839962"/>
              <a:gd name="connsiteY52" fmla="*/ 1541465 h 1999545"/>
              <a:gd name="connsiteX53" fmla="*/ 980539 w 2839962"/>
              <a:gd name="connsiteY53" fmla="*/ 1890988 h 1999545"/>
              <a:gd name="connsiteX54" fmla="*/ 1147981 w 2839962"/>
              <a:gd name="connsiteY54" fmla="*/ 1503886 h 1999545"/>
              <a:gd name="connsiteX55" fmla="*/ 919288 w 2839962"/>
              <a:gd name="connsiteY55" fmla="*/ 1640437 h 1999545"/>
              <a:gd name="connsiteX56" fmla="*/ 1034509 w 2839962"/>
              <a:gd name="connsiteY56" fmla="*/ 1449331 h 1999545"/>
              <a:gd name="connsiteX57" fmla="*/ 432358 w 2839962"/>
              <a:gd name="connsiteY57" fmla="*/ 1813149 h 1999545"/>
              <a:gd name="connsiteX58" fmla="*/ 938003 w 2839962"/>
              <a:gd name="connsiteY58" fmla="*/ 1379894 h 1999545"/>
              <a:gd name="connsiteX59" fmla="*/ 705978 w 2839962"/>
              <a:gd name="connsiteY59" fmla="*/ 1444380 h 1999545"/>
              <a:gd name="connsiteX60" fmla="*/ 862181 w 2839962"/>
              <a:gd name="connsiteY60" fmla="*/ 1298250 h 1999545"/>
              <a:gd name="connsiteX61" fmla="*/ 347893 w 2839962"/>
              <a:gd name="connsiteY61" fmla="*/ 1399296 h 1999545"/>
              <a:gd name="connsiteX62" fmla="*/ 809953 w 2839962"/>
              <a:gd name="connsiteY62" fmla="*/ 1207524 h 1999545"/>
              <a:gd name="connsiteX63" fmla="*/ 554830 w 2839962"/>
              <a:gd name="connsiteY63" fmla="*/ 1213909 h 1999545"/>
              <a:gd name="connsiteX64" fmla="*/ 783331 w 2839962"/>
              <a:gd name="connsiteY64" fmla="*/ 1111218 h 1999545"/>
              <a:gd name="connsiteX65" fmla="*/ 0 w 2839962"/>
              <a:gd name="connsiteY65" fmla="*/ 1062118 h 1999545"/>
              <a:gd name="connsiteX0" fmla="*/ 0 w 2839962"/>
              <a:gd name="connsiteY0" fmla="*/ 1062118 h 1999545"/>
              <a:gd name="connsiteX1" fmla="*/ 783331 w 2839962"/>
              <a:gd name="connsiteY1" fmla="*/ 1013018 h 1999545"/>
              <a:gd name="connsiteX2" fmla="*/ 527121 w 2839962"/>
              <a:gd name="connsiteY2" fmla="*/ 882618 h 1999545"/>
              <a:gd name="connsiteX3" fmla="*/ 809953 w 2839962"/>
              <a:gd name="connsiteY3" fmla="*/ 916712 h 1999545"/>
              <a:gd name="connsiteX4" fmla="*/ 417166 w 2839962"/>
              <a:gd name="connsiteY4" fmla="*/ 738794 h 1999545"/>
              <a:gd name="connsiteX5" fmla="*/ 862181 w 2839962"/>
              <a:gd name="connsiteY5" fmla="*/ 825986 h 1999545"/>
              <a:gd name="connsiteX6" fmla="*/ 705978 w 2839962"/>
              <a:gd name="connsiteY6" fmla="*/ 679855 h 1999545"/>
              <a:gd name="connsiteX7" fmla="*/ 938003 w 2839962"/>
              <a:gd name="connsiteY7" fmla="*/ 744342 h 1999545"/>
              <a:gd name="connsiteX8" fmla="*/ 432358 w 2839962"/>
              <a:gd name="connsiteY8" fmla="*/ 311087 h 1999545"/>
              <a:gd name="connsiteX9" fmla="*/ 1034509 w 2839962"/>
              <a:gd name="connsiteY9" fmla="*/ 674905 h 1999545"/>
              <a:gd name="connsiteX10" fmla="*/ 952872 w 2839962"/>
              <a:gd name="connsiteY10" fmla="*/ 500220 h 1999545"/>
              <a:gd name="connsiteX11" fmla="*/ 877724 w 2839962"/>
              <a:gd name="connsiteY11" fmla="*/ 414526 h 1999545"/>
              <a:gd name="connsiteX12" fmla="*/ 1147981 w 2839962"/>
              <a:gd name="connsiteY12" fmla="*/ 620350 h 1999545"/>
              <a:gd name="connsiteX13" fmla="*/ 1008248 w 2839962"/>
              <a:gd name="connsiteY13" fmla="*/ 233248 h 1999545"/>
              <a:gd name="connsiteX14" fmla="*/ 1274074 w 2839962"/>
              <a:gd name="connsiteY14" fmla="*/ 582771 h 1999545"/>
              <a:gd name="connsiteX15" fmla="*/ 1271306 w 2839962"/>
              <a:gd name="connsiteY15" fmla="*/ 325203 h 1999545"/>
              <a:gd name="connsiteX16" fmla="*/ 1407924 w 2839962"/>
              <a:gd name="connsiteY16" fmla="*/ 563616 h 1999545"/>
              <a:gd name="connsiteX17" fmla="*/ 1476164 w 2839962"/>
              <a:gd name="connsiteY17" fmla="*/ 0 h 1999545"/>
              <a:gd name="connsiteX18" fmla="*/ 1544404 w 2839962"/>
              <a:gd name="connsiteY18" fmla="*/ 563616 h 1999545"/>
              <a:gd name="connsiteX19" fmla="*/ 1764149 w 2839962"/>
              <a:gd name="connsiteY19" fmla="*/ 20403 h 1999545"/>
              <a:gd name="connsiteX20" fmla="*/ 1678254 w 2839962"/>
              <a:gd name="connsiteY20" fmla="*/ 582771 h 1999545"/>
              <a:gd name="connsiteX21" fmla="*/ 2041062 w 2839962"/>
              <a:gd name="connsiteY21" fmla="*/ 80848 h 1999545"/>
              <a:gd name="connsiteX22" fmla="*/ 1804347 w 2839962"/>
              <a:gd name="connsiteY22" fmla="*/ 620350 h 1999545"/>
              <a:gd name="connsiteX23" fmla="*/ 2296276 w 2839962"/>
              <a:gd name="connsiteY23" fmla="*/ 178999 h 1999545"/>
              <a:gd name="connsiteX24" fmla="*/ 1917819 w 2839962"/>
              <a:gd name="connsiteY24" fmla="*/ 674905 h 1999545"/>
              <a:gd name="connsiteX25" fmla="*/ 2229025 w 2839962"/>
              <a:gd name="connsiteY25" fmla="*/ 518905 h 1999545"/>
              <a:gd name="connsiteX26" fmla="*/ 2014325 w 2839962"/>
              <a:gd name="connsiteY26" fmla="*/ 744342 h 1999545"/>
              <a:gd name="connsiteX27" fmla="*/ 2412604 w 2839962"/>
              <a:gd name="connsiteY27" fmla="*/ 624437 h 1999545"/>
              <a:gd name="connsiteX28" fmla="*/ 2090147 w 2839962"/>
              <a:gd name="connsiteY28" fmla="*/ 825986 h 1999545"/>
              <a:gd name="connsiteX29" fmla="*/ 2839962 w 2839962"/>
              <a:gd name="connsiteY29" fmla="*/ 655667 h 1999545"/>
              <a:gd name="connsiteX30" fmla="*/ 2142375 w 2839962"/>
              <a:gd name="connsiteY30" fmla="*/ 916712 h 1999545"/>
              <a:gd name="connsiteX31" fmla="*/ 2563753 w 2839962"/>
              <a:gd name="connsiteY31" fmla="*/ 882618 h 1999545"/>
              <a:gd name="connsiteX32" fmla="*/ 2168997 w 2839962"/>
              <a:gd name="connsiteY32" fmla="*/ 1013018 h 1999545"/>
              <a:gd name="connsiteX33" fmla="*/ 2827637 w 2839962"/>
              <a:gd name="connsiteY33" fmla="*/ 1048264 h 1999545"/>
              <a:gd name="connsiteX34" fmla="*/ 2168997 w 2839962"/>
              <a:gd name="connsiteY34" fmla="*/ 1111218 h 1999545"/>
              <a:gd name="connsiteX35" fmla="*/ 2549899 w 2839962"/>
              <a:gd name="connsiteY35" fmla="*/ 1213909 h 1999545"/>
              <a:gd name="connsiteX36" fmla="*/ 2142375 w 2839962"/>
              <a:gd name="connsiteY36" fmla="*/ 1207524 h 1999545"/>
              <a:gd name="connsiteX37" fmla="*/ 2493599 w 2839962"/>
              <a:gd name="connsiteY37" fmla="*/ 1371588 h 1999545"/>
              <a:gd name="connsiteX38" fmla="*/ 2090147 w 2839962"/>
              <a:gd name="connsiteY38" fmla="*/ 1298250 h 1999545"/>
              <a:gd name="connsiteX39" fmla="*/ 2357186 w 2839962"/>
              <a:gd name="connsiteY39" fmla="*/ 1458235 h 1999545"/>
              <a:gd name="connsiteX40" fmla="*/ 2014325 w 2839962"/>
              <a:gd name="connsiteY40" fmla="*/ 1379894 h 1999545"/>
              <a:gd name="connsiteX41" fmla="*/ 2519970 w 2839962"/>
              <a:gd name="connsiteY41" fmla="*/ 1813149 h 1999545"/>
              <a:gd name="connsiteX42" fmla="*/ 1917819 w 2839962"/>
              <a:gd name="connsiteY42" fmla="*/ 1449331 h 1999545"/>
              <a:gd name="connsiteX43" fmla="*/ 2088458 w 2839962"/>
              <a:gd name="connsiteY43" fmla="*/ 1723564 h 1999545"/>
              <a:gd name="connsiteX44" fmla="*/ 1804347 w 2839962"/>
              <a:gd name="connsiteY44" fmla="*/ 1503886 h 1999545"/>
              <a:gd name="connsiteX45" fmla="*/ 1957934 w 2839962"/>
              <a:gd name="connsiteY45" fmla="*/ 1890988 h 1999545"/>
              <a:gd name="connsiteX46" fmla="*/ 1678254 w 2839962"/>
              <a:gd name="connsiteY46" fmla="*/ 1541465 h 1999545"/>
              <a:gd name="connsiteX47" fmla="*/ 1681022 w 2839962"/>
              <a:gd name="connsiteY47" fmla="*/ 1771324 h 1999545"/>
              <a:gd name="connsiteX48" fmla="*/ 1544404 w 2839962"/>
              <a:gd name="connsiteY48" fmla="*/ 1560620 h 1999545"/>
              <a:gd name="connsiteX49" fmla="*/ 1476164 w 2839962"/>
              <a:gd name="connsiteY49" fmla="*/ 1999545 h 1999545"/>
              <a:gd name="connsiteX50" fmla="*/ 1407924 w 2839962"/>
              <a:gd name="connsiteY50" fmla="*/ 1560620 h 1999545"/>
              <a:gd name="connsiteX51" fmla="*/ 1285161 w 2839962"/>
              <a:gd name="connsiteY51" fmla="*/ 1785179 h 1999545"/>
              <a:gd name="connsiteX52" fmla="*/ 1274074 w 2839962"/>
              <a:gd name="connsiteY52" fmla="*/ 1541465 h 1999545"/>
              <a:gd name="connsiteX53" fmla="*/ 980539 w 2839962"/>
              <a:gd name="connsiteY53" fmla="*/ 1890988 h 1999545"/>
              <a:gd name="connsiteX54" fmla="*/ 1147981 w 2839962"/>
              <a:gd name="connsiteY54" fmla="*/ 1503886 h 1999545"/>
              <a:gd name="connsiteX55" fmla="*/ 919288 w 2839962"/>
              <a:gd name="connsiteY55" fmla="*/ 1640437 h 1999545"/>
              <a:gd name="connsiteX56" fmla="*/ 1034509 w 2839962"/>
              <a:gd name="connsiteY56" fmla="*/ 1449331 h 1999545"/>
              <a:gd name="connsiteX57" fmla="*/ 432358 w 2839962"/>
              <a:gd name="connsiteY57" fmla="*/ 1813149 h 1999545"/>
              <a:gd name="connsiteX58" fmla="*/ 938003 w 2839962"/>
              <a:gd name="connsiteY58" fmla="*/ 1379894 h 1999545"/>
              <a:gd name="connsiteX59" fmla="*/ 705978 w 2839962"/>
              <a:gd name="connsiteY59" fmla="*/ 1444380 h 1999545"/>
              <a:gd name="connsiteX60" fmla="*/ 862181 w 2839962"/>
              <a:gd name="connsiteY60" fmla="*/ 1298250 h 1999545"/>
              <a:gd name="connsiteX61" fmla="*/ 347893 w 2839962"/>
              <a:gd name="connsiteY61" fmla="*/ 1399296 h 1999545"/>
              <a:gd name="connsiteX62" fmla="*/ 809953 w 2839962"/>
              <a:gd name="connsiteY62" fmla="*/ 1207524 h 1999545"/>
              <a:gd name="connsiteX63" fmla="*/ 554830 w 2839962"/>
              <a:gd name="connsiteY63" fmla="*/ 1213909 h 1999545"/>
              <a:gd name="connsiteX64" fmla="*/ 783331 w 2839962"/>
              <a:gd name="connsiteY64" fmla="*/ 1111218 h 1999545"/>
              <a:gd name="connsiteX65" fmla="*/ 0 w 2839962"/>
              <a:gd name="connsiteY65" fmla="*/ 1062118 h 1999545"/>
              <a:gd name="connsiteX0" fmla="*/ 0 w 2839962"/>
              <a:gd name="connsiteY0" fmla="*/ 1062118 h 1999545"/>
              <a:gd name="connsiteX1" fmla="*/ 783331 w 2839962"/>
              <a:gd name="connsiteY1" fmla="*/ 1013018 h 1999545"/>
              <a:gd name="connsiteX2" fmla="*/ 527121 w 2839962"/>
              <a:gd name="connsiteY2" fmla="*/ 882618 h 1999545"/>
              <a:gd name="connsiteX3" fmla="*/ 809953 w 2839962"/>
              <a:gd name="connsiteY3" fmla="*/ 916712 h 1999545"/>
              <a:gd name="connsiteX4" fmla="*/ 417166 w 2839962"/>
              <a:gd name="connsiteY4" fmla="*/ 738794 h 1999545"/>
              <a:gd name="connsiteX5" fmla="*/ 862181 w 2839962"/>
              <a:gd name="connsiteY5" fmla="*/ 825986 h 1999545"/>
              <a:gd name="connsiteX6" fmla="*/ 705978 w 2839962"/>
              <a:gd name="connsiteY6" fmla="*/ 679855 h 1999545"/>
              <a:gd name="connsiteX7" fmla="*/ 938003 w 2839962"/>
              <a:gd name="connsiteY7" fmla="*/ 744342 h 1999545"/>
              <a:gd name="connsiteX8" fmla="*/ 432358 w 2839962"/>
              <a:gd name="connsiteY8" fmla="*/ 311087 h 1999545"/>
              <a:gd name="connsiteX9" fmla="*/ 1034509 w 2839962"/>
              <a:gd name="connsiteY9" fmla="*/ 674905 h 1999545"/>
              <a:gd name="connsiteX10" fmla="*/ 952872 w 2839962"/>
              <a:gd name="connsiteY10" fmla="*/ 500220 h 1999545"/>
              <a:gd name="connsiteX11" fmla="*/ 877724 w 2839962"/>
              <a:gd name="connsiteY11" fmla="*/ 414526 h 1999545"/>
              <a:gd name="connsiteX12" fmla="*/ 1147981 w 2839962"/>
              <a:gd name="connsiteY12" fmla="*/ 620350 h 1999545"/>
              <a:gd name="connsiteX13" fmla="*/ 1008248 w 2839962"/>
              <a:gd name="connsiteY13" fmla="*/ 233248 h 1999545"/>
              <a:gd name="connsiteX14" fmla="*/ 1274074 w 2839962"/>
              <a:gd name="connsiteY14" fmla="*/ 582771 h 1999545"/>
              <a:gd name="connsiteX15" fmla="*/ 1271306 w 2839962"/>
              <a:gd name="connsiteY15" fmla="*/ 325203 h 1999545"/>
              <a:gd name="connsiteX16" fmla="*/ 1407924 w 2839962"/>
              <a:gd name="connsiteY16" fmla="*/ 563616 h 1999545"/>
              <a:gd name="connsiteX17" fmla="*/ 1476164 w 2839962"/>
              <a:gd name="connsiteY17" fmla="*/ 0 h 1999545"/>
              <a:gd name="connsiteX18" fmla="*/ 1544404 w 2839962"/>
              <a:gd name="connsiteY18" fmla="*/ 563616 h 1999545"/>
              <a:gd name="connsiteX19" fmla="*/ 1764149 w 2839962"/>
              <a:gd name="connsiteY19" fmla="*/ 20403 h 1999545"/>
              <a:gd name="connsiteX20" fmla="*/ 1678254 w 2839962"/>
              <a:gd name="connsiteY20" fmla="*/ 582771 h 1999545"/>
              <a:gd name="connsiteX21" fmla="*/ 2041062 w 2839962"/>
              <a:gd name="connsiteY21" fmla="*/ 80848 h 1999545"/>
              <a:gd name="connsiteX22" fmla="*/ 1804347 w 2839962"/>
              <a:gd name="connsiteY22" fmla="*/ 620350 h 1999545"/>
              <a:gd name="connsiteX23" fmla="*/ 2019186 w 2839962"/>
              <a:gd name="connsiteY23" fmla="*/ 442236 h 1999545"/>
              <a:gd name="connsiteX24" fmla="*/ 1917819 w 2839962"/>
              <a:gd name="connsiteY24" fmla="*/ 674905 h 1999545"/>
              <a:gd name="connsiteX25" fmla="*/ 2229025 w 2839962"/>
              <a:gd name="connsiteY25" fmla="*/ 518905 h 1999545"/>
              <a:gd name="connsiteX26" fmla="*/ 2014325 w 2839962"/>
              <a:gd name="connsiteY26" fmla="*/ 744342 h 1999545"/>
              <a:gd name="connsiteX27" fmla="*/ 2412604 w 2839962"/>
              <a:gd name="connsiteY27" fmla="*/ 624437 h 1999545"/>
              <a:gd name="connsiteX28" fmla="*/ 2090147 w 2839962"/>
              <a:gd name="connsiteY28" fmla="*/ 825986 h 1999545"/>
              <a:gd name="connsiteX29" fmla="*/ 2839962 w 2839962"/>
              <a:gd name="connsiteY29" fmla="*/ 655667 h 1999545"/>
              <a:gd name="connsiteX30" fmla="*/ 2142375 w 2839962"/>
              <a:gd name="connsiteY30" fmla="*/ 916712 h 1999545"/>
              <a:gd name="connsiteX31" fmla="*/ 2563753 w 2839962"/>
              <a:gd name="connsiteY31" fmla="*/ 882618 h 1999545"/>
              <a:gd name="connsiteX32" fmla="*/ 2168997 w 2839962"/>
              <a:gd name="connsiteY32" fmla="*/ 1013018 h 1999545"/>
              <a:gd name="connsiteX33" fmla="*/ 2827637 w 2839962"/>
              <a:gd name="connsiteY33" fmla="*/ 1048264 h 1999545"/>
              <a:gd name="connsiteX34" fmla="*/ 2168997 w 2839962"/>
              <a:gd name="connsiteY34" fmla="*/ 1111218 h 1999545"/>
              <a:gd name="connsiteX35" fmla="*/ 2549899 w 2839962"/>
              <a:gd name="connsiteY35" fmla="*/ 1213909 h 1999545"/>
              <a:gd name="connsiteX36" fmla="*/ 2142375 w 2839962"/>
              <a:gd name="connsiteY36" fmla="*/ 1207524 h 1999545"/>
              <a:gd name="connsiteX37" fmla="*/ 2493599 w 2839962"/>
              <a:gd name="connsiteY37" fmla="*/ 1371588 h 1999545"/>
              <a:gd name="connsiteX38" fmla="*/ 2090147 w 2839962"/>
              <a:gd name="connsiteY38" fmla="*/ 1298250 h 1999545"/>
              <a:gd name="connsiteX39" fmla="*/ 2357186 w 2839962"/>
              <a:gd name="connsiteY39" fmla="*/ 1458235 h 1999545"/>
              <a:gd name="connsiteX40" fmla="*/ 2014325 w 2839962"/>
              <a:gd name="connsiteY40" fmla="*/ 1379894 h 1999545"/>
              <a:gd name="connsiteX41" fmla="*/ 2519970 w 2839962"/>
              <a:gd name="connsiteY41" fmla="*/ 1813149 h 1999545"/>
              <a:gd name="connsiteX42" fmla="*/ 1917819 w 2839962"/>
              <a:gd name="connsiteY42" fmla="*/ 1449331 h 1999545"/>
              <a:gd name="connsiteX43" fmla="*/ 2088458 w 2839962"/>
              <a:gd name="connsiteY43" fmla="*/ 1723564 h 1999545"/>
              <a:gd name="connsiteX44" fmla="*/ 1804347 w 2839962"/>
              <a:gd name="connsiteY44" fmla="*/ 1503886 h 1999545"/>
              <a:gd name="connsiteX45" fmla="*/ 1957934 w 2839962"/>
              <a:gd name="connsiteY45" fmla="*/ 1890988 h 1999545"/>
              <a:gd name="connsiteX46" fmla="*/ 1678254 w 2839962"/>
              <a:gd name="connsiteY46" fmla="*/ 1541465 h 1999545"/>
              <a:gd name="connsiteX47" fmla="*/ 1681022 w 2839962"/>
              <a:gd name="connsiteY47" fmla="*/ 1771324 h 1999545"/>
              <a:gd name="connsiteX48" fmla="*/ 1544404 w 2839962"/>
              <a:gd name="connsiteY48" fmla="*/ 1560620 h 1999545"/>
              <a:gd name="connsiteX49" fmla="*/ 1476164 w 2839962"/>
              <a:gd name="connsiteY49" fmla="*/ 1999545 h 1999545"/>
              <a:gd name="connsiteX50" fmla="*/ 1407924 w 2839962"/>
              <a:gd name="connsiteY50" fmla="*/ 1560620 h 1999545"/>
              <a:gd name="connsiteX51" fmla="*/ 1285161 w 2839962"/>
              <a:gd name="connsiteY51" fmla="*/ 1785179 h 1999545"/>
              <a:gd name="connsiteX52" fmla="*/ 1274074 w 2839962"/>
              <a:gd name="connsiteY52" fmla="*/ 1541465 h 1999545"/>
              <a:gd name="connsiteX53" fmla="*/ 980539 w 2839962"/>
              <a:gd name="connsiteY53" fmla="*/ 1890988 h 1999545"/>
              <a:gd name="connsiteX54" fmla="*/ 1147981 w 2839962"/>
              <a:gd name="connsiteY54" fmla="*/ 1503886 h 1999545"/>
              <a:gd name="connsiteX55" fmla="*/ 919288 w 2839962"/>
              <a:gd name="connsiteY55" fmla="*/ 1640437 h 1999545"/>
              <a:gd name="connsiteX56" fmla="*/ 1034509 w 2839962"/>
              <a:gd name="connsiteY56" fmla="*/ 1449331 h 1999545"/>
              <a:gd name="connsiteX57" fmla="*/ 432358 w 2839962"/>
              <a:gd name="connsiteY57" fmla="*/ 1813149 h 1999545"/>
              <a:gd name="connsiteX58" fmla="*/ 938003 w 2839962"/>
              <a:gd name="connsiteY58" fmla="*/ 1379894 h 1999545"/>
              <a:gd name="connsiteX59" fmla="*/ 705978 w 2839962"/>
              <a:gd name="connsiteY59" fmla="*/ 1444380 h 1999545"/>
              <a:gd name="connsiteX60" fmla="*/ 862181 w 2839962"/>
              <a:gd name="connsiteY60" fmla="*/ 1298250 h 1999545"/>
              <a:gd name="connsiteX61" fmla="*/ 347893 w 2839962"/>
              <a:gd name="connsiteY61" fmla="*/ 1399296 h 1999545"/>
              <a:gd name="connsiteX62" fmla="*/ 809953 w 2839962"/>
              <a:gd name="connsiteY62" fmla="*/ 1207524 h 1999545"/>
              <a:gd name="connsiteX63" fmla="*/ 554830 w 2839962"/>
              <a:gd name="connsiteY63" fmla="*/ 1213909 h 1999545"/>
              <a:gd name="connsiteX64" fmla="*/ 783331 w 2839962"/>
              <a:gd name="connsiteY64" fmla="*/ 1111218 h 1999545"/>
              <a:gd name="connsiteX65" fmla="*/ 0 w 2839962"/>
              <a:gd name="connsiteY65" fmla="*/ 1062118 h 1999545"/>
              <a:gd name="connsiteX0" fmla="*/ 0 w 2839962"/>
              <a:gd name="connsiteY0" fmla="*/ 1062118 h 1999545"/>
              <a:gd name="connsiteX1" fmla="*/ 783331 w 2839962"/>
              <a:gd name="connsiteY1" fmla="*/ 1013018 h 1999545"/>
              <a:gd name="connsiteX2" fmla="*/ 527121 w 2839962"/>
              <a:gd name="connsiteY2" fmla="*/ 882618 h 1999545"/>
              <a:gd name="connsiteX3" fmla="*/ 809953 w 2839962"/>
              <a:gd name="connsiteY3" fmla="*/ 916712 h 1999545"/>
              <a:gd name="connsiteX4" fmla="*/ 417166 w 2839962"/>
              <a:gd name="connsiteY4" fmla="*/ 738794 h 1999545"/>
              <a:gd name="connsiteX5" fmla="*/ 862181 w 2839962"/>
              <a:gd name="connsiteY5" fmla="*/ 825986 h 1999545"/>
              <a:gd name="connsiteX6" fmla="*/ 705978 w 2839962"/>
              <a:gd name="connsiteY6" fmla="*/ 679855 h 1999545"/>
              <a:gd name="connsiteX7" fmla="*/ 938003 w 2839962"/>
              <a:gd name="connsiteY7" fmla="*/ 744342 h 1999545"/>
              <a:gd name="connsiteX8" fmla="*/ 432358 w 2839962"/>
              <a:gd name="connsiteY8" fmla="*/ 311087 h 1999545"/>
              <a:gd name="connsiteX9" fmla="*/ 1034509 w 2839962"/>
              <a:gd name="connsiteY9" fmla="*/ 674905 h 1999545"/>
              <a:gd name="connsiteX10" fmla="*/ 952872 w 2839962"/>
              <a:gd name="connsiteY10" fmla="*/ 500220 h 1999545"/>
              <a:gd name="connsiteX11" fmla="*/ 877724 w 2839962"/>
              <a:gd name="connsiteY11" fmla="*/ 414526 h 1999545"/>
              <a:gd name="connsiteX12" fmla="*/ 1147981 w 2839962"/>
              <a:gd name="connsiteY12" fmla="*/ 620350 h 1999545"/>
              <a:gd name="connsiteX13" fmla="*/ 1008248 w 2839962"/>
              <a:gd name="connsiteY13" fmla="*/ 233248 h 1999545"/>
              <a:gd name="connsiteX14" fmla="*/ 1274074 w 2839962"/>
              <a:gd name="connsiteY14" fmla="*/ 582771 h 1999545"/>
              <a:gd name="connsiteX15" fmla="*/ 1271306 w 2839962"/>
              <a:gd name="connsiteY15" fmla="*/ 325203 h 1999545"/>
              <a:gd name="connsiteX16" fmla="*/ 1407924 w 2839962"/>
              <a:gd name="connsiteY16" fmla="*/ 563616 h 1999545"/>
              <a:gd name="connsiteX17" fmla="*/ 1476164 w 2839962"/>
              <a:gd name="connsiteY17" fmla="*/ 0 h 1999545"/>
              <a:gd name="connsiteX18" fmla="*/ 1544404 w 2839962"/>
              <a:gd name="connsiteY18" fmla="*/ 563616 h 1999545"/>
              <a:gd name="connsiteX19" fmla="*/ 1764149 w 2839962"/>
              <a:gd name="connsiteY19" fmla="*/ 20403 h 1999545"/>
              <a:gd name="connsiteX20" fmla="*/ 1678254 w 2839962"/>
              <a:gd name="connsiteY20" fmla="*/ 582771 h 1999545"/>
              <a:gd name="connsiteX21" fmla="*/ 1916371 w 2839962"/>
              <a:gd name="connsiteY21" fmla="*/ 274811 h 1999545"/>
              <a:gd name="connsiteX22" fmla="*/ 1804347 w 2839962"/>
              <a:gd name="connsiteY22" fmla="*/ 620350 h 1999545"/>
              <a:gd name="connsiteX23" fmla="*/ 2019186 w 2839962"/>
              <a:gd name="connsiteY23" fmla="*/ 442236 h 1999545"/>
              <a:gd name="connsiteX24" fmla="*/ 1917819 w 2839962"/>
              <a:gd name="connsiteY24" fmla="*/ 674905 h 1999545"/>
              <a:gd name="connsiteX25" fmla="*/ 2229025 w 2839962"/>
              <a:gd name="connsiteY25" fmla="*/ 518905 h 1999545"/>
              <a:gd name="connsiteX26" fmla="*/ 2014325 w 2839962"/>
              <a:gd name="connsiteY26" fmla="*/ 744342 h 1999545"/>
              <a:gd name="connsiteX27" fmla="*/ 2412604 w 2839962"/>
              <a:gd name="connsiteY27" fmla="*/ 624437 h 1999545"/>
              <a:gd name="connsiteX28" fmla="*/ 2090147 w 2839962"/>
              <a:gd name="connsiteY28" fmla="*/ 825986 h 1999545"/>
              <a:gd name="connsiteX29" fmla="*/ 2839962 w 2839962"/>
              <a:gd name="connsiteY29" fmla="*/ 655667 h 1999545"/>
              <a:gd name="connsiteX30" fmla="*/ 2142375 w 2839962"/>
              <a:gd name="connsiteY30" fmla="*/ 916712 h 1999545"/>
              <a:gd name="connsiteX31" fmla="*/ 2563753 w 2839962"/>
              <a:gd name="connsiteY31" fmla="*/ 882618 h 1999545"/>
              <a:gd name="connsiteX32" fmla="*/ 2168997 w 2839962"/>
              <a:gd name="connsiteY32" fmla="*/ 1013018 h 1999545"/>
              <a:gd name="connsiteX33" fmla="*/ 2827637 w 2839962"/>
              <a:gd name="connsiteY33" fmla="*/ 1048264 h 1999545"/>
              <a:gd name="connsiteX34" fmla="*/ 2168997 w 2839962"/>
              <a:gd name="connsiteY34" fmla="*/ 1111218 h 1999545"/>
              <a:gd name="connsiteX35" fmla="*/ 2549899 w 2839962"/>
              <a:gd name="connsiteY35" fmla="*/ 1213909 h 1999545"/>
              <a:gd name="connsiteX36" fmla="*/ 2142375 w 2839962"/>
              <a:gd name="connsiteY36" fmla="*/ 1207524 h 1999545"/>
              <a:gd name="connsiteX37" fmla="*/ 2493599 w 2839962"/>
              <a:gd name="connsiteY37" fmla="*/ 1371588 h 1999545"/>
              <a:gd name="connsiteX38" fmla="*/ 2090147 w 2839962"/>
              <a:gd name="connsiteY38" fmla="*/ 1298250 h 1999545"/>
              <a:gd name="connsiteX39" fmla="*/ 2357186 w 2839962"/>
              <a:gd name="connsiteY39" fmla="*/ 1458235 h 1999545"/>
              <a:gd name="connsiteX40" fmla="*/ 2014325 w 2839962"/>
              <a:gd name="connsiteY40" fmla="*/ 1379894 h 1999545"/>
              <a:gd name="connsiteX41" fmla="*/ 2519970 w 2839962"/>
              <a:gd name="connsiteY41" fmla="*/ 1813149 h 1999545"/>
              <a:gd name="connsiteX42" fmla="*/ 1917819 w 2839962"/>
              <a:gd name="connsiteY42" fmla="*/ 1449331 h 1999545"/>
              <a:gd name="connsiteX43" fmla="*/ 2088458 w 2839962"/>
              <a:gd name="connsiteY43" fmla="*/ 1723564 h 1999545"/>
              <a:gd name="connsiteX44" fmla="*/ 1804347 w 2839962"/>
              <a:gd name="connsiteY44" fmla="*/ 1503886 h 1999545"/>
              <a:gd name="connsiteX45" fmla="*/ 1957934 w 2839962"/>
              <a:gd name="connsiteY45" fmla="*/ 1890988 h 1999545"/>
              <a:gd name="connsiteX46" fmla="*/ 1678254 w 2839962"/>
              <a:gd name="connsiteY46" fmla="*/ 1541465 h 1999545"/>
              <a:gd name="connsiteX47" fmla="*/ 1681022 w 2839962"/>
              <a:gd name="connsiteY47" fmla="*/ 1771324 h 1999545"/>
              <a:gd name="connsiteX48" fmla="*/ 1544404 w 2839962"/>
              <a:gd name="connsiteY48" fmla="*/ 1560620 h 1999545"/>
              <a:gd name="connsiteX49" fmla="*/ 1476164 w 2839962"/>
              <a:gd name="connsiteY49" fmla="*/ 1999545 h 1999545"/>
              <a:gd name="connsiteX50" fmla="*/ 1407924 w 2839962"/>
              <a:gd name="connsiteY50" fmla="*/ 1560620 h 1999545"/>
              <a:gd name="connsiteX51" fmla="*/ 1285161 w 2839962"/>
              <a:gd name="connsiteY51" fmla="*/ 1785179 h 1999545"/>
              <a:gd name="connsiteX52" fmla="*/ 1274074 w 2839962"/>
              <a:gd name="connsiteY52" fmla="*/ 1541465 h 1999545"/>
              <a:gd name="connsiteX53" fmla="*/ 980539 w 2839962"/>
              <a:gd name="connsiteY53" fmla="*/ 1890988 h 1999545"/>
              <a:gd name="connsiteX54" fmla="*/ 1147981 w 2839962"/>
              <a:gd name="connsiteY54" fmla="*/ 1503886 h 1999545"/>
              <a:gd name="connsiteX55" fmla="*/ 919288 w 2839962"/>
              <a:gd name="connsiteY55" fmla="*/ 1640437 h 1999545"/>
              <a:gd name="connsiteX56" fmla="*/ 1034509 w 2839962"/>
              <a:gd name="connsiteY56" fmla="*/ 1449331 h 1999545"/>
              <a:gd name="connsiteX57" fmla="*/ 432358 w 2839962"/>
              <a:gd name="connsiteY57" fmla="*/ 1813149 h 1999545"/>
              <a:gd name="connsiteX58" fmla="*/ 938003 w 2839962"/>
              <a:gd name="connsiteY58" fmla="*/ 1379894 h 1999545"/>
              <a:gd name="connsiteX59" fmla="*/ 705978 w 2839962"/>
              <a:gd name="connsiteY59" fmla="*/ 1444380 h 1999545"/>
              <a:gd name="connsiteX60" fmla="*/ 862181 w 2839962"/>
              <a:gd name="connsiteY60" fmla="*/ 1298250 h 1999545"/>
              <a:gd name="connsiteX61" fmla="*/ 347893 w 2839962"/>
              <a:gd name="connsiteY61" fmla="*/ 1399296 h 1999545"/>
              <a:gd name="connsiteX62" fmla="*/ 809953 w 2839962"/>
              <a:gd name="connsiteY62" fmla="*/ 1207524 h 1999545"/>
              <a:gd name="connsiteX63" fmla="*/ 554830 w 2839962"/>
              <a:gd name="connsiteY63" fmla="*/ 1213909 h 1999545"/>
              <a:gd name="connsiteX64" fmla="*/ 783331 w 2839962"/>
              <a:gd name="connsiteY64" fmla="*/ 1111218 h 1999545"/>
              <a:gd name="connsiteX65" fmla="*/ 0 w 2839962"/>
              <a:gd name="connsiteY65" fmla="*/ 1062118 h 1999545"/>
              <a:gd name="connsiteX0" fmla="*/ 0 w 2839962"/>
              <a:gd name="connsiteY0" fmla="*/ 1062118 h 1999545"/>
              <a:gd name="connsiteX1" fmla="*/ 783331 w 2839962"/>
              <a:gd name="connsiteY1" fmla="*/ 1013018 h 1999545"/>
              <a:gd name="connsiteX2" fmla="*/ 527121 w 2839962"/>
              <a:gd name="connsiteY2" fmla="*/ 882618 h 1999545"/>
              <a:gd name="connsiteX3" fmla="*/ 809953 w 2839962"/>
              <a:gd name="connsiteY3" fmla="*/ 916712 h 1999545"/>
              <a:gd name="connsiteX4" fmla="*/ 417166 w 2839962"/>
              <a:gd name="connsiteY4" fmla="*/ 738794 h 1999545"/>
              <a:gd name="connsiteX5" fmla="*/ 862181 w 2839962"/>
              <a:gd name="connsiteY5" fmla="*/ 825986 h 1999545"/>
              <a:gd name="connsiteX6" fmla="*/ 705978 w 2839962"/>
              <a:gd name="connsiteY6" fmla="*/ 679855 h 1999545"/>
              <a:gd name="connsiteX7" fmla="*/ 938003 w 2839962"/>
              <a:gd name="connsiteY7" fmla="*/ 744342 h 1999545"/>
              <a:gd name="connsiteX8" fmla="*/ 432358 w 2839962"/>
              <a:gd name="connsiteY8" fmla="*/ 311087 h 1999545"/>
              <a:gd name="connsiteX9" fmla="*/ 1034509 w 2839962"/>
              <a:gd name="connsiteY9" fmla="*/ 674905 h 1999545"/>
              <a:gd name="connsiteX10" fmla="*/ 952872 w 2839962"/>
              <a:gd name="connsiteY10" fmla="*/ 500220 h 1999545"/>
              <a:gd name="connsiteX11" fmla="*/ 877724 w 2839962"/>
              <a:gd name="connsiteY11" fmla="*/ 414526 h 1999545"/>
              <a:gd name="connsiteX12" fmla="*/ 1147981 w 2839962"/>
              <a:gd name="connsiteY12" fmla="*/ 620350 h 1999545"/>
              <a:gd name="connsiteX13" fmla="*/ 1008248 w 2839962"/>
              <a:gd name="connsiteY13" fmla="*/ 233248 h 1999545"/>
              <a:gd name="connsiteX14" fmla="*/ 1274074 w 2839962"/>
              <a:gd name="connsiteY14" fmla="*/ 582771 h 1999545"/>
              <a:gd name="connsiteX15" fmla="*/ 1271306 w 2839962"/>
              <a:gd name="connsiteY15" fmla="*/ 325203 h 1999545"/>
              <a:gd name="connsiteX16" fmla="*/ 1407924 w 2839962"/>
              <a:gd name="connsiteY16" fmla="*/ 563616 h 1999545"/>
              <a:gd name="connsiteX17" fmla="*/ 1476164 w 2839962"/>
              <a:gd name="connsiteY17" fmla="*/ 0 h 1999545"/>
              <a:gd name="connsiteX18" fmla="*/ 1544404 w 2839962"/>
              <a:gd name="connsiteY18" fmla="*/ 563616 h 1999545"/>
              <a:gd name="connsiteX19" fmla="*/ 1667167 w 2839962"/>
              <a:gd name="connsiteY19" fmla="*/ 366766 h 1999545"/>
              <a:gd name="connsiteX20" fmla="*/ 1678254 w 2839962"/>
              <a:gd name="connsiteY20" fmla="*/ 582771 h 1999545"/>
              <a:gd name="connsiteX21" fmla="*/ 1916371 w 2839962"/>
              <a:gd name="connsiteY21" fmla="*/ 274811 h 1999545"/>
              <a:gd name="connsiteX22" fmla="*/ 1804347 w 2839962"/>
              <a:gd name="connsiteY22" fmla="*/ 620350 h 1999545"/>
              <a:gd name="connsiteX23" fmla="*/ 2019186 w 2839962"/>
              <a:gd name="connsiteY23" fmla="*/ 442236 h 1999545"/>
              <a:gd name="connsiteX24" fmla="*/ 1917819 w 2839962"/>
              <a:gd name="connsiteY24" fmla="*/ 674905 h 1999545"/>
              <a:gd name="connsiteX25" fmla="*/ 2229025 w 2839962"/>
              <a:gd name="connsiteY25" fmla="*/ 518905 h 1999545"/>
              <a:gd name="connsiteX26" fmla="*/ 2014325 w 2839962"/>
              <a:gd name="connsiteY26" fmla="*/ 744342 h 1999545"/>
              <a:gd name="connsiteX27" fmla="*/ 2412604 w 2839962"/>
              <a:gd name="connsiteY27" fmla="*/ 624437 h 1999545"/>
              <a:gd name="connsiteX28" fmla="*/ 2090147 w 2839962"/>
              <a:gd name="connsiteY28" fmla="*/ 825986 h 1999545"/>
              <a:gd name="connsiteX29" fmla="*/ 2839962 w 2839962"/>
              <a:gd name="connsiteY29" fmla="*/ 655667 h 1999545"/>
              <a:gd name="connsiteX30" fmla="*/ 2142375 w 2839962"/>
              <a:gd name="connsiteY30" fmla="*/ 916712 h 1999545"/>
              <a:gd name="connsiteX31" fmla="*/ 2563753 w 2839962"/>
              <a:gd name="connsiteY31" fmla="*/ 882618 h 1999545"/>
              <a:gd name="connsiteX32" fmla="*/ 2168997 w 2839962"/>
              <a:gd name="connsiteY32" fmla="*/ 1013018 h 1999545"/>
              <a:gd name="connsiteX33" fmla="*/ 2827637 w 2839962"/>
              <a:gd name="connsiteY33" fmla="*/ 1048264 h 1999545"/>
              <a:gd name="connsiteX34" fmla="*/ 2168997 w 2839962"/>
              <a:gd name="connsiteY34" fmla="*/ 1111218 h 1999545"/>
              <a:gd name="connsiteX35" fmla="*/ 2549899 w 2839962"/>
              <a:gd name="connsiteY35" fmla="*/ 1213909 h 1999545"/>
              <a:gd name="connsiteX36" fmla="*/ 2142375 w 2839962"/>
              <a:gd name="connsiteY36" fmla="*/ 1207524 h 1999545"/>
              <a:gd name="connsiteX37" fmla="*/ 2493599 w 2839962"/>
              <a:gd name="connsiteY37" fmla="*/ 1371588 h 1999545"/>
              <a:gd name="connsiteX38" fmla="*/ 2090147 w 2839962"/>
              <a:gd name="connsiteY38" fmla="*/ 1298250 h 1999545"/>
              <a:gd name="connsiteX39" fmla="*/ 2357186 w 2839962"/>
              <a:gd name="connsiteY39" fmla="*/ 1458235 h 1999545"/>
              <a:gd name="connsiteX40" fmla="*/ 2014325 w 2839962"/>
              <a:gd name="connsiteY40" fmla="*/ 1379894 h 1999545"/>
              <a:gd name="connsiteX41" fmla="*/ 2519970 w 2839962"/>
              <a:gd name="connsiteY41" fmla="*/ 1813149 h 1999545"/>
              <a:gd name="connsiteX42" fmla="*/ 1917819 w 2839962"/>
              <a:gd name="connsiteY42" fmla="*/ 1449331 h 1999545"/>
              <a:gd name="connsiteX43" fmla="*/ 2088458 w 2839962"/>
              <a:gd name="connsiteY43" fmla="*/ 1723564 h 1999545"/>
              <a:gd name="connsiteX44" fmla="*/ 1804347 w 2839962"/>
              <a:gd name="connsiteY44" fmla="*/ 1503886 h 1999545"/>
              <a:gd name="connsiteX45" fmla="*/ 1957934 w 2839962"/>
              <a:gd name="connsiteY45" fmla="*/ 1890988 h 1999545"/>
              <a:gd name="connsiteX46" fmla="*/ 1678254 w 2839962"/>
              <a:gd name="connsiteY46" fmla="*/ 1541465 h 1999545"/>
              <a:gd name="connsiteX47" fmla="*/ 1681022 w 2839962"/>
              <a:gd name="connsiteY47" fmla="*/ 1771324 h 1999545"/>
              <a:gd name="connsiteX48" fmla="*/ 1544404 w 2839962"/>
              <a:gd name="connsiteY48" fmla="*/ 1560620 h 1999545"/>
              <a:gd name="connsiteX49" fmla="*/ 1476164 w 2839962"/>
              <a:gd name="connsiteY49" fmla="*/ 1999545 h 1999545"/>
              <a:gd name="connsiteX50" fmla="*/ 1407924 w 2839962"/>
              <a:gd name="connsiteY50" fmla="*/ 1560620 h 1999545"/>
              <a:gd name="connsiteX51" fmla="*/ 1285161 w 2839962"/>
              <a:gd name="connsiteY51" fmla="*/ 1785179 h 1999545"/>
              <a:gd name="connsiteX52" fmla="*/ 1274074 w 2839962"/>
              <a:gd name="connsiteY52" fmla="*/ 1541465 h 1999545"/>
              <a:gd name="connsiteX53" fmla="*/ 980539 w 2839962"/>
              <a:gd name="connsiteY53" fmla="*/ 1890988 h 1999545"/>
              <a:gd name="connsiteX54" fmla="*/ 1147981 w 2839962"/>
              <a:gd name="connsiteY54" fmla="*/ 1503886 h 1999545"/>
              <a:gd name="connsiteX55" fmla="*/ 919288 w 2839962"/>
              <a:gd name="connsiteY55" fmla="*/ 1640437 h 1999545"/>
              <a:gd name="connsiteX56" fmla="*/ 1034509 w 2839962"/>
              <a:gd name="connsiteY56" fmla="*/ 1449331 h 1999545"/>
              <a:gd name="connsiteX57" fmla="*/ 432358 w 2839962"/>
              <a:gd name="connsiteY57" fmla="*/ 1813149 h 1999545"/>
              <a:gd name="connsiteX58" fmla="*/ 938003 w 2839962"/>
              <a:gd name="connsiteY58" fmla="*/ 1379894 h 1999545"/>
              <a:gd name="connsiteX59" fmla="*/ 705978 w 2839962"/>
              <a:gd name="connsiteY59" fmla="*/ 1444380 h 1999545"/>
              <a:gd name="connsiteX60" fmla="*/ 862181 w 2839962"/>
              <a:gd name="connsiteY60" fmla="*/ 1298250 h 1999545"/>
              <a:gd name="connsiteX61" fmla="*/ 347893 w 2839962"/>
              <a:gd name="connsiteY61" fmla="*/ 1399296 h 1999545"/>
              <a:gd name="connsiteX62" fmla="*/ 809953 w 2839962"/>
              <a:gd name="connsiteY62" fmla="*/ 1207524 h 1999545"/>
              <a:gd name="connsiteX63" fmla="*/ 554830 w 2839962"/>
              <a:gd name="connsiteY63" fmla="*/ 1213909 h 1999545"/>
              <a:gd name="connsiteX64" fmla="*/ 783331 w 2839962"/>
              <a:gd name="connsiteY64" fmla="*/ 1111218 h 1999545"/>
              <a:gd name="connsiteX65" fmla="*/ 0 w 2839962"/>
              <a:gd name="connsiteY65" fmla="*/ 1062118 h 19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839962" h="1999545">
                <a:moveTo>
                  <a:pt x="0" y="1062118"/>
                </a:moveTo>
                <a:lnTo>
                  <a:pt x="783331" y="1013018"/>
                </a:lnTo>
                <a:lnTo>
                  <a:pt x="527121" y="882618"/>
                </a:lnTo>
                <a:lnTo>
                  <a:pt x="809953" y="916712"/>
                </a:lnTo>
                <a:lnTo>
                  <a:pt x="417166" y="738794"/>
                </a:lnTo>
                <a:lnTo>
                  <a:pt x="862181" y="825986"/>
                </a:lnTo>
                <a:lnTo>
                  <a:pt x="705978" y="679855"/>
                </a:lnTo>
                <a:lnTo>
                  <a:pt x="938003" y="744342"/>
                </a:lnTo>
                <a:lnTo>
                  <a:pt x="432358" y="311087"/>
                </a:lnTo>
                <a:lnTo>
                  <a:pt x="1034509" y="674905"/>
                </a:lnTo>
                <a:cubicBezTo>
                  <a:pt x="979588" y="602822"/>
                  <a:pt x="1007793" y="572303"/>
                  <a:pt x="952872" y="500220"/>
                </a:cubicBezTo>
                <a:lnTo>
                  <a:pt x="877724" y="414526"/>
                </a:lnTo>
                <a:lnTo>
                  <a:pt x="1147981" y="620350"/>
                </a:lnTo>
                <a:lnTo>
                  <a:pt x="1008248" y="233248"/>
                </a:lnTo>
                <a:lnTo>
                  <a:pt x="1274074" y="582771"/>
                </a:lnTo>
                <a:cubicBezTo>
                  <a:pt x="1273151" y="496915"/>
                  <a:pt x="1272229" y="411059"/>
                  <a:pt x="1271306" y="325203"/>
                </a:cubicBezTo>
                <a:lnTo>
                  <a:pt x="1407924" y="563616"/>
                </a:lnTo>
                <a:lnTo>
                  <a:pt x="1476164" y="0"/>
                </a:lnTo>
                <a:lnTo>
                  <a:pt x="1544404" y="563616"/>
                </a:lnTo>
                <a:lnTo>
                  <a:pt x="1667167" y="366766"/>
                </a:lnTo>
                <a:lnTo>
                  <a:pt x="1678254" y="582771"/>
                </a:lnTo>
                <a:lnTo>
                  <a:pt x="1916371" y="274811"/>
                </a:lnTo>
                <a:lnTo>
                  <a:pt x="1804347" y="620350"/>
                </a:lnTo>
                <a:lnTo>
                  <a:pt x="2019186" y="442236"/>
                </a:lnTo>
                <a:lnTo>
                  <a:pt x="1917819" y="674905"/>
                </a:lnTo>
                <a:lnTo>
                  <a:pt x="2229025" y="518905"/>
                </a:lnTo>
                <a:lnTo>
                  <a:pt x="2014325" y="744342"/>
                </a:lnTo>
                <a:lnTo>
                  <a:pt x="2412604" y="624437"/>
                </a:lnTo>
                <a:lnTo>
                  <a:pt x="2090147" y="825986"/>
                </a:lnTo>
                <a:lnTo>
                  <a:pt x="2839962" y="655667"/>
                </a:lnTo>
                <a:lnTo>
                  <a:pt x="2142375" y="916712"/>
                </a:lnTo>
                <a:lnTo>
                  <a:pt x="2563753" y="882618"/>
                </a:lnTo>
                <a:lnTo>
                  <a:pt x="2168997" y="1013018"/>
                </a:lnTo>
                <a:lnTo>
                  <a:pt x="2827637" y="1048264"/>
                </a:lnTo>
                <a:lnTo>
                  <a:pt x="2168997" y="1111218"/>
                </a:lnTo>
                <a:lnTo>
                  <a:pt x="2549899" y="1213909"/>
                </a:lnTo>
                <a:lnTo>
                  <a:pt x="2142375" y="1207524"/>
                </a:lnTo>
                <a:lnTo>
                  <a:pt x="2493599" y="1371588"/>
                </a:lnTo>
                <a:lnTo>
                  <a:pt x="2090147" y="1298250"/>
                </a:lnTo>
                <a:lnTo>
                  <a:pt x="2357186" y="1458235"/>
                </a:lnTo>
                <a:lnTo>
                  <a:pt x="2014325" y="1379894"/>
                </a:lnTo>
                <a:lnTo>
                  <a:pt x="2519970" y="1813149"/>
                </a:lnTo>
                <a:lnTo>
                  <a:pt x="1917819" y="1449331"/>
                </a:lnTo>
                <a:lnTo>
                  <a:pt x="2088458" y="1723564"/>
                </a:lnTo>
                <a:lnTo>
                  <a:pt x="1804347" y="1503886"/>
                </a:lnTo>
                <a:lnTo>
                  <a:pt x="1957934" y="1890988"/>
                </a:lnTo>
                <a:lnTo>
                  <a:pt x="1678254" y="1541465"/>
                </a:lnTo>
                <a:cubicBezTo>
                  <a:pt x="1679177" y="1618085"/>
                  <a:pt x="1680099" y="1694704"/>
                  <a:pt x="1681022" y="1771324"/>
                </a:cubicBezTo>
                <a:lnTo>
                  <a:pt x="1544404" y="1560620"/>
                </a:lnTo>
                <a:lnTo>
                  <a:pt x="1476164" y="1999545"/>
                </a:lnTo>
                <a:lnTo>
                  <a:pt x="1407924" y="1560620"/>
                </a:lnTo>
                <a:lnTo>
                  <a:pt x="1285161" y="1785179"/>
                </a:lnTo>
                <a:lnTo>
                  <a:pt x="1274074" y="1541465"/>
                </a:lnTo>
                <a:lnTo>
                  <a:pt x="980539" y="1890988"/>
                </a:lnTo>
                <a:lnTo>
                  <a:pt x="1147981" y="1503886"/>
                </a:lnTo>
                <a:lnTo>
                  <a:pt x="919288" y="1640437"/>
                </a:lnTo>
                <a:lnTo>
                  <a:pt x="1034509" y="1449331"/>
                </a:lnTo>
                <a:lnTo>
                  <a:pt x="432358" y="1813149"/>
                </a:lnTo>
                <a:lnTo>
                  <a:pt x="938003" y="1379894"/>
                </a:lnTo>
                <a:lnTo>
                  <a:pt x="705978" y="1444380"/>
                </a:lnTo>
                <a:lnTo>
                  <a:pt x="862181" y="1298250"/>
                </a:lnTo>
                <a:lnTo>
                  <a:pt x="347893" y="1399296"/>
                </a:lnTo>
                <a:lnTo>
                  <a:pt x="809953" y="1207524"/>
                </a:lnTo>
                <a:lnTo>
                  <a:pt x="554830" y="1213909"/>
                </a:lnTo>
                <a:lnTo>
                  <a:pt x="783331" y="1111218"/>
                </a:lnTo>
                <a:lnTo>
                  <a:pt x="0" y="1062118"/>
                </a:lnTo>
                <a:close/>
              </a:path>
            </a:pathLst>
          </a:cu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s-E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" name="1 Multidocumento"/>
          <p:cNvSpPr/>
          <p:nvPr/>
        </p:nvSpPr>
        <p:spPr>
          <a:xfrm>
            <a:off x="6876256" y="3573016"/>
            <a:ext cx="1944216" cy="1944216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ara sonriente"/>
          <p:cNvSpPr/>
          <p:nvPr/>
        </p:nvSpPr>
        <p:spPr>
          <a:xfrm rot="2668819">
            <a:off x="4024871" y="1658706"/>
            <a:ext cx="1080120" cy="1080120"/>
          </a:xfrm>
          <a:custGeom>
            <a:avLst/>
            <a:gdLst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310785 w 1080120"/>
              <a:gd name="connsiteY0" fmla="*/ 378542 h 1080120"/>
              <a:gd name="connsiteX1" fmla="*/ 367041 w 1080120"/>
              <a:gd name="connsiteY1" fmla="*/ 322286 h 1080120"/>
              <a:gd name="connsiteX2" fmla="*/ 423297 w 1080120"/>
              <a:gd name="connsiteY2" fmla="*/ 378542 h 1080120"/>
              <a:gd name="connsiteX3" fmla="*/ 367041 w 1080120"/>
              <a:gd name="connsiteY3" fmla="*/ 434798 h 1080120"/>
              <a:gd name="connsiteX4" fmla="*/ 310785 w 1080120"/>
              <a:gd name="connsiteY4" fmla="*/ 378542 h 1080120"/>
              <a:gd name="connsiteX5" fmla="*/ 656823 w 1080120"/>
              <a:gd name="connsiteY5" fmla="*/ 378542 h 1080120"/>
              <a:gd name="connsiteX6" fmla="*/ 713079 w 1080120"/>
              <a:gd name="connsiteY6" fmla="*/ 322286 h 1080120"/>
              <a:gd name="connsiteX7" fmla="*/ 769335 w 1080120"/>
              <a:gd name="connsiteY7" fmla="*/ 378542 h 1080120"/>
              <a:gd name="connsiteX8" fmla="*/ 713079 w 1080120"/>
              <a:gd name="connsiteY8" fmla="*/ 434798 h 1080120"/>
              <a:gd name="connsiteX9" fmla="*/ 656823 w 1080120"/>
              <a:gd name="connsiteY9" fmla="*/ 378542 h 1080120"/>
              <a:gd name="connsiteX0" fmla="*/ 247344 w 1080120"/>
              <a:gd name="connsiteY0" fmla="*/ 775584 h 1080120"/>
              <a:gd name="connsiteX1" fmla="*/ 832092 w 1080120"/>
              <a:gd name="connsiteY1" fmla="*/ 775584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310785 w 1080120"/>
              <a:gd name="connsiteY0" fmla="*/ 378542 h 1080120"/>
              <a:gd name="connsiteX1" fmla="*/ 367041 w 1080120"/>
              <a:gd name="connsiteY1" fmla="*/ 322286 h 1080120"/>
              <a:gd name="connsiteX2" fmla="*/ 423297 w 1080120"/>
              <a:gd name="connsiteY2" fmla="*/ 378542 h 1080120"/>
              <a:gd name="connsiteX3" fmla="*/ 367041 w 1080120"/>
              <a:gd name="connsiteY3" fmla="*/ 434798 h 1080120"/>
              <a:gd name="connsiteX4" fmla="*/ 310785 w 1080120"/>
              <a:gd name="connsiteY4" fmla="*/ 378542 h 1080120"/>
              <a:gd name="connsiteX5" fmla="*/ 656823 w 1080120"/>
              <a:gd name="connsiteY5" fmla="*/ 378542 h 1080120"/>
              <a:gd name="connsiteX6" fmla="*/ 713079 w 1080120"/>
              <a:gd name="connsiteY6" fmla="*/ 322286 h 1080120"/>
              <a:gd name="connsiteX7" fmla="*/ 769335 w 1080120"/>
              <a:gd name="connsiteY7" fmla="*/ 378542 h 1080120"/>
              <a:gd name="connsiteX8" fmla="*/ 713079 w 1080120"/>
              <a:gd name="connsiteY8" fmla="*/ 434798 h 1080120"/>
              <a:gd name="connsiteX9" fmla="*/ 656823 w 1080120"/>
              <a:gd name="connsiteY9" fmla="*/ 378542 h 1080120"/>
              <a:gd name="connsiteX0" fmla="*/ 236988 w 1080120"/>
              <a:gd name="connsiteY0" fmla="*/ 785753 h 1080120"/>
              <a:gd name="connsiteX1" fmla="*/ 832092 w 1080120"/>
              <a:gd name="connsiteY1" fmla="*/ 775584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310785 w 1080120"/>
              <a:gd name="connsiteY0" fmla="*/ 378542 h 1080120"/>
              <a:gd name="connsiteX1" fmla="*/ 367041 w 1080120"/>
              <a:gd name="connsiteY1" fmla="*/ 322286 h 1080120"/>
              <a:gd name="connsiteX2" fmla="*/ 423297 w 1080120"/>
              <a:gd name="connsiteY2" fmla="*/ 378542 h 1080120"/>
              <a:gd name="connsiteX3" fmla="*/ 367041 w 1080120"/>
              <a:gd name="connsiteY3" fmla="*/ 434798 h 1080120"/>
              <a:gd name="connsiteX4" fmla="*/ 310785 w 1080120"/>
              <a:gd name="connsiteY4" fmla="*/ 378542 h 1080120"/>
              <a:gd name="connsiteX5" fmla="*/ 656823 w 1080120"/>
              <a:gd name="connsiteY5" fmla="*/ 378542 h 1080120"/>
              <a:gd name="connsiteX6" fmla="*/ 713079 w 1080120"/>
              <a:gd name="connsiteY6" fmla="*/ 322286 h 1080120"/>
              <a:gd name="connsiteX7" fmla="*/ 769335 w 1080120"/>
              <a:gd name="connsiteY7" fmla="*/ 378542 h 1080120"/>
              <a:gd name="connsiteX8" fmla="*/ 713079 w 1080120"/>
              <a:gd name="connsiteY8" fmla="*/ 434798 h 1080120"/>
              <a:gd name="connsiteX9" fmla="*/ 656823 w 1080120"/>
              <a:gd name="connsiteY9" fmla="*/ 378542 h 1080120"/>
              <a:gd name="connsiteX0" fmla="*/ 236988 w 1080120"/>
              <a:gd name="connsiteY0" fmla="*/ 785753 h 1080120"/>
              <a:gd name="connsiteX1" fmla="*/ 832092 w 1080120"/>
              <a:gd name="connsiteY1" fmla="*/ 775584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310785 w 1080120"/>
              <a:gd name="connsiteY0" fmla="*/ 378542 h 1080120"/>
              <a:gd name="connsiteX1" fmla="*/ 367041 w 1080120"/>
              <a:gd name="connsiteY1" fmla="*/ 322286 h 1080120"/>
              <a:gd name="connsiteX2" fmla="*/ 423297 w 1080120"/>
              <a:gd name="connsiteY2" fmla="*/ 378542 h 1080120"/>
              <a:gd name="connsiteX3" fmla="*/ 367041 w 1080120"/>
              <a:gd name="connsiteY3" fmla="*/ 434798 h 1080120"/>
              <a:gd name="connsiteX4" fmla="*/ 310785 w 1080120"/>
              <a:gd name="connsiteY4" fmla="*/ 378542 h 1080120"/>
              <a:gd name="connsiteX5" fmla="*/ 656823 w 1080120"/>
              <a:gd name="connsiteY5" fmla="*/ 378542 h 1080120"/>
              <a:gd name="connsiteX6" fmla="*/ 713079 w 1080120"/>
              <a:gd name="connsiteY6" fmla="*/ 322286 h 1080120"/>
              <a:gd name="connsiteX7" fmla="*/ 769335 w 1080120"/>
              <a:gd name="connsiteY7" fmla="*/ 378542 h 1080120"/>
              <a:gd name="connsiteX8" fmla="*/ 713079 w 1080120"/>
              <a:gd name="connsiteY8" fmla="*/ 434798 h 1080120"/>
              <a:gd name="connsiteX9" fmla="*/ 656823 w 1080120"/>
              <a:gd name="connsiteY9" fmla="*/ 378542 h 1080120"/>
              <a:gd name="connsiteX0" fmla="*/ 236988 w 1080120"/>
              <a:gd name="connsiteY0" fmla="*/ 785753 h 1080120"/>
              <a:gd name="connsiteX1" fmla="*/ 874073 w 1080120"/>
              <a:gd name="connsiteY1" fmla="*/ 673329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  <a:gd name="connsiteX0" fmla="*/ 310785 w 1080120"/>
              <a:gd name="connsiteY0" fmla="*/ 378542 h 1080120"/>
              <a:gd name="connsiteX1" fmla="*/ 367041 w 1080120"/>
              <a:gd name="connsiteY1" fmla="*/ 322286 h 1080120"/>
              <a:gd name="connsiteX2" fmla="*/ 423297 w 1080120"/>
              <a:gd name="connsiteY2" fmla="*/ 378542 h 1080120"/>
              <a:gd name="connsiteX3" fmla="*/ 367041 w 1080120"/>
              <a:gd name="connsiteY3" fmla="*/ 434798 h 1080120"/>
              <a:gd name="connsiteX4" fmla="*/ 310785 w 1080120"/>
              <a:gd name="connsiteY4" fmla="*/ 378542 h 1080120"/>
              <a:gd name="connsiteX5" fmla="*/ 656823 w 1080120"/>
              <a:gd name="connsiteY5" fmla="*/ 378542 h 1080120"/>
              <a:gd name="connsiteX6" fmla="*/ 713079 w 1080120"/>
              <a:gd name="connsiteY6" fmla="*/ 322286 h 1080120"/>
              <a:gd name="connsiteX7" fmla="*/ 769335 w 1080120"/>
              <a:gd name="connsiteY7" fmla="*/ 378542 h 1080120"/>
              <a:gd name="connsiteX8" fmla="*/ 713079 w 1080120"/>
              <a:gd name="connsiteY8" fmla="*/ 434798 h 1080120"/>
              <a:gd name="connsiteX9" fmla="*/ 656823 w 1080120"/>
              <a:gd name="connsiteY9" fmla="*/ 378542 h 1080120"/>
              <a:gd name="connsiteX0" fmla="*/ 236988 w 1080120"/>
              <a:gd name="connsiteY0" fmla="*/ 785753 h 1080120"/>
              <a:gd name="connsiteX1" fmla="*/ 914751 w 1080120"/>
              <a:gd name="connsiteY1" fmla="*/ 714752 h 1080120"/>
              <a:gd name="connsiteX0" fmla="*/ 0 w 1080120"/>
              <a:gd name="connsiteY0" fmla="*/ 540060 h 1080120"/>
              <a:gd name="connsiteX1" fmla="*/ 540060 w 1080120"/>
              <a:gd name="connsiteY1" fmla="*/ 0 h 1080120"/>
              <a:gd name="connsiteX2" fmla="*/ 1080120 w 1080120"/>
              <a:gd name="connsiteY2" fmla="*/ 540060 h 1080120"/>
              <a:gd name="connsiteX3" fmla="*/ 540060 w 1080120"/>
              <a:gd name="connsiteY3" fmla="*/ 1080120 h 1080120"/>
              <a:gd name="connsiteX4" fmla="*/ 0 w 1080120"/>
              <a:gd name="connsiteY4" fmla="*/ 54006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080120" stroke="0" extrusionOk="0">
                <a:moveTo>
                  <a:pt x="0" y="540060"/>
                </a:moveTo>
                <a:cubicBezTo>
                  <a:pt x="0" y="241793"/>
                  <a:pt x="241793" y="0"/>
                  <a:pt x="540060" y="0"/>
                </a:cubicBezTo>
                <a:cubicBezTo>
                  <a:pt x="838327" y="0"/>
                  <a:pt x="1080120" y="241793"/>
                  <a:pt x="1080120" y="540060"/>
                </a:cubicBezTo>
                <a:cubicBezTo>
                  <a:pt x="1080120" y="838327"/>
                  <a:pt x="838327" y="1080120"/>
                  <a:pt x="540060" y="1080120"/>
                </a:cubicBezTo>
                <a:cubicBezTo>
                  <a:pt x="241793" y="1080120"/>
                  <a:pt x="0" y="838327"/>
                  <a:pt x="0" y="540060"/>
                </a:cubicBezTo>
                <a:close/>
              </a:path>
              <a:path w="1080120" h="1080120" fill="darkenLess" extrusionOk="0">
                <a:moveTo>
                  <a:pt x="310785" y="378542"/>
                </a:moveTo>
                <a:cubicBezTo>
                  <a:pt x="310785" y="347473"/>
                  <a:pt x="335972" y="322286"/>
                  <a:pt x="367041" y="322286"/>
                </a:cubicBezTo>
                <a:cubicBezTo>
                  <a:pt x="398110" y="322286"/>
                  <a:pt x="423297" y="347473"/>
                  <a:pt x="423297" y="378542"/>
                </a:cubicBezTo>
                <a:cubicBezTo>
                  <a:pt x="423297" y="409611"/>
                  <a:pt x="398110" y="434798"/>
                  <a:pt x="367041" y="434798"/>
                </a:cubicBezTo>
                <a:cubicBezTo>
                  <a:pt x="335972" y="434798"/>
                  <a:pt x="310785" y="409611"/>
                  <a:pt x="310785" y="378542"/>
                </a:cubicBezTo>
                <a:moveTo>
                  <a:pt x="656823" y="378542"/>
                </a:moveTo>
                <a:cubicBezTo>
                  <a:pt x="656823" y="347473"/>
                  <a:pt x="682010" y="322286"/>
                  <a:pt x="713079" y="322286"/>
                </a:cubicBezTo>
                <a:cubicBezTo>
                  <a:pt x="744148" y="322286"/>
                  <a:pt x="769335" y="347473"/>
                  <a:pt x="769335" y="378542"/>
                </a:cubicBezTo>
                <a:cubicBezTo>
                  <a:pt x="769335" y="409611"/>
                  <a:pt x="744148" y="434798"/>
                  <a:pt x="713079" y="434798"/>
                </a:cubicBezTo>
                <a:cubicBezTo>
                  <a:pt x="682010" y="434798"/>
                  <a:pt x="656823" y="409611"/>
                  <a:pt x="656823" y="378542"/>
                </a:cubicBezTo>
              </a:path>
              <a:path w="1080120" h="1080120" fill="none" extrusionOk="0">
                <a:moveTo>
                  <a:pt x="236988" y="785753"/>
                </a:moveTo>
                <a:cubicBezTo>
                  <a:pt x="164928" y="958404"/>
                  <a:pt x="720063" y="848773"/>
                  <a:pt x="914751" y="714752"/>
                </a:cubicBezTo>
              </a:path>
              <a:path w="1080120" h="1080120" fill="none">
                <a:moveTo>
                  <a:pt x="0" y="540060"/>
                </a:moveTo>
                <a:cubicBezTo>
                  <a:pt x="0" y="241793"/>
                  <a:pt x="241793" y="0"/>
                  <a:pt x="540060" y="0"/>
                </a:cubicBezTo>
                <a:cubicBezTo>
                  <a:pt x="838327" y="0"/>
                  <a:pt x="1080120" y="241793"/>
                  <a:pt x="1080120" y="540060"/>
                </a:cubicBezTo>
                <a:cubicBezTo>
                  <a:pt x="1080120" y="838327"/>
                  <a:pt x="838327" y="1080120"/>
                  <a:pt x="540060" y="1080120"/>
                </a:cubicBezTo>
                <a:cubicBezTo>
                  <a:pt x="241793" y="1080120"/>
                  <a:pt x="0" y="838327"/>
                  <a:pt x="0" y="54006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9" name="8 Recortar rectángulo de esquina del mismo lado"/>
          <p:cNvSpPr/>
          <p:nvPr/>
        </p:nvSpPr>
        <p:spPr>
          <a:xfrm>
            <a:off x="755576" y="1694327"/>
            <a:ext cx="1728192" cy="100811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000" dirty="0"/>
              <a:t> </a:t>
            </a:r>
            <a:r>
              <a:rPr lang="es-ES" sz="6000" dirty="0">
                <a:latin typeface="+mn-lt"/>
              </a:rPr>
              <a:t>Diapositiva Imágenes  Prediseñadas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" y="2138806"/>
            <a:ext cx="1584176" cy="16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17" y="2138806"/>
            <a:ext cx="1584176" cy="1605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38806"/>
            <a:ext cx="1584176" cy="16054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3" y="4002630"/>
            <a:ext cx="1584176" cy="16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9D000"/>
              </a:clrFrom>
              <a:clrTo>
                <a:srgbClr val="89D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35" y="4128723"/>
            <a:ext cx="1559477" cy="15804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002630"/>
            <a:ext cx="1584176" cy="1605440"/>
          </a:xfrm>
          <a:prstGeom prst="round2DiagRect">
            <a:avLst>
              <a:gd name="adj1" fmla="val 24346"/>
              <a:gd name="adj2" fmla="val 0"/>
            </a:avLst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Llamada de nube"/>
          <p:cNvSpPr/>
          <p:nvPr/>
        </p:nvSpPr>
        <p:spPr>
          <a:xfrm>
            <a:off x="223189" y="4002630"/>
            <a:ext cx="1691680" cy="1832598"/>
          </a:xfrm>
          <a:prstGeom prst="cloudCallo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Botón de acción: Comienzo">
            <a:hlinkClick r:id="" action="ppaction://hlinkshowjump?jump=firstslide" highlightClick="1"/>
          </p:cNvPr>
          <p:cNvSpPr/>
          <p:nvPr/>
        </p:nvSpPr>
        <p:spPr>
          <a:xfrm>
            <a:off x="2383473" y="5982669"/>
            <a:ext cx="1152128" cy="720080"/>
          </a:xfrm>
          <a:prstGeom prst="actionButtonBeginn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3535601" y="5982669"/>
            <a:ext cx="1152128" cy="72008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4687729" y="5982669"/>
            <a:ext cx="1152128" cy="72008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12 Botón de acción: Final">
            <a:hlinkClick r:id="" action="ppaction://hlinkshowjump?jump=lastslide" highlightClick="1"/>
          </p:cNvPr>
          <p:cNvSpPr/>
          <p:nvPr/>
        </p:nvSpPr>
        <p:spPr>
          <a:xfrm>
            <a:off x="5839857" y="5982669"/>
            <a:ext cx="1152128" cy="720080"/>
          </a:xfrm>
          <a:prstGeom prst="actionButtonE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1" y="3105"/>
            <a:ext cx="9157681" cy="116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" y="1169102"/>
            <a:ext cx="9130319" cy="117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1" y="2342806"/>
            <a:ext cx="915768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8039"/>
            <a:ext cx="91440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53272"/>
            <a:ext cx="914400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80513"/>
            <a:ext cx="9144001" cy="97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Botón de acción: Comienzo">
            <a:hlinkClick r:id="" action="ppaction://hlinkshowjump?jump=firstslide" highlightClick="1"/>
          </p:cNvPr>
          <p:cNvSpPr/>
          <p:nvPr/>
        </p:nvSpPr>
        <p:spPr>
          <a:xfrm>
            <a:off x="2383473" y="5982669"/>
            <a:ext cx="1152128" cy="720080"/>
          </a:xfrm>
          <a:prstGeom prst="actionButtonBeginn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8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3535601" y="5982669"/>
            <a:ext cx="1152128" cy="72008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4687729" y="5982669"/>
            <a:ext cx="1152128" cy="72008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Botón de acción: Final">
            <a:hlinkClick r:id="" action="ppaction://hlinkshowjump?jump=lastslide" highlightClick="1"/>
          </p:cNvPr>
          <p:cNvSpPr/>
          <p:nvPr/>
        </p:nvSpPr>
        <p:spPr>
          <a:xfrm>
            <a:off x="5839857" y="5982669"/>
            <a:ext cx="1152128" cy="720080"/>
          </a:xfrm>
          <a:prstGeom prst="actionButtonE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4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1" y="3105"/>
            <a:ext cx="9157681" cy="116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" y="1169102"/>
            <a:ext cx="9130319" cy="117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81" y="2342806"/>
            <a:ext cx="915768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8039"/>
            <a:ext cx="91440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53272"/>
            <a:ext cx="914400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80513"/>
            <a:ext cx="9144001" cy="97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Botón de acción: Comienzo">
            <a:hlinkClick r:id="" action="ppaction://hlinkshowjump?jump=firstslide" highlightClick="1"/>
          </p:cNvPr>
          <p:cNvSpPr/>
          <p:nvPr/>
        </p:nvSpPr>
        <p:spPr>
          <a:xfrm>
            <a:off x="2383473" y="5982669"/>
            <a:ext cx="1152128" cy="720080"/>
          </a:xfrm>
          <a:prstGeom prst="actionButtonBeginn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3535601" y="5982669"/>
            <a:ext cx="1152128" cy="72008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4687729" y="5982669"/>
            <a:ext cx="1152128" cy="72008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12 Botón de acción: Final">
            <a:hlinkClick r:id="" action="ppaction://hlinkshowjump?jump=lastslide" highlightClick="1"/>
          </p:cNvPr>
          <p:cNvSpPr/>
          <p:nvPr/>
        </p:nvSpPr>
        <p:spPr>
          <a:xfrm>
            <a:off x="5839857" y="5982669"/>
            <a:ext cx="1152128" cy="720080"/>
          </a:xfrm>
          <a:prstGeom prst="actionButtonE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B00"/>
              </a:clrFrom>
              <a:clrTo>
                <a:srgbClr val="FFDB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1" y="-15393"/>
            <a:ext cx="9157681" cy="1162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B00"/>
              </a:clrFrom>
              <a:clrTo>
                <a:srgbClr val="FFDB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" y="1150604"/>
            <a:ext cx="9130319" cy="117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B00"/>
              </a:clrFrom>
              <a:clrTo>
                <a:srgbClr val="FFDB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1" y="2324308"/>
            <a:ext cx="9157681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B00"/>
              </a:clrFrom>
              <a:clrTo>
                <a:srgbClr val="FFDB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" y="3479541"/>
            <a:ext cx="9144000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B00"/>
              </a:clrFrom>
              <a:clrTo>
                <a:srgbClr val="FFDB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4634774"/>
            <a:ext cx="9144001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DB00"/>
              </a:clrFrom>
              <a:clrTo>
                <a:srgbClr val="FFDB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5862015"/>
            <a:ext cx="9144001" cy="974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Botón de acción: Comienzo">
            <a:hlinkClick r:id="" action="ppaction://hlinkshowjump?jump=firstslide" highlightClick="1"/>
          </p:cNvPr>
          <p:cNvSpPr/>
          <p:nvPr/>
        </p:nvSpPr>
        <p:spPr>
          <a:xfrm>
            <a:off x="2383473" y="5982669"/>
            <a:ext cx="1152128" cy="720080"/>
          </a:xfrm>
          <a:prstGeom prst="actionButtonBeginning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3535601" y="5982669"/>
            <a:ext cx="1152128" cy="720080"/>
          </a:xfrm>
          <a:prstGeom prst="actionButtonBackPrevious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4687729" y="5982669"/>
            <a:ext cx="1152128" cy="720080"/>
          </a:xfrm>
          <a:prstGeom prst="actionButtonForwardNex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12 Botón de acción: Final">
            <a:hlinkClick r:id="" action="ppaction://hlinkshowjump?jump=lastslide" highlightClick="1"/>
          </p:cNvPr>
          <p:cNvSpPr/>
          <p:nvPr/>
        </p:nvSpPr>
        <p:spPr>
          <a:xfrm>
            <a:off x="5839857" y="5982669"/>
            <a:ext cx="1152128" cy="720080"/>
          </a:xfrm>
          <a:prstGeom prst="actionButtonEnd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0541" cmpd="sng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33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</Words>
  <Application>Microsoft Office PowerPoint</Application>
  <PresentationFormat>Presentación en pantalla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  Diapositiva Imágenes  Prediseñadas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25</cp:revision>
  <dcterms:created xsi:type="dcterms:W3CDTF">2016-10-13T17:40:13Z</dcterms:created>
  <dcterms:modified xsi:type="dcterms:W3CDTF">2019-10-04T15:20:14Z</dcterms:modified>
</cp:coreProperties>
</file>