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4680520" cy="1152128"/>
          </a:xfrm>
        </p:spPr>
        <p:txBody>
          <a:bodyPr/>
          <a:lstStyle/>
          <a:p>
            <a:r>
              <a:rPr lang="es-ES" dirty="0"/>
              <a:t>POLONIA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2776"/>
            <a:ext cx="3865241" cy="216024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32484"/>
            <a:ext cx="3865241" cy="214053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9" y="3919410"/>
            <a:ext cx="3378131" cy="275089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61048"/>
            <a:ext cx="181585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58969"/>
      </p:ext>
    </p:extLst>
  </p:cSld>
  <p:clrMapOvr>
    <a:masterClrMapping/>
  </p:clrMapOvr>
  <p:transition spd="med" advClick="0" advTm="2000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47964" y="38558"/>
            <a:ext cx="4824536" cy="850106"/>
          </a:xfrm>
        </p:spPr>
        <p:txBody>
          <a:bodyPr/>
          <a:lstStyle/>
          <a:p>
            <a:r>
              <a:rPr lang="es-ES" dirty="0"/>
              <a:t>NUEVA YORK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" y="38558"/>
            <a:ext cx="3467943" cy="230425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59" y="2466885"/>
            <a:ext cx="3317209" cy="168018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9" y="1529256"/>
            <a:ext cx="3960441" cy="268381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1980"/>
            <a:ext cx="9144000" cy="24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41907"/>
      </p:ext>
    </p:extLst>
  </p:cSld>
  <p:clrMapOvr>
    <a:masterClrMapping/>
  </p:clrMapOvr>
  <p:transition spd="med" advClick="0" advTm="2000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4896544" cy="1138138"/>
          </a:xfrm>
        </p:spPr>
        <p:txBody>
          <a:bodyPr>
            <a:normAutofit/>
          </a:bodyPr>
          <a:lstStyle/>
          <a:p>
            <a:r>
              <a:rPr lang="es-ES" dirty="0"/>
              <a:t>SAN FRANCISCO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73016"/>
            <a:ext cx="4717053" cy="314228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66" y="4264817"/>
            <a:ext cx="4097753" cy="256621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640"/>
            <a:ext cx="4456787" cy="278549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6" y="1196752"/>
            <a:ext cx="3404487" cy="21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864"/>
      </p:ext>
    </p:extLst>
  </p:cSld>
  <p:clrMapOvr>
    <a:masterClrMapping/>
  </p:clrMapOvr>
  <p:transition spd="med" advClick="0" advTm="2000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65104" y="0"/>
            <a:ext cx="4978896" cy="922114"/>
          </a:xfrm>
        </p:spPr>
        <p:txBody>
          <a:bodyPr/>
          <a:lstStyle/>
          <a:p>
            <a:r>
              <a:rPr lang="es-ES" dirty="0"/>
              <a:t>LOS ANGELES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3409252" cy="303998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0" y="4922366"/>
            <a:ext cx="4896546" cy="18097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" y="3590810"/>
            <a:ext cx="3571487" cy="238099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0" y="1412776"/>
            <a:ext cx="5221733" cy="33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58632"/>
      </p:ext>
    </p:extLst>
  </p:cSld>
  <p:clrMapOvr>
    <a:masterClrMapping/>
  </p:clrMapOvr>
  <p:transition spd="med" advTm="2000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2530624" cy="850106"/>
          </a:xfrm>
        </p:spPr>
        <p:txBody>
          <a:bodyPr/>
          <a:lstStyle/>
          <a:p>
            <a:r>
              <a:rPr lang="es-ES" dirty="0"/>
              <a:t>ITALIA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05" y="149990"/>
            <a:ext cx="3010024" cy="400880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99" y="4293096"/>
            <a:ext cx="5467237" cy="24648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 r="9071"/>
          <a:stretch/>
        </p:blipFill>
        <p:spPr>
          <a:xfrm>
            <a:off x="611560" y="692696"/>
            <a:ext cx="2638904" cy="381377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1" y="4646365"/>
            <a:ext cx="2769151" cy="20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0326"/>
      </p:ext>
    </p:extLst>
  </p:cSld>
  <p:clrMapOvr>
    <a:masterClrMapping/>
  </p:clrMapOvr>
  <p:transition spd="med" advClick="0" advTm="20000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POLONIA</vt:lpstr>
      <vt:lpstr>NUEVA YORK</vt:lpstr>
      <vt:lpstr>SAN FRANCISCO</vt:lpstr>
      <vt:lpstr>LOS ANGELES</vt:lpstr>
      <vt:lpstr>ITALIA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10</cp:revision>
  <dcterms:created xsi:type="dcterms:W3CDTF">2016-10-14T17:26:06Z</dcterms:created>
  <dcterms:modified xsi:type="dcterms:W3CDTF">2019-10-04T14:47:14Z</dcterms:modified>
</cp:coreProperties>
</file>