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CCEF4-2DA8-4573-91A4-3637D277483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6D5427-12EE-462D-8BFD-29FA1DF9EB47}">
      <dgm:prSet phldrT="[Texto]"/>
      <dgm:spPr/>
      <dgm:t>
        <a:bodyPr/>
        <a:lstStyle/>
        <a:p>
          <a:r>
            <a:rPr lang="es-ES" dirty="0"/>
            <a:t>Cadenas de televisión</a:t>
          </a:r>
        </a:p>
      </dgm:t>
    </dgm:pt>
    <dgm:pt modelId="{AF81EF23-02F8-49EE-A6BA-9C75F0E81B02}" type="parTrans" cxnId="{EA21AA30-108F-4917-9507-66CCDD92C6E7}">
      <dgm:prSet/>
      <dgm:spPr/>
      <dgm:t>
        <a:bodyPr/>
        <a:lstStyle/>
        <a:p>
          <a:endParaRPr lang="es-ES"/>
        </a:p>
      </dgm:t>
    </dgm:pt>
    <dgm:pt modelId="{B6430F76-F4E3-4B78-923F-7CE15892D814}" type="sibTrans" cxnId="{EA21AA30-108F-4917-9507-66CCDD92C6E7}">
      <dgm:prSet/>
      <dgm:spPr/>
      <dgm:t>
        <a:bodyPr/>
        <a:lstStyle/>
        <a:p>
          <a:endParaRPr lang="es-ES"/>
        </a:p>
      </dgm:t>
    </dgm:pt>
    <dgm:pt modelId="{680C6A49-E93C-4DC7-9F9B-2759FBD3FB8D}" type="asst">
      <dgm:prSet phldrT="[Texto]"/>
      <dgm:spPr/>
      <dgm:t>
        <a:bodyPr/>
        <a:lstStyle/>
        <a:p>
          <a:r>
            <a:rPr lang="es-ES" dirty="0"/>
            <a:t>Públicas</a:t>
          </a:r>
        </a:p>
      </dgm:t>
    </dgm:pt>
    <dgm:pt modelId="{1356F0C1-B12D-4032-8A88-91FC782A2FA0}" type="parTrans" cxnId="{4F9E854E-1855-41F7-8D05-1B58A97EFA8C}">
      <dgm:prSet/>
      <dgm:spPr/>
      <dgm:t>
        <a:bodyPr/>
        <a:lstStyle/>
        <a:p>
          <a:endParaRPr lang="es-ES"/>
        </a:p>
      </dgm:t>
    </dgm:pt>
    <dgm:pt modelId="{C745CED1-8923-4594-B060-34A81F1B19A1}" type="sibTrans" cxnId="{4F9E854E-1855-41F7-8D05-1B58A97EFA8C}">
      <dgm:prSet/>
      <dgm:spPr/>
      <dgm:t>
        <a:bodyPr/>
        <a:lstStyle/>
        <a:p>
          <a:endParaRPr lang="es-ES"/>
        </a:p>
      </dgm:t>
    </dgm:pt>
    <dgm:pt modelId="{02F84B91-B0FB-4149-8C05-5177E9BF710C}" type="asst">
      <dgm:prSet/>
      <dgm:spPr/>
      <dgm:t>
        <a:bodyPr/>
        <a:lstStyle/>
        <a:p>
          <a:r>
            <a:rPr lang="es-ES" dirty="0"/>
            <a:t>Privadas</a:t>
          </a:r>
        </a:p>
      </dgm:t>
    </dgm:pt>
    <dgm:pt modelId="{7D465E81-D892-4AFE-B6D1-D31A33A0CEA4}" type="parTrans" cxnId="{8F8D7732-1E92-4C1C-AFB6-77A78D918E6D}">
      <dgm:prSet/>
      <dgm:spPr/>
      <dgm:t>
        <a:bodyPr/>
        <a:lstStyle/>
        <a:p>
          <a:endParaRPr lang="es-ES"/>
        </a:p>
      </dgm:t>
    </dgm:pt>
    <dgm:pt modelId="{B39D53FA-2E5A-4017-A10A-766FC74DD7BB}" type="sibTrans" cxnId="{8F8D7732-1E92-4C1C-AFB6-77A78D918E6D}">
      <dgm:prSet/>
      <dgm:spPr/>
      <dgm:t>
        <a:bodyPr/>
        <a:lstStyle/>
        <a:p>
          <a:endParaRPr lang="es-ES"/>
        </a:p>
      </dgm:t>
    </dgm:pt>
    <dgm:pt modelId="{C1249580-397E-46AC-9551-4A920F1FD2E9}">
      <dgm:prSet/>
      <dgm:spPr/>
      <dgm:t>
        <a:bodyPr/>
        <a:lstStyle/>
        <a:p>
          <a:r>
            <a:rPr lang="es-ES" dirty="0"/>
            <a:t>TVE1</a:t>
          </a:r>
        </a:p>
      </dgm:t>
    </dgm:pt>
    <dgm:pt modelId="{1ADD2FFB-7B46-490F-BB17-0E0E96C4891E}" type="parTrans" cxnId="{78178F2D-954D-4248-9F67-C90A8A755E80}">
      <dgm:prSet/>
      <dgm:spPr/>
      <dgm:t>
        <a:bodyPr/>
        <a:lstStyle/>
        <a:p>
          <a:endParaRPr lang="es-ES"/>
        </a:p>
      </dgm:t>
    </dgm:pt>
    <dgm:pt modelId="{3FBD42C7-EF4B-446E-8BDD-D01FED491795}" type="sibTrans" cxnId="{78178F2D-954D-4248-9F67-C90A8A755E80}">
      <dgm:prSet/>
      <dgm:spPr/>
      <dgm:t>
        <a:bodyPr/>
        <a:lstStyle/>
        <a:p>
          <a:endParaRPr lang="es-ES"/>
        </a:p>
      </dgm:t>
    </dgm:pt>
    <dgm:pt modelId="{70028B1C-FFDD-4D38-B604-E78EC423A384}">
      <dgm:prSet/>
      <dgm:spPr/>
      <dgm:t>
        <a:bodyPr/>
        <a:lstStyle/>
        <a:p>
          <a:r>
            <a:rPr lang="es-ES" dirty="0"/>
            <a:t>TVE2</a:t>
          </a:r>
        </a:p>
      </dgm:t>
    </dgm:pt>
    <dgm:pt modelId="{60B1083A-AB81-46E1-8194-8DA06408995E}" type="parTrans" cxnId="{C10DC6B6-D412-4366-AA2F-F1D669D8BA0C}">
      <dgm:prSet/>
      <dgm:spPr/>
      <dgm:t>
        <a:bodyPr/>
        <a:lstStyle/>
        <a:p>
          <a:endParaRPr lang="es-ES"/>
        </a:p>
      </dgm:t>
    </dgm:pt>
    <dgm:pt modelId="{B5729D0B-F1CA-4C59-8013-41A3F2396EDD}" type="sibTrans" cxnId="{C10DC6B6-D412-4366-AA2F-F1D669D8BA0C}">
      <dgm:prSet/>
      <dgm:spPr/>
      <dgm:t>
        <a:bodyPr/>
        <a:lstStyle/>
        <a:p>
          <a:endParaRPr lang="es-ES"/>
        </a:p>
      </dgm:t>
    </dgm:pt>
    <dgm:pt modelId="{6061EA3D-192D-48E1-8668-821013F226A3}">
      <dgm:prSet/>
      <dgm:spPr/>
      <dgm:t>
        <a:bodyPr/>
        <a:lstStyle/>
        <a:p>
          <a:r>
            <a:rPr lang="es-ES" dirty="0"/>
            <a:t>Antena 3</a:t>
          </a:r>
        </a:p>
      </dgm:t>
    </dgm:pt>
    <dgm:pt modelId="{1A91F0DA-1411-4E1C-9817-94F6E4ECA91F}" type="parTrans" cxnId="{F59C2AF5-5811-4269-9ACA-DC0D6E92F7A9}">
      <dgm:prSet/>
      <dgm:spPr/>
      <dgm:t>
        <a:bodyPr/>
        <a:lstStyle/>
        <a:p>
          <a:endParaRPr lang="es-ES"/>
        </a:p>
      </dgm:t>
    </dgm:pt>
    <dgm:pt modelId="{87EA7A7E-4FA1-43B8-9C15-99D31B57824F}" type="sibTrans" cxnId="{F59C2AF5-5811-4269-9ACA-DC0D6E92F7A9}">
      <dgm:prSet/>
      <dgm:spPr/>
      <dgm:t>
        <a:bodyPr/>
        <a:lstStyle/>
        <a:p>
          <a:endParaRPr lang="es-ES"/>
        </a:p>
      </dgm:t>
    </dgm:pt>
    <dgm:pt modelId="{91D9003A-10A1-4FE2-BDA6-1E19566B1F0C}">
      <dgm:prSet/>
      <dgm:spPr/>
      <dgm:t>
        <a:bodyPr/>
        <a:lstStyle/>
        <a:p>
          <a:r>
            <a:rPr lang="es-ES" dirty="0"/>
            <a:t>Tele5</a:t>
          </a:r>
        </a:p>
      </dgm:t>
    </dgm:pt>
    <dgm:pt modelId="{52D665AB-79F9-40C0-8FA5-CC2F0FFC006E}" type="parTrans" cxnId="{4CCF5BCE-37ED-44D8-8D9C-EF6C8338CF4D}">
      <dgm:prSet/>
      <dgm:spPr/>
      <dgm:t>
        <a:bodyPr/>
        <a:lstStyle/>
        <a:p>
          <a:endParaRPr lang="es-ES"/>
        </a:p>
      </dgm:t>
    </dgm:pt>
    <dgm:pt modelId="{661B1EA9-B599-477F-9FF0-7C5AE1DE3E63}" type="sibTrans" cxnId="{4CCF5BCE-37ED-44D8-8D9C-EF6C8338CF4D}">
      <dgm:prSet/>
      <dgm:spPr/>
      <dgm:t>
        <a:bodyPr/>
        <a:lstStyle/>
        <a:p>
          <a:endParaRPr lang="es-ES"/>
        </a:p>
      </dgm:t>
    </dgm:pt>
    <dgm:pt modelId="{2FD79147-1AA9-40D5-B8C4-39647AC84C14}">
      <dgm:prSet/>
      <dgm:spPr/>
      <dgm:t>
        <a:bodyPr/>
        <a:lstStyle/>
        <a:p>
          <a:r>
            <a:rPr lang="es-ES" dirty="0"/>
            <a:t>La Sexta</a:t>
          </a:r>
        </a:p>
      </dgm:t>
    </dgm:pt>
    <dgm:pt modelId="{C8A51246-8077-4431-B1D5-69C28417B306}" type="parTrans" cxnId="{797A2469-13C5-4E5B-B418-4E7A6DED8D4F}">
      <dgm:prSet/>
      <dgm:spPr/>
      <dgm:t>
        <a:bodyPr/>
        <a:lstStyle/>
        <a:p>
          <a:endParaRPr lang="es-ES"/>
        </a:p>
      </dgm:t>
    </dgm:pt>
    <dgm:pt modelId="{9BE737FB-C18F-447C-BE70-7063CF5DEB50}" type="sibTrans" cxnId="{797A2469-13C5-4E5B-B418-4E7A6DED8D4F}">
      <dgm:prSet/>
      <dgm:spPr/>
      <dgm:t>
        <a:bodyPr/>
        <a:lstStyle/>
        <a:p>
          <a:endParaRPr lang="es-ES"/>
        </a:p>
      </dgm:t>
    </dgm:pt>
    <dgm:pt modelId="{1DE0603C-2124-468B-B0ED-AE7CBAB6B85B}" type="pres">
      <dgm:prSet presAssocID="{F24CCEF4-2DA8-4573-91A4-3637D27748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5F9D75-D297-4611-9ECA-106354A790EC}" type="pres">
      <dgm:prSet presAssocID="{FC6D5427-12EE-462D-8BFD-29FA1DF9EB47}" presName="hierRoot1" presStyleCnt="0">
        <dgm:presLayoutVars>
          <dgm:hierBranch/>
        </dgm:presLayoutVars>
      </dgm:prSet>
      <dgm:spPr/>
    </dgm:pt>
    <dgm:pt modelId="{D6A0FE6F-0EF9-460A-AE66-523231CE07FE}" type="pres">
      <dgm:prSet presAssocID="{FC6D5427-12EE-462D-8BFD-29FA1DF9EB47}" presName="rootComposite1" presStyleCnt="0"/>
      <dgm:spPr/>
    </dgm:pt>
    <dgm:pt modelId="{5713856C-5365-42A8-A7AF-5C3DB9F2476B}" type="pres">
      <dgm:prSet presAssocID="{FC6D5427-12EE-462D-8BFD-29FA1DF9EB47}" presName="rootText1" presStyleLbl="node0" presStyleIdx="0" presStyleCnt="1" custLinFactNeighborX="-19956" custLinFactNeighborY="5300">
        <dgm:presLayoutVars>
          <dgm:chMax/>
          <dgm:chPref val="3"/>
        </dgm:presLayoutVars>
      </dgm:prSet>
      <dgm:spPr/>
    </dgm:pt>
    <dgm:pt modelId="{1623F435-3B0C-4530-A84B-401A229EDB0B}" type="pres">
      <dgm:prSet presAssocID="{FC6D5427-12EE-462D-8BFD-29FA1DF9EB47}" presName="titleText1" presStyleLbl="fgAcc0" presStyleIdx="0" presStyleCnt="1" custScaleX="77786" custScaleY="42078" custLinFactNeighborX="-20897" custLinFactNeighborY="6254">
        <dgm:presLayoutVars>
          <dgm:chMax val="0"/>
          <dgm:chPref val="0"/>
        </dgm:presLayoutVars>
      </dgm:prSet>
      <dgm:spPr/>
    </dgm:pt>
    <dgm:pt modelId="{50A0DAAC-ED25-435D-9F3C-F69C4631B8DF}" type="pres">
      <dgm:prSet presAssocID="{FC6D5427-12EE-462D-8BFD-29FA1DF9EB47}" presName="rootConnector1" presStyleLbl="node1" presStyleIdx="0" presStyleCnt="5"/>
      <dgm:spPr/>
    </dgm:pt>
    <dgm:pt modelId="{FB189215-D956-420C-8A75-557F02D5DA11}" type="pres">
      <dgm:prSet presAssocID="{FC6D5427-12EE-462D-8BFD-29FA1DF9EB47}" presName="hierChild2" presStyleCnt="0"/>
      <dgm:spPr/>
    </dgm:pt>
    <dgm:pt modelId="{0D12EE7B-6B2B-4E9B-8B8B-7F8DABAD675F}" type="pres">
      <dgm:prSet presAssocID="{FC6D5427-12EE-462D-8BFD-29FA1DF9EB47}" presName="hierChild3" presStyleCnt="0"/>
      <dgm:spPr/>
    </dgm:pt>
    <dgm:pt modelId="{5BC02F80-726A-4A8C-9167-DDD721819A76}" type="pres">
      <dgm:prSet presAssocID="{1356F0C1-B12D-4032-8A88-91FC782A2FA0}" presName="Name96" presStyleLbl="parChTrans1D2" presStyleIdx="0" presStyleCnt="2"/>
      <dgm:spPr/>
    </dgm:pt>
    <dgm:pt modelId="{83033221-D1A9-4091-8CFC-50FB3575EB5C}" type="pres">
      <dgm:prSet presAssocID="{680C6A49-E93C-4DC7-9F9B-2759FBD3FB8D}" presName="hierRoot3" presStyleCnt="0">
        <dgm:presLayoutVars>
          <dgm:hierBranch/>
        </dgm:presLayoutVars>
      </dgm:prSet>
      <dgm:spPr/>
    </dgm:pt>
    <dgm:pt modelId="{AF4007B1-F21E-4C21-8F6E-5552A8B7132A}" type="pres">
      <dgm:prSet presAssocID="{680C6A49-E93C-4DC7-9F9B-2759FBD3FB8D}" presName="rootComposite3" presStyleCnt="0"/>
      <dgm:spPr/>
    </dgm:pt>
    <dgm:pt modelId="{914E5B43-E247-4D0E-B8E2-56BD577D3583}" type="pres">
      <dgm:prSet presAssocID="{680C6A49-E93C-4DC7-9F9B-2759FBD3FB8D}" presName="rootText3" presStyleLbl="asst1" presStyleIdx="0" presStyleCnt="2" custLinFactNeighborX="-24063" custLinFactNeighborY="-1846">
        <dgm:presLayoutVars>
          <dgm:chPref val="3"/>
        </dgm:presLayoutVars>
      </dgm:prSet>
      <dgm:spPr/>
    </dgm:pt>
    <dgm:pt modelId="{13894847-8FE1-43A5-9A60-C0AF660678BB}" type="pres">
      <dgm:prSet presAssocID="{680C6A49-E93C-4DC7-9F9B-2759FBD3FB8D}" presName="titleText3" presStyleLbl="fgAcc2" presStyleIdx="0" presStyleCnt="2" custScaleY="62624" custLinFactNeighborX="-35117" custLinFactNeighborY="-21266">
        <dgm:presLayoutVars>
          <dgm:chMax val="0"/>
          <dgm:chPref val="0"/>
        </dgm:presLayoutVars>
      </dgm:prSet>
      <dgm:spPr/>
    </dgm:pt>
    <dgm:pt modelId="{7D847EAB-DDD6-4E53-9834-86619A31C7B0}" type="pres">
      <dgm:prSet presAssocID="{680C6A49-E93C-4DC7-9F9B-2759FBD3FB8D}" presName="rootConnector3" presStyleLbl="asst1" presStyleIdx="0" presStyleCnt="2"/>
      <dgm:spPr/>
    </dgm:pt>
    <dgm:pt modelId="{DB6F4FC3-2E31-4B50-AA9A-BDD5D65F4B3E}" type="pres">
      <dgm:prSet presAssocID="{680C6A49-E93C-4DC7-9F9B-2759FBD3FB8D}" presName="hierChild6" presStyleCnt="0"/>
      <dgm:spPr/>
    </dgm:pt>
    <dgm:pt modelId="{342992E9-1DE6-4702-A74E-3F1719D867E4}" type="pres">
      <dgm:prSet presAssocID="{1ADD2FFB-7B46-490F-BB17-0E0E96C4891E}" presName="Name35" presStyleLbl="parChTrans1D3" presStyleIdx="0" presStyleCnt="5"/>
      <dgm:spPr/>
    </dgm:pt>
    <dgm:pt modelId="{C5C7148D-9914-4140-B7A1-C12593F7D90E}" type="pres">
      <dgm:prSet presAssocID="{C1249580-397E-46AC-9551-4A920F1FD2E9}" presName="hierRoot2" presStyleCnt="0">
        <dgm:presLayoutVars>
          <dgm:hierBranch val="init"/>
        </dgm:presLayoutVars>
      </dgm:prSet>
      <dgm:spPr/>
    </dgm:pt>
    <dgm:pt modelId="{E06E162C-B526-4ED3-976A-AF7B7C16E060}" type="pres">
      <dgm:prSet presAssocID="{C1249580-397E-46AC-9551-4A920F1FD2E9}" presName="rootComposite" presStyleCnt="0"/>
      <dgm:spPr/>
    </dgm:pt>
    <dgm:pt modelId="{D50FB4FB-33E3-440B-B169-8EFD20E7F1B0}" type="pres">
      <dgm:prSet presAssocID="{C1249580-397E-46AC-9551-4A920F1FD2E9}" presName="rootText" presStyleLbl="node1" presStyleIdx="0" presStyleCnt="5">
        <dgm:presLayoutVars>
          <dgm:chMax/>
          <dgm:chPref val="3"/>
        </dgm:presLayoutVars>
      </dgm:prSet>
      <dgm:spPr/>
    </dgm:pt>
    <dgm:pt modelId="{14A02E7F-2D5F-4FDE-8D7B-D7F3E55F4CC8}" type="pres">
      <dgm:prSet presAssocID="{C1249580-397E-46AC-9551-4A920F1FD2E9}" presName="titleText2" presStyleLbl="fgAcc1" presStyleIdx="0" presStyleCnt="5">
        <dgm:presLayoutVars>
          <dgm:chMax val="0"/>
          <dgm:chPref val="0"/>
        </dgm:presLayoutVars>
      </dgm:prSet>
      <dgm:spPr/>
    </dgm:pt>
    <dgm:pt modelId="{18D70F32-40E6-4972-8669-A59D77CEF266}" type="pres">
      <dgm:prSet presAssocID="{C1249580-397E-46AC-9551-4A920F1FD2E9}" presName="rootConnector" presStyleLbl="node3" presStyleIdx="0" presStyleCnt="0"/>
      <dgm:spPr/>
    </dgm:pt>
    <dgm:pt modelId="{26BDAD9D-BFBC-46D8-8F7E-9B27F7FB0862}" type="pres">
      <dgm:prSet presAssocID="{C1249580-397E-46AC-9551-4A920F1FD2E9}" presName="hierChild4" presStyleCnt="0"/>
      <dgm:spPr/>
    </dgm:pt>
    <dgm:pt modelId="{975320A7-8ED5-4ECD-9D9F-78B7BF2792F5}" type="pres">
      <dgm:prSet presAssocID="{C1249580-397E-46AC-9551-4A920F1FD2E9}" presName="hierChild5" presStyleCnt="0"/>
      <dgm:spPr/>
    </dgm:pt>
    <dgm:pt modelId="{83E8061C-106C-4244-9DB4-44A6AE620267}" type="pres">
      <dgm:prSet presAssocID="{60B1083A-AB81-46E1-8194-8DA06408995E}" presName="Name35" presStyleLbl="parChTrans1D3" presStyleIdx="1" presStyleCnt="5"/>
      <dgm:spPr/>
    </dgm:pt>
    <dgm:pt modelId="{ABBFDD83-084F-4D29-BDCB-16B4FFD3E65F}" type="pres">
      <dgm:prSet presAssocID="{70028B1C-FFDD-4D38-B604-E78EC423A384}" presName="hierRoot2" presStyleCnt="0">
        <dgm:presLayoutVars>
          <dgm:hierBranch val="init"/>
        </dgm:presLayoutVars>
      </dgm:prSet>
      <dgm:spPr/>
    </dgm:pt>
    <dgm:pt modelId="{BF243E66-74A9-49B6-A7E1-B15E5B1DC6B8}" type="pres">
      <dgm:prSet presAssocID="{70028B1C-FFDD-4D38-B604-E78EC423A384}" presName="rootComposite" presStyleCnt="0"/>
      <dgm:spPr/>
    </dgm:pt>
    <dgm:pt modelId="{0C0C9F88-8558-448B-BE38-5F10641152A2}" type="pres">
      <dgm:prSet presAssocID="{70028B1C-FFDD-4D38-B604-E78EC423A384}" presName="rootText" presStyleLbl="node1" presStyleIdx="1" presStyleCnt="5">
        <dgm:presLayoutVars>
          <dgm:chMax/>
          <dgm:chPref val="3"/>
        </dgm:presLayoutVars>
      </dgm:prSet>
      <dgm:spPr/>
    </dgm:pt>
    <dgm:pt modelId="{629E5231-4EAA-423F-A334-38F365A70191}" type="pres">
      <dgm:prSet presAssocID="{70028B1C-FFDD-4D38-B604-E78EC423A384}" presName="titleText2" presStyleLbl="fgAcc1" presStyleIdx="1" presStyleCnt="5">
        <dgm:presLayoutVars>
          <dgm:chMax val="0"/>
          <dgm:chPref val="0"/>
        </dgm:presLayoutVars>
      </dgm:prSet>
      <dgm:spPr/>
    </dgm:pt>
    <dgm:pt modelId="{68325A83-3C0B-4256-8E88-6511C59E9591}" type="pres">
      <dgm:prSet presAssocID="{70028B1C-FFDD-4D38-B604-E78EC423A384}" presName="rootConnector" presStyleLbl="node3" presStyleIdx="0" presStyleCnt="0"/>
      <dgm:spPr/>
    </dgm:pt>
    <dgm:pt modelId="{0B3D859D-785F-4A60-B652-3871CCC5AF73}" type="pres">
      <dgm:prSet presAssocID="{70028B1C-FFDD-4D38-B604-E78EC423A384}" presName="hierChild4" presStyleCnt="0"/>
      <dgm:spPr/>
    </dgm:pt>
    <dgm:pt modelId="{046B6580-9E65-4BE8-ABDC-4C2679C1C854}" type="pres">
      <dgm:prSet presAssocID="{70028B1C-FFDD-4D38-B604-E78EC423A384}" presName="hierChild5" presStyleCnt="0"/>
      <dgm:spPr/>
    </dgm:pt>
    <dgm:pt modelId="{8DF639F0-F8C9-474A-9D4D-1D26B81F447B}" type="pres">
      <dgm:prSet presAssocID="{680C6A49-E93C-4DC7-9F9B-2759FBD3FB8D}" presName="hierChild7" presStyleCnt="0"/>
      <dgm:spPr/>
    </dgm:pt>
    <dgm:pt modelId="{6EA9217A-1AB8-42AC-80AF-59D1B1D581F5}" type="pres">
      <dgm:prSet presAssocID="{7D465E81-D892-4AFE-B6D1-D31A33A0CEA4}" presName="Name96" presStyleLbl="parChTrans1D2" presStyleIdx="1" presStyleCnt="2"/>
      <dgm:spPr/>
    </dgm:pt>
    <dgm:pt modelId="{ADA0F69E-F986-487E-BEF8-B8B4E217EFFD}" type="pres">
      <dgm:prSet presAssocID="{02F84B91-B0FB-4149-8C05-5177E9BF710C}" presName="hierRoot3" presStyleCnt="0">
        <dgm:presLayoutVars>
          <dgm:hierBranch val="init"/>
        </dgm:presLayoutVars>
      </dgm:prSet>
      <dgm:spPr/>
    </dgm:pt>
    <dgm:pt modelId="{27EED630-4259-47CF-8E31-01C7FCD75D6A}" type="pres">
      <dgm:prSet presAssocID="{02F84B91-B0FB-4149-8C05-5177E9BF710C}" presName="rootComposite3" presStyleCnt="0"/>
      <dgm:spPr/>
    </dgm:pt>
    <dgm:pt modelId="{85A0E0D9-744F-446C-A1DF-1E02021BEBFC}" type="pres">
      <dgm:prSet presAssocID="{02F84B91-B0FB-4149-8C05-5177E9BF710C}" presName="rootText3" presStyleLbl="asst1" presStyleIdx="1" presStyleCnt="2" custScaleX="105929" custLinFactNeighborX="15272" custLinFactNeighborY="-167">
        <dgm:presLayoutVars>
          <dgm:chPref val="3"/>
        </dgm:presLayoutVars>
      </dgm:prSet>
      <dgm:spPr/>
    </dgm:pt>
    <dgm:pt modelId="{8A66AC59-3830-4748-A81D-2177A6F73A57}" type="pres">
      <dgm:prSet presAssocID="{02F84B91-B0FB-4149-8C05-5177E9BF710C}" presName="titleText3" presStyleLbl="fgAcc2" presStyleIdx="1" presStyleCnt="2" custLinFactNeighborX="-1424" custLinFactNeighborY="-48117">
        <dgm:presLayoutVars>
          <dgm:chMax val="0"/>
          <dgm:chPref val="0"/>
        </dgm:presLayoutVars>
      </dgm:prSet>
      <dgm:spPr/>
    </dgm:pt>
    <dgm:pt modelId="{AB282792-8840-45E9-B16C-74D952BACC63}" type="pres">
      <dgm:prSet presAssocID="{02F84B91-B0FB-4149-8C05-5177E9BF710C}" presName="rootConnector3" presStyleLbl="asst1" presStyleIdx="1" presStyleCnt="2"/>
      <dgm:spPr/>
    </dgm:pt>
    <dgm:pt modelId="{BB1B2EBD-BD88-4D02-B01F-717804CE04A7}" type="pres">
      <dgm:prSet presAssocID="{02F84B91-B0FB-4149-8C05-5177E9BF710C}" presName="hierChild6" presStyleCnt="0"/>
      <dgm:spPr/>
    </dgm:pt>
    <dgm:pt modelId="{4ED8567B-274C-417B-9B8A-4653A8ED1599}" type="pres">
      <dgm:prSet presAssocID="{1A91F0DA-1411-4E1C-9817-94F6E4ECA91F}" presName="Name37" presStyleLbl="parChTrans1D3" presStyleIdx="2" presStyleCnt="5"/>
      <dgm:spPr/>
    </dgm:pt>
    <dgm:pt modelId="{B0A894C4-E713-4567-B850-4EAF07E0C973}" type="pres">
      <dgm:prSet presAssocID="{6061EA3D-192D-48E1-8668-821013F226A3}" presName="hierRoot2" presStyleCnt="0">
        <dgm:presLayoutVars>
          <dgm:hierBranch val="init"/>
        </dgm:presLayoutVars>
      </dgm:prSet>
      <dgm:spPr/>
    </dgm:pt>
    <dgm:pt modelId="{4B9878E6-1F2B-4B68-B3EA-4135A24361FC}" type="pres">
      <dgm:prSet presAssocID="{6061EA3D-192D-48E1-8668-821013F226A3}" presName="rootComposite" presStyleCnt="0"/>
      <dgm:spPr/>
    </dgm:pt>
    <dgm:pt modelId="{25212DBC-B8B9-4048-AE11-BF8C1C82A4E3}" type="pres">
      <dgm:prSet presAssocID="{6061EA3D-192D-48E1-8668-821013F226A3}" presName="rootText" presStyleLbl="node1" presStyleIdx="2" presStyleCnt="5">
        <dgm:presLayoutVars>
          <dgm:chMax/>
          <dgm:chPref val="3"/>
        </dgm:presLayoutVars>
      </dgm:prSet>
      <dgm:spPr/>
    </dgm:pt>
    <dgm:pt modelId="{875FD815-29CE-46B6-9E1C-9A69723B72DA}" type="pres">
      <dgm:prSet presAssocID="{6061EA3D-192D-48E1-8668-821013F226A3}" presName="titleText2" presStyleLbl="fgAcc1" presStyleIdx="2" presStyleCnt="5">
        <dgm:presLayoutVars>
          <dgm:chMax val="0"/>
          <dgm:chPref val="0"/>
        </dgm:presLayoutVars>
      </dgm:prSet>
      <dgm:spPr/>
    </dgm:pt>
    <dgm:pt modelId="{1EED4168-2173-4F8A-9931-2A4F73CCF73C}" type="pres">
      <dgm:prSet presAssocID="{6061EA3D-192D-48E1-8668-821013F226A3}" presName="rootConnector" presStyleLbl="node3" presStyleIdx="0" presStyleCnt="0"/>
      <dgm:spPr/>
    </dgm:pt>
    <dgm:pt modelId="{C216E559-F1FE-49FF-8D7F-16D326B44175}" type="pres">
      <dgm:prSet presAssocID="{6061EA3D-192D-48E1-8668-821013F226A3}" presName="hierChild4" presStyleCnt="0"/>
      <dgm:spPr/>
    </dgm:pt>
    <dgm:pt modelId="{3ED0A30F-DA5E-401F-8CC7-96AA94B06C4F}" type="pres">
      <dgm:prSet presAssocID="{6061EA3D-192D-48E1-8668-821013F226A3}" presName="hierChild5" presStyleCnt="0"/>
      <dgm:spPr/>
    </dgm:pt>
    <dgm:pt modelId="{6206DB69-BDC4-41E1-A892-46DDC78799B7}" type="pres">
      <dgm:prSet presAssocID="{52D665AB-79F9-40C0-8FA5-CC2F0FFC006E}" presName="Name37" presStyleLbl="parChTrans1D3" presStyleIdx="3" presStyleCnt="5"/>
      <dgm:spPr/>
    </dgm:pt>
    <dgm:pt modelId="{1987A405-F60A-4DB2-9E5C-794D47D1CA91}" type="pres">
      <dgm:prSet presAssocID="{91D9003A-10A1-4FE2-BDA6-1E19566B1F0C}" presName="hierRoot2" presStyleCnt="0">
        <dgm:presLayoutVars>
          <dgm:hierBranch val="init"/>
        </dgm:presLayoutVars>
      </dgm:prSet>
      <dgm:spPr/>
    </dgm:pt>
    <dgm:pt modelId="{8AA9190C-3650-41A1-9AE7-562B7D51A253}" type="pres">
      <dgm:prSet presAssocID="{91D9003A-10A1-4FE2-BDA6-1E19566B1F0C}" presName="rootComposite" presStyleCnt="0"/>
      <dgm:spPr/>
    </dgm:pt>
    <dgm:pt modelId="{7F060102-8FB6-43BA-9693-967A61E9FF81}" type="pres">
      <dgm:prSet presAssocID="{91D9003A-10A1-4FE2-BDA6-1E19566B1F0C}" presName="rootText" presStyleLbl="node1" presStyleIdx="3" presStyleCnt="5">
        <dgm:presLayoutVars>
          <dgm:chMax/>
          <dgm:chPref val="3"/>
        </dgm:presLayoutVars>
      </dgm:prSet>
      <dgm:spPr/>
    </dgm:pt>
    <dgm:pt modelId="{4EBFE19A-F79E-44FB-8377-EF94A2DC0A4C}" type="pres">
      <dgm:prSet presAssocID="{91D9003A-10A1-4FE2-BDA6-1E19566B1F0C}" presName="titleText2" presStyleLbl="fgAcc1" presStyleIdx="3" presStyleCnt="5">
        <dgm:presLayoutVars>
          <dgm:chMax val="0"/>
          <dgm:chPref val="0"/>
        </dgm:presLayoutVars>
      </dgm:prSet>
      <dgm:spPr/>
    </dgm:pt>
    <dgm:pt modelId="{CF18D76B-8650-4EAA-A921-F717063D576C}" type="pres">
      <dgm:prSet presAssocID="{91D9003A-10A1-4FE2-BDA6-1E19566B1F0C}" presName="rootConnector" presStyleLbl="node3" presStyleIdx="0" presStyleCnt="0"/>
      <dgm:spPr/>
    </dgm:pt>
    <dgm:pt modelId="{D4E4A573-2C61-409C-AC99-FBAEA7999399}" type="pres">
      <dgm:prSet presAssocID="{91D9003A-10A1-4FE2-BDA6-1E19566B1F0C}" presName="hierChild4" presStyleCnt="0"/>
      <dgm:spPr/>
    </dgm:pt>
    <dgm:pt modelId="{2D622132-7BDB-4BE6-8B4E-2C8E428BCC9D}" type="pres">
      <dgm:prSet presAssocID="{91D9003A-10A1-4FE2-BDA6-1E19566B1F0C}" presName="hierChild5" presStyleCnt="0"/>
      <dgm:spPr/>
    </dgm:pt>
    <dgm:pt modelId="{615DD655-B834-4C62-A895-444513C71ACF}" type="pres">
      <dgm:prSet presAssocID="{C8A51246-8077-4431-B1D5-69C28417B306}" presName="Name37" presStyleLbl="parChTrans1D3" presStyleIdx="4" presStyleCnt="5"/>
      <dgm:spPr/>
    </dgm:pt>
    <dgm:pt modelId="{70CED9D9-AA2E-41AA-A631-DAC55B3969DC}" type="pres">
      <dgm:prSet presAssocID="{2FD79147-1AA9-40D5-B8C4-39647AC84C14}" presName="hierRoot2" presStyleCnt="0">
        <dgm:presLayoutVars>
          <dgm:hierBranch val="init"/>
        </dgm:presLayoutVars>
      </dgm:prSet>
      <dgm:spPr/>
    </dgm:pt>
    <dgm:pt modelId="{81263979-59E3-4A15-905B-8D1614C84153}" type="pres">
      <dgm:prSet presAssocID="{2FD79147-1AA9-40D5-B8C4-39647AC84C14}" presName="rootComposite" presStyleCnt="0"/>
      <dgm:spPr/>
    </dgm:pt>
    <dgm:pt modelId="{53ACECDD-BFAB-492E-AA08-9CD58D4A5058}" type="pres">
      <dgm:prSet presAssocID="{2FD79147-1AA9-40D5-B8C4-39647AC84C14}" presName="rootText" presStyleLbl="node1" presStyleIdx="4" presStyleCnt="5">
        <dgm:presLayoutVars>
          <dgm:chMax/>
          <dgm:chPref val="3"/>
        </dgm:presLayoutVars>
      </dgm:prSet>
      <dgm:spPr/>
    </dgm:pt>
    <dgm:pt modelId="{E1FC3BC7-7B60-47C5-BEFD-93A26B29B53A}" type="pres">
      <dgm:prSet presAssocID="{2FD79147-1AA9-40D5-B8C4-39647AC84C14}" presName="titleText2" presStyleLbl="fgAcc1" presStyleIdx="4" presStyleCnt="5">
        <dgm:presLayoutVars>
          <dgm:chMax val="0"/>
          <dgm:chPref val="0"/>
        </dgm:presLayoutVars>
      </dgm:prSet>
      <dgm:spPr/>
    </dgm:pt>
    <dgm:pt modelId="{0D607321-AEB5-412A-936D-171F85233920}" type="pres">
      <dgm:prSet presAssocID="{2FD79147-1AA9-40D5-B8C4-39647AC84C14}" presName="rootConnector" presStyleLbl="node3" presStyleIdx="0" presStyleCnt="0"/>
      <dgm:spPr/>
    </dgm:pt>
    <dgm:pt modelId="{C4216C8F-AA77-4313-82A0-386538AD5AD6}" type="pres">
      <dgm:prSet presAssocID="{2FD79147-1AA9-40D5-B8C4-39647AC84C14}" presName="hierChild4" presStyleCnt="0"/>
      <dgm:spPr/>
    </dgm:pt>
    <dgm:pt modelId="{6ECB44B2-5A7C-4921-8EDC-D525D328F935}" type="pres">
      <dgm:prSet presAssocID="{2FD79147-1AA9-40D5-B8C4-39647AC84C14}" presName="hierChild5" presStyleCnt="0"/>
      <dgm:spPr/>
    </dgm:pt>
    <dgm:pt modelId="{5D0756C4-428B-4146-9878-7681F94D28BB}" type="pres">
      <dgm:prSet presAssocID="{02F84B91-B0FB-4149-8C05-5177E9BF710C}" presName="hierChild7" presStyleCnt="0"/>
      <dgm:spPr/>
    </dgm:pt>
  </dgm:ptLst>
  <dgm:cxnLst>
    <dgm:cxn modelId="{FA155E16-EBBF-4EE3-8200-B5854A07A835}" type="presOf" srcId="{70028B1C-FFDD-4D38-B604-E78EC423A384}" destId="{68325A83-3C0B-4256-8E88-6511C59E9591}" srcOrd="1" destOrd="0" presId="urn:microsoft.com/office/officeart/2008/layout/NameandTitleOrganizationalChart"/>
    <dgm:cxn modelId="{3CD4EC24-12D6-4F69-B17A-DE15615247FD}" type="presOf" srcId="{6061EA3D-192D-48E1-8668-821013F226A3}" destId="{25212DBC-B8B9-4048-AE11-BF8C1C82A4E3}" srcOrd="0" destOrd="0" presId="urn:microsoft.com/office/officeart/2008/layout/NameandTitleOrganizationalChart"/>
    <dgm:cxn modelId="{78178F2D-954D-4248-9F67-C90A8A755E80}" srcId="{680C6A49-E93C-4DC7-9F9B-2759FBD3FB8D}" destId="{C1249580-397E-46AC-9551-4A920F1FD2E9}" srcOrd="0" destOrd="0" parTransId="{1ADD2FFB-7B46-490F-BB17-0E0E96C4891E}" sibTransId="{3FBD42C7-EF4B-446E-8BDD-D01FED491795}"/>
    <dgm:cxn modelId="{EA21AA30-108F-4917-9507-66CCDD92C6E7}" srcId="{F24CCEF4-2DA8-4573-91A4-3637D2774837}" destId="{FC6D5427-12EE-462D-8BFD-29FA1DF9EB47}" srcOrd="0" destOrd="0" parTransId="{AF81EF23-02F8-49EE-A6BA-9C75F0E81B02}" sibTransId="{B6430F76-F4E3-4B78-923F-7CE15892D814}"/>
    <dgm:cxn modelId="{8F8D7732-1E92-4C1C-AFB6-77A78D918E6D}" srcId="{FC6D5427-12EE-462D-8BFD-29FA1DF9EB47}" destId="{02F84B91-B0FB-4149-8C05-5177E9BF710C}" srcOrd="1" destOrd="0" parTransId="{7D465E81-D892-4AFE-B6D1-D31A33A0CEA4}" sibTransId="{B39D53FA-2E5A-4017-A10A-766FC74DD7BB}"/>
    <dgm:cxn modelId="{8E4BEB34-D24F-4C10-844E-17C5D8A35BFA}" type="presOf" srcId="{1356F0C1-B12D-4032-8A88-91FC782A2FA0}" destId="{5BC02F80-726A-4A8C-9167-DDD721819A76}" srcOrd="0" destOrd="0" presId="urn:microsoft.com/office/officeart/2008/layout/NameandTitleOrganizationalChart"/>
    <dgm:cxn modelId="{C81B293F-9931-4754-9882-5CA1F6CEBC12}" type="presOf" srcId="{C1249580-397E-46AC-9551-4A920F1FD2E9}" destId="{18D70F32-40E6-4972-8669-A59D77CEF266}" srcOrd="1" destOrd="0" presId="urn:microsoft.com/office/officeart/2008/layout/NameandTitleOrganizationalChart"/>
    <dgm:cxn modelId="{E864E93F-8CA9-482E-ACD3-DB0A6C09E596}" type="presOf" srcId="{1ADD2FFB-7B46-490F-BB17-0E0E96C4891E}" destId="{342992E9-1DE6-4702-A74E-3F1719D867E4}" srcOrd="0" destOrd="0" presId="urn:microsoft.com/office/officeart/2008/layout/NameandTitleOrganizationalChart"/>
    <dgm:cxn modelId="{3F5EFB3F-C0F7-4C40-B334-B1B9E76FAFF8}" type="presOf" srcId="{9BE737FB-C18F-447C-BE70-7063CF5DEB50}" destId="{E1FC3BC7-7B60-47C5-BEFD-93A26B29B53A}" srcOrd="0" destOrd="0" presId="urn:microsoft.com/office/officeart/2008/layout/NameandTitleOrganizationalChart"/>
    <dgm:cxn modelId="{1A449B68-7B41-4DF3-9A47-FF4618C7A002}" type="presOf" srcId="{02F84B91-B0FB-4149-8C05-5177E9BF710C}" destId="{AB282792-8840-45E9-B16C-74D952BACC63}" srcOrd="1" destOrd="0" presId="urn:microsoft.com/office/officeart/2008/layout/NameandTitleOrganizationalChart"/>
    <dgm:cxn modelId="{537DFA68-2DAA-4430-A700-A91EFAD81F96}" type="presOf" srcId="{91D9003A-10A1-4FE2-BDA6-1E19566B1F0C}" destId="{CF18D76B-8650-4EAA-A921-F717063D576C}" srcOrd="1" destOrd="0" presId="urn:microsoft.com/office/officeart/2008/layout/NameandTitleOrganizationalChart"/>
    <dgm:cxn modelId="{797A2469-13C5-4E5B-B418-4E7A6DED8D4F}" srcId="{02F84B91-B0FB-4149-8C05-5177E9BF710C}" destId="{2FD79147-1AA9-40D5-B8C4-39647AC84C14}" srcOrd="2" destOrd="0" parTransId="{C8A51246-8077-4431-B1D5-69C28417B306}" sibTransId="{9BE737FB-C18F-447C-BE70-7063CF5DEB50}"/>
    <dgm:cxn modelId="{A5FDEC4B-12EB-4689-82A1-AC1AC58B4B0C}" type="presOf" srcId="{3FBD42C7-EF4B-446E-8BDD-D01FED491795}" destId="{14A02E7F-2D5F-4FDE-8D7B-D7F3E55F4CC8}" srcOrd="0" destOrd="0" presId="urn:microsoft.com/office/officeart/2008/layout/NameandTitleOrganizationalChart"/>
    <dgm:cxn modelId="{7B8FDB6C-4D68-4457-9201-B9CBAE299D15}" type="presOf" srcId="{C745CED1-8923-4594-B060-34A81F1B19A1}" destId="{13894847-8FE1-43A5-9A60-C0AF660678BB}" srcOrd="0" destOrd="0" presId="urn:microsoft.com/office/officeart/2008/layout/NameandTitleOrganizationalChart"/>
    <dgm:cxn modelId="{4F9E854E-1855-41F7-8D05-1B58A97EFA8C}" srcId="{FC6D5427-12EE-462D-8BFD-29FA1DF9EB47}" destId="{680C6A49-E93C-4DC7-9F9B-2759FBD3FB8D}" srcOrd="0" destOrd="0" parTransId="{1356F0C1-B12D-4032-8A88-91FC782A2FA0}" sibTransId="{C745CED1-8923-4594-B060-34A81F1B19A1}"/>
    <dgm:cxn modelId="{D5654173-3145-48DC-A528-53CB694A2CB8}" type="presOf" srcId="{87EA7A7E-4FA1-43B8-9C15-99D31B57824F}" destId="{875FD815-29CE-46B6-9E1C-9A69723B72DA}" srcOrd="0" destOrd="0" presId="urn:microsoft.com/office/officeart/2008/layout/NameandTitleOrganizationalChart"/>
    <dgm:cxn modelId="{CA7C5875-CCC4-48C6-AB10-5C933FF3E50E}" type="presOf" srcId="{2FD79147-1AA9-40D5-B8C4-39647AC84C14}" destId="{53ACECDD-BFAB-492E-AA08-9CD58D4A5058}" srcOrd="0" destOrd="0" presId="urn:microsoft.com/office/officeart/2008/layout/NameandTitleOrganizationalChart"/>
    <dgm:cxn modelId="{66333A81-9122-4283-87C5-3857063A6425}" type="presOf" srcId="{60B1083A-AB81-46E1-8194-8DA06408995E}" destId="{83E8061C-106C-4244-9DB4-44A6AE620267}" srcOrd="0" destOrd="0" presId="urn:microsoft.com/office/officeart/2008/layout/NameandTitleOrganizationalChart"/>
    <dgm:cxn modelId="{76F4BD81-5CAB-4134-B9D7-7A45FBDB3374}" type="presOf" srcId="{1A91F0DA-1411-4E1C-9817-94F6E4ECA91F}" destId="{4ED8567B-274C-417B-9B8A-4653A8ED1599}" srcOrd="0" destOrd="0" presId="urn:microsoft.com/office/officeart/2008/layout/NameandTitleOrganizationalChart"/>
    <dgm:cxn modelId="{6595C78B-47FD-4117-BD66-AFC2ECDD21DA}" type="presOf" srcId="{B5729D0B-F1CA-4C59-8013-41A3F2396EDD}" destId="{629E5231-4EAA-423F-A334-38F365A70191}" srcOrd="0" destOrd="0" presId="urn:microsoft.com/office/officeart/2008/layout/NameandTitleOrganizationalChart"/>
    <dgm:cxn modelId="{8387338D-CA14-445E-921D-02321F7C268F}" type="presOf" srcId="{70028B1C-FFDD-4D38-B604-E78EC423A384}" destId="{0C0C9F88-8558-448B-BE38-5F10641152A2}" srcOrd="0" destOrd="0" presId="urn:microsoft.com/office/officeart/2008/layout/NameandTitleOrganizationalChart"/>
    <dgm:cxn modelId="{4B16328E-5802-4308-80ED-E23E39BDB131}" type="presOf" srcId="{680C6A49-E93C-4DC7-9F9B-2759FBD3FB8D}" destId="{7D847EAB-DDD6-4E53-9834-86619A31C7B0}" srcOrd="1" destOrd="0" presId="urn:microsoft.com/office/officeart/2008/layout/NameandTitleOrganizationalChart"/>
    <dgm:cxn modelId="{4209A594-CB24-4DA5-BEDF-697A56079A0D}" type="presOf" srcId="{680C6A49-E93C-4DC7-9F9B-2759FBD3FB8D}" destId="{914E5B43-E247-4D0E-B8E2-56BD577D3583}" srcOrd="0" destOrd="0" presId="urn:microsoft.com/office/officeart/2008/layout/NameandTitleOrganizationalChart"/>
    <dgm:cxn modelId="{D89C7297-19DC-4075-B800-A32C55B17EBE}" type="presOf" srcId="{F24CCEF4-2DA8-4573-91A4-3637D2774837}" destId="{1DE0603C-2124-468B-B0ED-AE7CBAB6B85B}" srcOrd="0" destOrd="0" presId="urn:microsoft.com/office/officeart/2008/layout/NameandTitleOrganizationalChart"/>
    <dgm:cxn modelId="{FFF3B598-D383-49CF-86D5-E45EDB4BD6B6}" type="presOf" srcId="{FC6D5427-12EE-462D-8BFD-29FA1DF9EB47}" destId="{5713856C-5365-42A8-A7AF-5C3DB9F2476B}" srcOrd="0" destOrd="0" presId="urn:microsoft.com/office/officeart/2008/layout/NameandTitleOrganizationalChart"/>
    <dgm:cxn modelId="{0A4F58A7-73DE-4069-BDC1-7CB6A3E666E7}" type="presOf" srcId="{FC6D5427-12EE-462D-8BFD-29FA1DF9EB47}" destId="{50A0DAAC-ED25-435D-9F3C-F69C4631B8DF}" srcOrd="1" destOrd="0" presId="urn:microsoft.com/office/officeart/2008/layout/NameandTitleOrganizationalChart"/>
    <dgm:cxn modelId="{EE8B57B2-D37F-4F9C-AFB9-23F1186E0D01}" type="presOf" srcId="{91D9003A-10A1-4FE2-BDA6-1E19566B1F0C}" destId="{7F060102-8FB6-43BA-9693-967A61E9FF81}" srcOrd="0" destOrd="0" presId="urn:microsoft.com/office/officeart/2008/layout/NameandTitleOrganizationalChart"/>
    <dgm:cxn modelId="{C10DC6B6-D412-4366-AA2F-F1D669D8BA0C}" srcId="{680C6A49-E93C-4DC7-9F9B-2759FBD3FB8D}" destId="{70028B1C-FFDD-4D38-B604-E78EC423A384}" srcOrd="1" destOrd="0" parTransId="{60B1083A-AB81-46E1-8194-8DA06408995E}" sibTransId="{B5729D0B-F1CA-4C59-8013-41A3F2396EDD}"/>
    <dgm:cxn modelId="{714390BF-7104-4EBD-99B6-C8B0A70AF759}" type="presOf" srcId="{B6430F76-F4E3-4B78-923F-7CE15892D814}" destId="{1623F435-3B0C-4530-A84B-401A229EDB0B}" srcOrd="0" destOrd="0" presId="urn:microsoft.com/office/officeart/2008/layout/NameandTitleOrganizationalChart"/>
    <dgm:cxn modelId="{1E9DD7C5-5FEF-4BCD-B1D0-2BEB4855692E}" type="presOf" srcId="{02F84B91-B0FB-4149-8C05-5177E9BF710C}" destId="{85A0E0D9-744F-446C-A1DF-1E02021BEBFC}" srcOrd="0" destOrd="0" presId="urn:microsoft.com/office/officeart/2008/layout/NameandTitleOrganizationalChart"/>
    <dgm:cxn modelId="{4CCF5BCE-37ED-44D8-8D9C-EF6C8338CF4D}" srcId="{02F84B91-B0FB-4149-8C05-5177E9BF710C}" destId="{91D9003A-10A1-4FE2-BDA6-1E19566B1F0C}" srcOrd="1" destOrd="0" parTransId="{52D665AB-79F9-40C0-8FA5-CC2F0FFC006E}" sibTransId="{661B1EA9-B599-477F-9FF0-7C5AE1DE3E63}"/>
    <dgm:cxn modelId="{7AFB64D3-BA23-4EA5-A3D0-0E74E0777310}" type="presOf" srcId="{C8A51246-8077-4431-B1D5-69C28417B306}" destId="{615DD655-B834-4C62-A895-444513C71ACF}" srcOrd="0" destOrd="0" presId="urn:microsoft.com/office/officeart/2008/layout/NameandTitleOrganizationalChart"/>
    <dgm:cxn modelId="{6D0998DA-075A-46C8-A556-8882AA383B25}" type="presOf" srcId="{52D665AB-79F9-40C0-8FA5-CC2F0FFC006E}" destId="{6206DB69-BDC4-41E1-A892-46DDC78799B7}" srcOrd="0" destOrd="0" presId="urn:microsoft.com/office/officeart/2008/layout/NameandTitleOrganizationalChart"/>
    <dgm:cxn modelId="{E0A502DE-4103-4696-98EE-89F50E310662}" type="presOf" srcId="{661B1EA9-B599-477F-9FF0-7C5AE1DE3E63}" destId="{4EBFE19A-F79E-44FB-8377-EF94A2DC0A4C}" srcOrd="0" destOrd="0" presId="urn:microsoft.com/office/officeart/2008/layout/NameandTitleOrganizationalChart"/>
    <dgm:cxn modelId="{1CFB5EDF-3375-410B-AAE8-E6DC0BB9C14C}" type="presOf" srcId="{2FD79147-1AA9-40D5-B8C4-39647AC84C14}" destId="{0D607321-AEB5-412A-936D-171F85233920}" srcOrd="1" destOrd="0" presId="urn:microsoft.com/office/officeart/2008/layout/NameandTitleOrganizationalChart"/>
    <dgm:cxn modelId="{25A98DDF-8791-4BE9-B2A1-9E5747F4BE92}" type="presOf" srcId="{C1249580-397E-46AC-9551-4A920F1FD2E9}" destId="{D50FB4FB-33E3-440B-B169-8EFD20E7F1B0}" srcOrd="0" destOrd="0" presId="urn:microsoft.com/office/officeart/2008/layout/NameandTitleOrganizationalChart"/>
    <dgm:cxn modelId="{9D5919E4-17A4-4CA4-849A-A09C8A9FA6BB}" type="presOf" srcId="{B39D53FA-2E5A-4017-A10A-766FC74DD7BB}" destId="{8A66AC59-3830-4748-A81D-2177A6F73A57}" srcOrd="0" destOrd="0" presId="urn:microsoft.com/office/officeart/2008/layout/NameandTitleOrganizationalChart"/>
    <dgm:cxn modelId="{256908EC-8727-44E7-AC48-1BD6E587B994}" type="presOf" srcId="{6061EA3D-192D-48E1-8668-821013F226A3}" destId="{1EED4168-2173-4F8A-9931-2A4F73CCF73C}" srcOrd="1" destOrd="0" presId="urn:microsoft.com/office/officeart/2008/layout/NameandTitleOrganizationalChart"/>
    <dgm:cxn modelId="{1E85B1F0-6CB0-497D-AC2F-98768FE71408}" type="presOf" srcId="{7D465E81-D892-4AFE-B6D1-D31A33A0CEA4}" destId="{6EA9217A-1AB8-42AC-80AF-59D1B1D581F5}" srcOrd="0" destOrd="0" presId="urn:microsoft.com/office/officeart/2008/layout/NameandTitleOrganizationalChart"/>
    <dgm:cxn modelId="{F59C2AF5-5811-4269-9ACA-DC0D6E92F7A9}" srcId="{02F84B91-B0FB-4149-8C05-5177E9BF710C}" destId="{6061EA3D-192D-48E1-8668-821013F226A3}" srcOrd="0" destOrd="0" parTransId="{1A91F0DA-1411-4E1C-9817-94F6E4ECA91F}" sibTransId="{87EA7A7E-4FA1-43B8-9C15-99D31B57824F}"/>
    <dgm:cxn modelId="{57ED0A83-59C5-4767-BD5A-D626D1ACE903}" type="presParOf" srcId="{1DE0603C-2124-468B-B0ED-AE7CBAB6B85B}" destId="{815F9D75-D297-4611-9ECA-106354A790EC}" srcOrd="0" destOrd="0" presId="urn:microsoft.com/office/officeart/2008/layout/NameandTitleOrganizationalChart"/>
    <dgm:cxn modelId="{564BD662-EAD3-44FC-B78B-C54EE6B9FD80}" type="presParOf" srcId="{815F9D75-D297-4611-9ECA-106354A790EC}" destId="{D6A0FE6F-0EF9-460A-AE66-523231CE07FE}" srcOrd="0" destOrd="0" presId="urn:microsoft.com/office/officeart/2008/layout/NameandTitleOrganizationalChart"/>
    <dgm:cxn modelId="{46B720A0-CBF4-4A5B-9E4E-DD276194F163}" type="presParOf" srcId="{D6A0FE6F-0EF9-460A-AE66-523231CE07FE}" destId="{5713856C-5365-42A8-A7AF-5C3DB9F2476B}" srcOrd="0" destOrd="0" presId="urn:microsoft.com/office/officeart/2008/layout/NameandTitleOrganizationalChart"/>
    <dgm:cxn modelId="{CA361580-4512-4536-AE31-C55B10275226}" type="presParOf" srcId="{D6A0FE6F-0EF9-460A-AE66-523231CE07FE}" destId="{1623F435-3B0C-4530-A84B-401A229EDB0B}" srcOrd="1" destOrd="0" presId="urn:microsoft.com/office/officeart/2008/layout/NameandTitleOrganizationalChart"/>
    <dgm:cxn modelId="{E32FEFE5-2E58-479C-BE62-375584EAAB82}" type="presParOf" srcId="{D6A0FE6F-0EF9-460A-AE66-523231CE07FE}" destId="{50A0DAAC-ED25-435D-9F3C-F69C4631B8DF}" srcOrd="2" destOrd="0" presId="urn:microsoft.com/office/officeart/2008/layout/NameandTitleOrganizationalChart"/>
    <dgm:cxn modelId="{06FE166A-A5F7-4950-91F3-EFDE2F147ACF}" type="presParOf" srcId="{815F9D75-D297-4611-9ECA-106354A790EC}" destId="{FB189215-D956-420C-8A75-557F02D5DA11}" srcOrd="1" destOrd="0" presId="urn:microsoft.com/office/officeart/2008/layout/NameandTitleOrganizationalChart"/>
    <dgm:cxn modelId="{71B30A24-755F-4CC4-A5DB-9E250752C619}" type="presParOf" srcId="{815F9D75-D297-4611-9ECA-106354A790EC}" destId="{0D12EE7B-6B2B-4E9B-8B8B-7F8DABAD675F}" srcOrd="2" destOrd="0" presId="urn:microsoft.com/office/officeart/2008/layout/NameandTitleOrganizationalChart"/>
    <dgm:cxn modelId="{3726B259-EB72-42B7-B7B8-612A7EF4A118}" type="presParOf" srcId="{0D12EE7B-6B2B-4E9B-8B8B-7F8DABAD675F}" destId="{5BC02F80-726A-4A8C-9167-DDD721819A76}" srcOrd="0" destOrd="0" presId="urn:microsoft.com/office/officeart/2008/layout/NameandTitleOrganizationalChart"/>
    <dgm:cxn modelId="{D0E961DF-32A4-4C8E-B03D-354AD0B0A619}" type="presParOf" srcId="{0D12EE7B-6B2B-4E9B-8B8B-7F8DABAD675F}" destId="{83033221-D1A9-4091-8CFC-50FB3575EB5C}" srcOrd="1" destOrd="0" presId="urn:microsoft.com/office/officeart/2008/layout/NameandTitleOrganizationalChart"/>
    <dgm:cxn modelId="{91E7A424-2F84-4554-A5AB-0805E8081C3B}" type="presParOf" srcId="{83033221-D1A9-4091-8CFC-50FB3575EB5C}" destId="{AF4007B1-F21E-4C21-8F6E-5552A8B7132A}" srcOrd="0" destOrd="0" presId="urn:microsoft.com/office/officeart/2008/layout/NameandTitleOrganizationalChart"/>
    <dgm:cxn modelId="{F3733FA9-BA59-44A7-851C-0245DB7647F5}" type="presParOf" srcId="{AF4007B1-F21E-4C21-8F6E-5552A8B7132A}" destId="{914E5B43-E247-4D0E-B8E2-56BD577D3583}" srcOrd="0" destOrd="0" presId="urn:microsoft.com/office/officeart/2008/layout/NameandTitleOrganizationalChart"/>
    <dgm:cxn modelId="{F65662A2-B311-4DE3-994C-4B53EF0171A7}" type="presParOf" srcId="{AF4007B1-F21E-4C21-8F6E-5552A8B7132A}" destId="{13894847-8FE1-43A5-9A60-C0AF660678BB}" srcOrd="1" destOrd="0" presId="urn:microsoft.com/office/officeart/2008/layout/NameandTitleOrganizationalChart"/>
    <dgm:cxn modelId="{DEE3B020-E4F8-471F-85BE-2F4B2FBB7F43}" type="presParOf" srcId="{AF4007B1-F21E-4C21-8F6E-5552A8B7132A}" destId="{7D847EAB-DDD6-4E53-9834-86619A31C7B0}" srcOrd="2" destOrd="0" presId="urn:microsoft.com/office/officeart/2008/layout/NameandTitleOrganizationalChart"/>
    <dgm:cxn modelId="{BF83ABF9-6E8A-4488-8A4A-DF48940771BB}" type="presParOf" srcId="{83033221-D1A9-4091-8CFC-50FB3575EB5C}" destId="{DB6F4FC3-2E31-4B50-AA9A-BDD5D65F4B3E}" srcOrd="1" destOrd="0" presId="urn:microsoft.com/office/officeart/2008/layout/NameandTitleOrganizationalChart"/>
    <dgm:cxn modelId="{9312FB10-B097-49F2-9E63-4F0A7D945B11}" type="presParOf" srcId="{DB6F4FC3-2E31-4B50-AA9A-BDD5D65F4B3E}" destId="{342992E9-1DE6-4702-A74E-3F1719D867E4}" srcOrd="0" destOrd="0" presId="urn:microsoft.com/office/officeart/2008/layout/NameandTitleOrganizationalChart"/>
    <dgm:cxn modelId="{0CAC8DA8-E6C6-46F5-9966-D12892A635D0}" type="presParOf" srcId="{DB6F4FC3-2E31-4B50-AA9A-BDD5D65F4B3E}" destId="{C5C7148D-9914-4140-B7A1-C12593F7D90E}" srcOrd="1" destOrd="0" presId="urn:microsoft.com/office/officeart/2008/layout/NameandTitleOrganizationalChart"/>
    <dgm:cxn modelId="{7032B5B8-03B0-4F61-B6A7-C16787D04334}" type="presParOf" srcId="{C5C7148D-9914-4140-B7A1-C12593F7D90E}" destId="{E06E162C-B526-4ED3-976A-AF7B7C16E060}" srcOrd="0" destOrd="0" presId="urn:microsoft.com/office/officeart/2008/layout/NameandTitleOrganizationalChart"/>
    <dgm:cxn modelId="{B4E3DEF3-9E64-4BB3-B95F-5520507D9639}" type="presParOf" srcId="{E06E162C-B526-4ED3-976A-AF7B7C16E060}" destId="{D50FB4FB-33E3-440B-B169-8EFD20E7F1B0}" srcOrd="0" destOrd="0" presId="urn:microsoft.com/office/officeart/2008/layout/NameandTitleOrganizationalChart"/>
    <dgm:cxn modelId="{5200E044-0617-48B4-8F33-B1C975E27694}" type="presParOf" srcId="{E06E162C-B526-4ED3-976A-AF7B7C16E060}" destId="{14A02E7F-2D5F-4FDE-8D7B-D7F3E55F4CC8}" srcOrd="1" destOrd="0" presId="urn:microsoft.com/office/officeart/2008/layout/NameandTitleOrganizationalChart"/>
    <dgm:cxn modelId="{3A222076-E1CC-4143-A2AB-EEBDA3790EA8}" type="presParOf" srcId="{E06E162C-B526-4ED3-976A-AF7B7C16E060}" destId="{18D70F32-40E6-4972-8669-A59D77CEF266}" srcOrd="2" destOrd="0" presId="urn:microsoft.com/office/officeart/2008/layout/NameandTitleOrganizationalChart"/>
    <dgm:cxn modelId="{63F6167F-A191-4BFF-9C1E-78A86A6C6A8F}" type="presParOf" srcId="{C5C7148D-9914-4140-B7A1-C12593F7D90E}" destId="{26BDAD9D-BFBC-46D8-8F7E-9B27F7FB0862}" srcOrd="1" destOrd="0" presId="urn:microsoft.com/office/officeart/2008/layout/NameandTitleOrganizationalChart"/>
    <dgm:cxn modelId="{552B8481-17E3-4E0C-8CE4-A55E7196AC01}" type="presParOf" srcId="{C5C7148D-9914-4140-B7A1-C12593F7D90E}" destId="{975320A7-8ED5-4ECD-9D9F-78B7BF2792F5}" srcOrd="2" destOrd="0" presId="urn:microsoft.com/office/officeart/2008/layout/NameandTitleOrganizationalChart"/>
    <dgm:cxn modelId="{5B0AA29E-D39F-46CE-BB5E-F3CFD00992B9}" type="presParOf" srcId="{DB6F4FC3-2E31-4B50-AA9A-BDD5D65F4B3E}" destId="{83E8061C-106C-4244-9DB4-44A6AE620267}" srcOrd="2" destOrd="0" presId="urn:microsoft.com/office/officeart/2008/layout/NameandTitleOrganizationalChart"/>
    <dgm:cxn modelId="{E83C8CFB-861E-4D2D-ACB9-B7807BD17BEB}" type="presParOf" srcId="{DB6F4FC3-2E31-4B50-AA9A-BDD5D65F4B3E}" destId="{ABBFDD83-084F-4D29-BDCB-16B4FFD3E65F}" srcOrd="3" destOrd="0" presId="urn:microsoft.com/office/officeart/2008/layout/NameandTitleOrganizationalChart"/>
    <dgm:cxn modelId="{1E089522-3D1B-4363-868B-E835D102F0A8}" type="presParOf" srcId="{ABBFDD83-084F-4D29-BDCB-16B4FFD3E65F}" destId="{BF243E66-74A9-49B6-A7E1-B15E5B1DC6B8}" srcOrd="0" destOrd="0" presId="urn:microsoft.com/office/officeart/2008/layout/NameandTitleOrganizationalChart"/>
    <dgm:cxn modelId="{C0307D2E-EE77-47C5-AAC8-18CB97483271}" type="presParOf" srcId="{BF243E66-74A9-49B6-A7E1-B15E5B1DC6B8}" destId="{0C0C9F88-8558-448B-BE38-5F10641152A2}" srcOrd="0" destOrd="0" presId="urn:microsoft.com/office/officeart/2008/layout/NameandTitleOrganizationalChart"/>
    <dgm:cxn modelId="{52BC6B8F-4C01-4C9C-853A-8DF322D8D967}" type="presParOf" srcId="{BF243E66-74A9-49B6-A7E1-B15E5B1DC6B8}" destId="{629E5231-4EAA-423F-A334-38F365A70191}" srcOrd="1" destOrd="0" presId="urn:microsoft.com/office/officeart/2008/layout/NameandTitleOrganizationalChart"/>
    <dgm:cxn modelId="{C18C2A0C-7631-4B63-AE3F-D554EE5922BC}" type="presParOf" srcId="{BF243E66-74A9-49B6-A7E1-B15E5B1DC6B8}" destId="{68325A83-3C0B-4256-8E88-6511C59E9591}" srcOrd="2" destOrd="0" presId="urn:microsoft.com/office/officeart/2008/layout/NameandTitleOrganizationalChart"/>
    <dgm:cxn modelId="{E43FC998-FAFC-4F0D-B5A8-D378C416374E}" type="presParOf" srcId="{ABBFDD83-084F-4D29-BDCB-16B4FFD3E65F}" destId="{0B3D859D-785F-4A60-B652-3871CCC5AF73}" srcOrd="1" destOrd="0" presId="urn:microsoft.com/office/officeart/2008/layout/NameandTitleOrganizationalChart"/>
    <dgm:cxn modelId="{C9D311D8-6869-4987-8619-FA824269AE1C}" type="presParOf" srcId="{ABBFDD83-084F-4D29-BDCB-16B4FFD3E65F}" destId="{046B6580-9E65-4BE8-ABDC-4C2679C1C854}" srcOrd="2" destOrd="0" presId="urn:microsoft.com/office/officeart/2008/layout/NameandTitleOrganizationalChart"/>
    <dgm:cxn modelId="{41A03237-94A3-4673-9FC1-C26F554BAD0B}" type="presParOf" srcId="{83033221-D1A9-4091-8CFC-50FB3575EB5C}" destId="{8DF639F0-F8C9-474A-9D4D-1D26B81F447B}" srcOrd="2" destOrd="0" presId="urn:microsoft.com/office/officeart/2008/layout/NameandTitleOrganizationalChart"/>
    <dgm:cxn modelId="{E291B2C1-BD9A-46D3-AD11-CEF83FEF86F0}" type="presParOf" srcId="{0D12EE7B-6B2B-4E9B-8B8B-7F8DABAD675F}" destId="{6EA9217A-1AB8-42AC-80AF-59D1B1D581F5}" srcOrd="2" destOrd="0" presId="urn:microsoft.com/office/officeart/2008/layout/NameandTitleOrganizationalChart"/>
    <dgm:cxn modelId="{ACC102FC-2F7A-4474-A175-DD5446F5FA3E}" type="presParOf" srcId="{0D12EE7B-6B2B-4E9B-8B8B-7F8DABAD675F}" destId="{ADA0F69E-F986-487E-BEF8-B8B4E217EFFD}" srcOrd="3" destOrd="0" presId="urn:microsoft.com/office/officeart/2008/layout/NameandTitleOrganizationalChart"/>
    <dgm:cxn modelId="{AC4A2CAB-55AA-47E1-BB3E-00D388CFE9EF}" type="presParOf" srcId="{ADA0F69E-F986-487E-BEF8-B8B4E217EFFD}" destId="{27EED630-4259-47CF-8E31-01C7FCD75D6A}" srcOrd="0" destOrd="0" presId="urn:microsoft.com/office/officeart/2008/layout/NameandTitleOrganizationalChart"/>
    <dgm:cxn modelId="{4CDCF67C-5BB8-4D6B-8102-97AC55CF65F0}" type="presParOf" srcId="{27EED630-4259-47CF-8E31-01C7FCD75D6A}" destId="{85A0E0D9-744F-446C-A1DF-1E02021BEBFC}" srcOrd="0" destOrd="0" presId="urn:microsoft.com/office/officeart/2008/layout/NameandTitleOrganizationalChart"/>
    <dgm:cxn modelId="{01E6FE1C-2D54-436F-B175-6A32C9293DB0}" type="presParOf" srcId="{27EED630-4259-47CF-8E31-01C7FCD75D6A}" destId="{8A66AC59-3830-4748-A81D-2177A6F73A57}" srcOrd="1" destOrd="0" presId="urn:microsoft.com/office/officeart/2008/layout/NameandTitleOrganizationalChart"/>
    <dgm:cxn modelId="{57CDB118-4BC2-48EF-B9A9-D8414804F7C2}" type="presParOf" srcId="{27EED630-4259-47CF-8E31-01C7FCD75D6A}" destId="{AB282792-8840-45E9-B16C-74D952BACC63}" srcOrd="2" destOrd="0" presId="urn:microsoft.com/office/officeart/2008/layout/NameandTitleOrganizationalChart"/>
    <dgm:cxn modelId="{04E8CC86-034E-4CBB-AA19-BDAFDE345F7F}" type="presParOf" srcId="{ADA0F69E-F986-487E-BEF8-B8B4E217EFFD}" destId="{BB1B2EBD-BD88-4D02-B01F-717804CE04A7}" srcOrd="1" destOrd="0" presId="urn:microsoft.com/office/officeart/2008/layout/NameandTitleOrganizationalChart"/>
    <dgm:cxn modelId="{A7608AEA-7724-46F0-99F5-926A3B88361E}" type="presParOf" srcId="{BB1B2EBD-BD88-4D02-B01F-717804CE04A7}" destId="{4ED8567B-274C-417B-9B8A-4653A8ED1599}" srcOrd="0" destOrd="0" presId="urn:microsoft.com/office/officeart/2008/layout/NameandTitleOrganizationalChart"/>
    <dgm:cxn modelId="{963B35F9-769E-4C5C-A485-E027B18A3A32}" type="presParOf" srcId="{BB1B2EBD-BD88-4D02-B01F-717804CE04A7}" destId="{B0A894C4-E713-4567-B850-4EAF07E0C973}" srcOrd="1" destOrd="0" presId="urn:microsoft.com/office/officeart/2008/layout/NameandTitleOrganizationalChart"/>
    <dgm:cxn modelId="{4C6FA437-D3C8-4C9F-B931-1F9DDF843B45}" type="presParOf" srcId="{B0A894C4-E713-4567-B850-4EAF07E0C973}" destId="{4B9878E6-1F2B-4B68-B3EA-4135A24361FC}" srcOrd="0" destOrd="0" presId="urn:microsoft.com/office/officeart/2008/layout/NameandTitleOrganizationalChart"/>
    <dgm:cxn modelId="{2ACB1941-0814-482E-B210-D35F5686E7C4}" type="presParOf" srcId="{4B9878E6-1F2B-4B68-B3EA-4135A24361FC}" destId="{25212DBC-B8B9-4048-AE11-BF8C1C82A4E3}" srcOrd="0" destOrd="0" presId="urn:microsoft.com/office/officeart/2008/layout/NameandTitleOrganizationalChart"/>
    <dgm:cxn modelId="{DA612C27-C404-4B2C-9757-D327BE75537A}" type="presParOf" srcId="{4B9878E6-1F2B-4B68-B3EA-4135A24361FC}" destId="{875FD815-29CE-46B6-9E1C-9A69723B72DA}" srcOrd="1" destOrd="0" presId="urn:microsoft.com/office/officeart/2008/layout/NameandTitleOrganizationalChart"/>
    <dgm:cxn modelId="{A6A7EA7D-AB36-49C5-A9C5-17A2CAADAE96}" type="presParOf" srcId="{4B9878E6-1F2B-4B68-B3EA-4135A24361FC}" destId="{1EED4168-2173-4F8A-9931-2A4F73CCF73C}" srcOrd="2" destOrd="0" presId="urn:microsoft.com/office/officeart/2008/layout/NameandTitleOrganizationalChart"/>
    <dgm:cxn modelId="{8DB8FE3C-59A8-43B1-8426-D1031FEC4038}" type="presParOf" srcId="{B0A894C4-E713-4567-B850-4EAF07E0C973}" destId="{C216E559-F1FE-49FF-8D7F-16D326B44175}" srcOrd="1" destOrd="0" presId="urn:microsoft.com/office/officeart/2008/layout/NameandTitleOrganizationalChart"/>
    <dgm:cxn modelId="{22412D9C-3269-43A8-AF65-791D893681DB}" type="presParOf" srcId="{B0A894C4-E713-4567-B850-4EAF07E0C973}" destId="{3ED0A30F-DA5E-401F-8CC7-96AA94B06C4F}" srcOrd="2" destOrd="0" presId="urn:microsoft.com/office/officeart/2008/layout/NameandTitleOrganizationalChart"/>
    <dgm:cxn modelId="{24ED1936-70D2-470A-948D-09304686982F}" type="presParOf" srcId="{BB1B2EBD-BD88-4D02-B01F-717804CE04A7}" destId="{6206DB69-BDC4-41E1-A892-46DDC78799B7}" srcOrd="2" destOrd="0" presId="urn:microsoft.com/office/officeart/2008/layout/NameandTitleOrganizationalChart"/>
    <dgm:cxn modelId="{2FE52E44-FE7B-4ABD-8BEC-7CCB936888CE}" type="presParOf" srcId="{BB1B2EBD-BD88-4D02-B01F-717804CE04A7}" destId="{1987A405-F60A-4DB2-9E5C-794D47D1CA91}" srcOrd="3" destOrd="0" presId="urn:microsoft.com/office/officeart/2008/layout/NameandTitleOrganizationalChart"/>
    <dgm:cxn modelId="{01E5C6D6-89D4-452C-8568-7933F9585E8C}" type="presParOf" srcId="{1987A405-F60A-4DB2-9E5C-794D47D1CA91}" destId="{8AA9190C-3650-41A1-9AE7-562B7D51A253}" srcOrd="0" destOrd="0" presId="urn:microsoft.com/office/officeart/2008/layout/NameandTitleOrganizationalChart"/>
    <dgm:cxn modelId="{DDFF3EF2-6DEB-4485-96AC-B5B126C88BBA}" type="presParOf" srcId="{8AA9190C-3650-41A1-9AE7-562B7D51A253}" destId="{7F060102-8FB6-43BA-9693-967A61E9FF81}" srcOrd="0" destOrd="0" presId="urn:microsoft.com/office/officeart/2008/layout/NameandTitleOrganizationalChart"/>
    <dgm:cxn modelId="{9F9BCBFB-6220-44ED-B2AD-9463557AF4C1}" type="presParOf" srcId="{8AA9190C-3650-41A1-9AE7-562B7D51A253}" destId="{4EBFE19A-F79E-44FB-8377-EF94A2DC0A4C}" srcOrd="1" destOrd="0" presId="urn:microsoft.com/office/officeart/2008/layout/NameandTitleOrganizationalChart"/>
    <dgm:cxn modelId="{0E281703-DC00-458A-B8BA-C4A7D365B291}" type="presParOf" srcId="{8AA9190C-3650-41A1-9AE7-562B7D51A253}" destId="{CF18D76B-8650-4EAA-A921-F717063D576C}" srcOrd="2" destOrd="0" presId="urn:microsoft.com/office/officeart/2008/layout/NameandTitleOrganizationalChart"/>
    <dgm:cxn modelId="{53024CEF-E2C5-465D-9E83-C4EC76E49496}" type="presParOf" srcId="{1987A405-F60A-4DB2-9E5C-794D47D1CA91}" destId="{D4E4A573-2C61-409C-AC99-FBAEA7999399}" srcOrd="1" destOrd="0" presId="urn:microsoft.com/office/officeart/2008/layout/NameandTitleOrganizationalChart"/>
    <dgm:cxn modelId="{4B8F4E2A-DCC6-4866-85FF-194CE0E04D2E}" type="presParOf" srcId="{1987A405-F60A-4DB2-9E5C-794D47D1CA91}" destId="{2D622132-7BDB-4BE6-8B4E-2C8E428BCC9D}" srcOrd="2" destOrd="0" presId="urn:microsoft.com/office/officeart/2008/layout/NameandTitleOrganizationalChart"/>
    <dgm:cxn modelId="{530F3B14-3645-47C7-9337-EBF9799C1052}" type="presParOf" srcId="{BB1B2EBD-BD88-4D02-B01F-717804CE04A7}" destId="{615DD655-B834-4C62-A895-444513C71ACF}" srcOrd="4" destOrd="0" presId="urn:microsoft.com/office/officeart/2008/layout/NameandTitleOrganizationalChart"/>
    <dgm:cxn modelId="{34D14309-C230-4DA0-9529-66CC32AF00BB}" type="presParOf" srcId="{BB1B2EBD-BD88-4D02-B01F-717804CE04A7}" destId="{70CED9D9-AA2E-41AA-A631-DAC55B3969DC}" srcOrd="5" destOrd="0" presId="urn:microsoft.com/office/officeart/2008/layout/NameandTitleOrganizationalChart"/>
    <dgm:cxn modelId="{2D4BE45F-14A7-4DBD-ACEB-C92F7FF250ED}" type="presParOf" srcId="{70CED9D9-AA2E-41AA-A631-DAC55B3969DC}" destId="{81263979-59E3-4A15-905B-8D1614C84153}" srcOrd="0" destOrd="0" presId="urn:microsoft.com/office/officeart/2008/layout/NameandTitleOrganizationalChart"/>
    <dgm:cxn modelId="{39B2A1EB-CDC3-4914-812F-C0D2406520A1}" type="presParOf" srcId="{81263979-59E3-4A15-905B-8D1614C84153}" destId="{53ACECDD-BFAB-492E-AA08-9CD58D4A5058}" srcOrd="0" destOrd="0" presId="urn:microsoft.com/office/officeart/2008/layout/NameandTitleOrganizationalChart"/>
    <dgm:cxn modelId="{7E488F8A-4C85-4198-8E78-DA39D2909E61}" type="presParOf" srcId="{81263979-59E3-4A15-905B-8D1614C84153}" destId="{E1FC3BC7-7B60-47C5-BEFD-93A26B29B53A}" srcOrd="1" destOrd="0" presId="urn:microsoft.com/office/officeart/2008/layout/NameandTitleOrganizationalChart"/>
    <dgm:cxn modelId="{9AC24695-C31B-4C69-9279-15C8BD3E81A2}" type="presParOf" srcId="{81263979-59E3-4A15-905B-8D1614C84153}" destId="{0D607321-AEB5-412A-936D-171F85233920}" srcOrd="2" destOrd="0" presId="urn:microsoft.com/office/officeart/2008/layout/NameandTitleOrganizationalChart"/>
    <dgm:cxn modelId="{CC2745EC-4D7D-4CAE-B5DC-04BB16E76B44}" type="presParOf" srcId="{70CED9D9-AA2E-41AA-A631-DAC55B3969DC}" destId="{C4216C8F-AA77-4313-82A0-386538AD5AD6}" srcOrd="1" destOrd="0" presId="urn:microsoft.com/office/officeart/2008/layout/NameandTitleOrganizationalChart"/>
    <dgm:cxn modelId="{9BFBC4E8-463D-4CA2-AF97-0AC3A1D9408F}" type="presParOf" srcId="{70CED9D9-AA2E-41AA-A631-DAC55B3969DC}" destId="{6ECB44B2-5A7C-4921-8EDC-D525D328F935}" srcOrd="2" destOrd="0" presId="urn:microsoft.com/office/officeart/2008/layout/NameandTitleOrganizationalChart"/>
    <dgm:cxn modelId="{0C2591E8-14FA-4823-9AE8-15EE105873D2}" type="presParOf" srcId="{ADA0F69E-F986-487E-BEF8-B8B4E217EFFD}" destId="{5D0756C4-428B-4146-9878-7681F94D28B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CCEF4-2DA8-4573-91A4-3637D277483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6D5427-12EE-462D-8BFD-29FA1DF9EB47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/>
            <a:t>Cadenas de televisión</a:t>
          </a:r>
        </a:p>
      </dgm:t>
    </dgm:pt>
    <dgm:pt modelId="{AF81EF23-02F8-49EE-A6BA-9C75F0E81B02}" type="parTrans" cxnId="{EA21AA30-108F-4917-9507-66CCDD92C6E7}">
      <dgm:prSet/>
      <dgm:spPr/>
      <dgm:t>
        <a:bodyPr/>
        <a:lstStyle/>
        <a:p>
          <a:endParaRPr lang="es-ES"/>
        </a:p>
      </dgm:t>
    </dgm:pt>
    <dgm:pt modelId="{B6430F76-F4E3-4B78-923F-7CE15892D814}" type="sibTrans" cxnId="{EA21AA30-108F-4917-9507-66CCDD92C6E7}">
      <dgm:prSet/>
      <dgm:spPr/>
      <dgm:t>
        <a:bodyPr/>
        <a:lstStyle/>
        <a:p>
          <a:endParaRPr lang="es-ES"/>
        </a:p>
      </dgm:t>
    </dgm:pt>
    <dgm:pt modelId="{680C6A49-E93C-4DC7-9F9B-2759FBD3FB8D}" type="asst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Públicas</a:t>
          </a:r>
        </a:p>
      </dgm:t>
    </dgm:pt>
    <dgm:pt modelId="{1356F0C1-B12D-4032-8A88-91FC782A2FA0}" type="parTrans" cxnId="{4F9E854E-1855-41F7-8D05-1B58A97EFA8C}">
      <dgm:prSet/>
      <dgm:spPr/>
      <dgm:t>
        <a:bodyPr/>
        <a:lstStyle/>
        <a:p>
          <a:endParaRPr lang="es-ES"/>
        </a:p>
      </dgm:t>
    </dgm:pt>
    <dgm:pt modelId="{C745CED1-8923-4594-B060-34A81F1B19A1}" type="sibTrans" cxnId="{4F9E854E-1855-41F7-8D05-1B58A97EFA8C}">
      <dgm:prSet/>
      <dgm:spPr/>
      <dgm:t>
        <a:bodyPr/>
        <a:lstStyle/>
        <a:p>
          <a:endParaRPr lang="es-ES"/>
        </a:p>
      </dgm:t>
    </dgm:pt>
    <dgm:pt modelId="{02F84B91-B0FB-4149-8C05-5177E9BF710C}" type="asst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Privadas</a:t>
          </a:r>
        </a:p>
      </dgm:t>
    </dgm:pt>
    <dgm:pt modelId="{7D465E81-D892-4AFE-B6D1-D31A33A0CEA4}" type="parTrans" cxnId="{8F8D7732-1E92-4C1C-AFB6-77A78D918E6D}">
      <dgm:prSet/>
      <dgm:spPr/>
      <dgm:t>
        <a:bodyPr/>
        <a:lstStyle/>
        <a:p>
          <a:endParaRPr lang="es-ES"/>
        </a:p>
      </dgm:t>
    </dgm:pt>
    <dgm:pt modelId="{B39D53FA-2E5A-4017-A10A-766FC74DD7BB}" type="sibTrans" cxnId="{8F8D7732-1E92-4C1C-AFB6-77A78D918E6D}">
      <dgm:prSet/>
      <dgm:spPr/>
      <dgm:t>
        <a:bodyPr/>
        <a:lstStyle/>
        <a:p>
          <a:endParaRPr lang="es-ES"/>
        </a:p>
      </dgm:t>
    </dgm:pt>
    <dgm:pt modelId="{C1249580-397E-46AC-9551-4A920F1FD2E9}">
      <dgm:prSet/>
      <dgm:spPr/>
      <dgm:t>
        <a:bodyPr/>
        <a:lstStyle/>
        <a:p>
          <a:r>
            <a:rPr lang="es-ES" dirty="0"/>
            <a:t>TVE1</a:t>
          </a:r>
        </a:p>
      </dgm:t>
    </dgm:pt>
    <dgm:pt modelId="{1ADD2FFB-7B46-490F-BB17-0E0E96C4891E}" type="parTrans" cxnId="{78178F2D-954D-4248-9F67-C90A8A755E80}">
      <dgm:prSet/>
      <dgm:spPr/>
      <dgm:t>
        <a:bodyPr/>
        <a:lstStyle/>
        <a:p>
          <a:endParaRPr lang="es-ES"/>
        </a:p>
      </dgm:t>
    </dgm:pt>
    <dgm:pt modelId="{3FBD42C7-EF4B-446E-8BDD-D01FED491795}" type="sibTrans" cxnId="{78178F2D-954D-4248-9F67-C90A8A755E80}">
      <dgm:prSet/>
      <dgm:spPr/>
      <dgm:t>
        <a:bodyPr/>
        <a:lstStyle/>
        <a:p>
          <a:endParaRPr lang="es-ES"/>
        </a:p>
      </dgm:t>
    </dgm:pt>
    <dgm:pt modelId="{70028B1C-FFDD-4D38-B604-E78EC423A384}">
      <dgm:prSet/>
      <dgm:spPr/>
      <dgm:t>
        <a:bodyPr/>
        <a:lstStyle/>
        <a:p>
          <a:r>
            <a:rPr lang="es-ES" dirty="0"/>
            <a:t>TVE2</a:t>
          </a:r>
        </a:p>
      </dgm:t>
    </dgm:pt>
    <dgm:pt modelId="{60B1083A-AB81-46E1-8194-8DA06408995E}" type="parTrans" cxnId="{C10DC6B6-D412-4366-AA2F-F1D669D8BA0C}">
      <dgm:prSet/>
      <dgm:spPr/>
      <dgm:t>
        <a:bodyPr/>
        <a:lstStyle/>
        <a:p>
          <a:endParaRPr lang="es-ES"/>
        </a:p>
      </dgm:t>
    </dgm:pt>
    <dgm:pt modelId="{B5729D0B-F1CA-4C59-8013-41A3F2396EDD}" type="sibTrans" cxnId="{C10DC6B6-D412-4366-AA2F-F1D669D8BA0C}">
      <dgm:prSet/>
      <dgm:spPr/>
      <dgm:t>
        <a:bodyPr/>
        <a:lstStyle/>
        <a:p>
          <a:endParaRPr lang="es-ES"/>
        </a:p>
      </dgm:t>
    </dgm:pt>
    <dgm:pt modelId="{6061EA3D-192D-48E1-8668-821013F226A3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Antena 3</a:t>
          </a:r>
        </a:p>
      </dgm:t>
    </dgm:pt>
    <dgm:pt modelId="{1A91F0DA-1411-4E1C-9817-94F6E4ECA91F}" type="parTrans" cxnId="{F59C2AF5-5811-4269-9ACA-DC0D6E92F7A9}">
      <dgm:prSet/>
      <dgm:spPr/>
      <dgm:t>
        <a:bodyPr/>
        <a:lstStyle/>
        <a:p>
          <a:endParaRPr lang="es-ES"/>
        </a:p>
      </dgm:t>
    </dgm:pt>
    <dgm:pt modelId="{87EA7A7E-4FA1-43B8-9C15-99D31B57824F}" type="sibTrans" cxnId="{F59C2AF5-5811-4269-9ACA-DC0D6E92F7A9}">
      <dgm:prSet/>
      <dgm:spPr/>
      <dgm:t>
        <a:bodyPr/>
        <a:lstStyle/>
        <a:p>
          <a:endParaRPr lang="es-ES"/>
        </a:p>
      </dgm:t>
    </dgm:pt>
    <dgm:pt modelId="{91D9003A-10A1-4FE2-BDA6-1E19566B1F0C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Tele5</a:t>
          </a:r>
        </a:p>
      </dgm:t>
    </dgm:pt>
    <dgm:pt modelId="{52D665AB-79F9-40C0-8FA5-CC2F0FFC006E}" type="parTrans" cxnId="{4CCF5BCE-37ED-44D8-8D9C-EF6C8338CF4D}">
      <dgm:prSet/>
      <dgm:spPr/>
      <dgm:t>
        <a:bodyPr/>
        <a:lstStyle/>
        <a:p>
          <a:endParaRPr lang="es-ES"/>
        </a:p>
      </dgm:t>
    </dgm:pt>
    <dgm:pt modelId="{661B1EA9-B599-477F-9FF0-7C5AE1DE3E63}" type="sibTrans" cxnId="{4CCF5BCE-37ED-44D8-8D9C-EF6C8338CF4D}">
      <dgm:prSet/>
      <dgm:spPr/>
      <dgm:t>
        <a:bodyPr/>
        <a:lstStyle/>
        <a:p>
          <a:endParaRPr lang="es-ES"/>
        </a:p>
      </dgm:t>
    </dgm:pt>
    <dgm:pt modelId="{2FD79147-1AA9-40D5-B8C4-39647AC84C1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La Sexta</a:t>
          </a:r>
        </a:p>
      </dgm:t>
    </dgm:pt>
    <dgm:pt modelId="{C8A51246-8077-4431-B1D5-69C28417B306}" type="parTrans" cxnId="{797A2469-13C5-4E5B-B418-4E7A6DED8D4F}">
      <dgm:prSet/>
      <dgm:spPr/>
      <dgm:t>
        <a:bodyPr/>
        <a:lstStyle/>
        <a:p>
          <a:endParaRPr lang="es-ES"/>
        </a:p>
      </dgm:t>
    </dgm:pt>
    <dgm:pt modelId="{9BE737FB-C18F-447C-BE70-7063CF5DEB50}" type="sibTrans" cxnId="{797A2469-13C5-4E5B-B418-4E7A6DED8D4F}">
      <dgm:prSet/>
      <dgm:spPr/>
      <dgm:t>
        <a:bodyPr/>
        <a:lstStyle/>
        <a:p>
          <a:endParaRPr lang="es-ES"/>
        </a:p>
      </dgm:t>
    </dgm:pt>
    <dgm:pt modelId="{1DE0603C-2124-468B-B0ED-AE7CBAB6B85B}" type="pres">
      <dgm:prSet presAssocID="{F24CCEF4-2DA8-4573-91A4-3637D27748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5F9D75-D297-4611-9ECA-106354A790EC}" type="pres">
      <dgm:prSet presAssocID="{FC6D5427-12EE-462D-8BFD-29FA1DF9EB47}" presName="hierRoot1" presStyleCnt="0">
        <dgm:presLayoutVars>
          <dgm:hierBranch/>
        </dgm:presLayoutVars>
      </dgm:prSet>
      <dgm:spPr/>
    </dgm:pt>
    <dgm:pt modelId="{D6A0FE6F-0EF9-460A-AE66-523231CE07FE}" type="pres">
      <dgm:prSet presAssocID="{FC6D5427-12EE-462D-8BFD-29FA1DF9EB47}" presName="rootComposite1" presStyleCnt="0"/>
      <dgm:spPr/>
    </dgm:pt>
    <dgm:pt modelId="{5713856C-5365-42A8-A7AF-5C3DB9F2476B}" type="pres">
      <dgm:prSet presAssocID="{FC6D5427-12EE-462D-8BFD-29FA1DF9EB47}" presName="rootText1" presStyleLbl="node0" presStyleIdx="0" presStyleCnt="1" custScaleX="244632" custLinFactNeighborX="39900" custLinFactNeighborY="2009">
        <dgm:presLayoutVars>
          <dgm:chMax/>
          <dgm:chPref val="3"/>
        </dgm:presLayoutVars>
      </dgm:prSet>
      <dgm:spPr/>
    </dgm:pt>
    <dgm:pt modelId="{1623F435-3B0C-4530-A84B-401A229EDB0B}" type="pres">
      <dgm:prSet presAssocID="{FC6D5427-12EE-462D-8BFD-29FA1DF9EB47}" presName="titleText1" presStyleLbl="fgAcc0" presStyleIdx="0" presStyleCnt="1" custScaleX="77786" custScaleY="42078" custLinFactNeighborX="33217" custLinFactNeighborY="-24578">
        <dgm:presLayoutVars>
          <dgm:chMax val="0"/>
          <dgm:chPref val="0"/>
        </dgm:presLayoutVars>
      </dgm:prSet>
      <dgm:spPr/>
    </dgm:pt>
    <dgm:pt modelId="{50A0DAAC-ED25-435D-9F3C-F69C4631B8DF}" type="pres">
      <dgm:prSet presAssocID="{FC6D5427-12EE-462D-8BFD-29FA1DF9EB47}" presName="rootConnector1" presStyleLbl="node1" presStyleIdx="0" presStyleCnt="5"/>
      <dgm:spPr/>
    </dgm:pt>
    <dgm:pt modelId="{FB189215-D956-420C-8A75-557F02D5DA11}" type="pres">
      <dgm:prSet presAssocID="{FC6D5427-12EE-462D-8BFD-29FA1DF9EB47}" presName="hierChild2" presStyleCnt="0"/>
      <dgm:spPr/>
    </dgm:pt>
    <dgm:pt modelId="{0D12EE7B-6B2B-4E9B-8B8B-7F8DABAD675F}" type="pres">
      <dgm:prSet presAssocID="{FC6D5427-12EE-462D-8BFD-29FA1DF9EB47}" presName="hierChild3" presStyleCnt="0"/>
      <dgm:spPr/>
    </dgm:pt>
    <dgm:pt modelId="{5BC02F80-726A-4A8C-9167-DDD721819A76}" type="pres">
      <dgm:prSet presAssocID="{1356F0C1-B12D-4032-8A88-91FC782A2FA0}" presName="Name96" presStyleLbl="parChTrans1D2" presStyleIdx="0" presStyleCnt="2"/>
      <dgm:spPr/>
    </dgm:pt>
    <dgm:pt modelId="{83033221-D1A9-4091-8CFC-50FB3575EB5C}" type="pres">
      <dgm:prSet presAssocID="{680C6A49-E93C-4DC7-9F9B-2759FBD3FB8D}" presName="hierRoot3" presStyleCnt="0">
        <dgm:presLayoutVars>
          <dgm:hierBranch/>
        </dgm:presLayoutVars>
      </dgm:prSet>
      <dgm:spPr/>
    </dgm:pt>
    <dgm:pt modelId="{AF4007B1-F21E-4C21-8F6E-5552A8B7132A}" type="pres">
      <dgm:prSet presAssocID="{680C6A49-E93C-4DC7-9F9B-2759FBD3FB8D}" presName="rootComposite3" presStyleCnt="0"/>
      <dgm:spPr/>
    </dgm:pt>
    <dgm:pt modelId="{914E5B43-E247-4D0E-B8E2-56BD577D3583}" type="pres">
      <dgm:prSet presAssocID="{680C6A49-E93C-4DC7-9F9B-2759FBD3FB8D}" presName="rootText3" presStyleLbl="asst1" presStyleIdx="0" presStyleCnt="2" custLinFactNeighborX="-17834" custLinFactNeighborY="1546">
        <dgm:presLayoutVars>
          <dgm:chPref val="3"/>
        </dgm:presLayoutVars>
      </dgm:prSet>
      <dgm:spPr/>
    </dgm:pt>
    <dgm:pt modelId="{13894847-8FE1-43A5-9A60-C0AF660678BB}" type="pres">
      <dgm:prSet presAssocID="{680C6A49-E93C-4DC7-9F9B-2759FBD3FB8D}" presName="titleText3" presStyleLbl="fgAcc2" presStyleIdx="0" presStyleCnt="2" custScaleY="62624" custLinFactNeighborX="-48959" custLinFactNeighborY="-30828">
        <dgm:presLayoutVars>
          <dgm:chMax val="0"/>
          <dgm:chPref val="0"/>
        </dgm:presLayoutVars>
      </dgm:prSet>
      <dgm:spPr/>
    </dgm:pt>
    <dgm:pt modelId="{7D847EAB-DDD6-4E53-9834-86619A31C7B0}" type="pres">
      <dgm:prSet presAssocID="{680C6A49-E93C-4DC7-9F9B-2759FBD3FB8D}" presName="rootConnector3" presStyleLbl="asst1" presStyleIdx="0" presStyleCnt="2"/>
      <dgm:spPr/>
    </dgm:pt>
    <dgm:pt modelId="{DB6F4FC3-2E31-4B50-AA9A-BDD5D65F4B3E}" type="pres">
      <dgm:prSet presAssocID="{680C6A49-E93C-4DC7-9F9B-2759FBD3FB8D}" presName="hierChild6" presStyleCnt="0"/>
      <dgm:spPr/>
    </dgm:pt>
    <dgm:pt modelId="{342992E9-1DE6-4702-A74E-3F1719D867E4}" type="pres">
      <dgm:prSet presAssocID="{1ADD2FFB-7B46-490F-BB17-0E0E96C4891E}" presName="Name35" presStyleLbl="parChTrans1D3" presStyleIdx="0" presStyleCnt="5"/>
      <dgm:spPr/>
    </dgm:pt>
    <dgm:pt modelId="{C5C7148D-9914-4140-B7A1-C12593F7D90E}" type="pres">
      <dgm:prSet presAssocID="{C1249580-397E-46AC-9551-4A920F1FD2E9}" presName="hierRoot2" presStyleCnt="0">
        <dgm:presLayoutVars>
          <dgm:hierBranch val="init"/>
        </dgm:presLayoutVars>
      </dgm:prSet>
      <dgm:spPr/>
    </dgm:pt>
    <dgm:pt modelId="{E06E162C-B526-4ED3-976A-AF7B7C16E060}" type="pres">
      <dgm:prSet presAssocID="{C1249580-397E-46AC-9551-4A920F1FD2E9}" presName="rootComposite" presStyleCnt="0"/>
      <dgm:spPr/>
    </dgm:pt>
    <dgm:pt modelId="{D50FB4FB-33E3-440B-B169-8EFD20E7F1B0}" type="pres">
      <dgm:prSet presAssocID="{C1249580-397E-46AC-9551-4A920F1FD2E9}" presName="rootText" presStyleLbl="node1" presStyleIdx="0" presStyleCnt="5">
        <dgm:presLayoutVars>
          <dgm:chMax/>
          <dgm:chPref val="3"/>
        </dgm:presLayoutVars>
      </dgm:prSet>
      <dgm:spPr/>
    </dgm:pt>
    <dgm:pt modelId="{14A02E7F-2D5F-4FDE-8D7B-D7F3E55F4CC8}" type="pres">
      <dgm:prSet presAssocID="{C1249580-397E-46AC-9551-4A920F1FD2E9}" presName="titleText2" presStyleLbl="fgAcc1" presStyleIdx="0" presStyleCnt="5">
        <dgm:presLayoutVars>
          <dgm:chMax val="0"/>
          <dgm:chPref val="0"/>
        </dgm:presLayoutVars>
      </dgm:prSet>
      <dgm:spPr/>
    </dgm:pt>
    <dgm:pt modelId="{18D70F32-40E6-4972-8669-A59D77CEF266}" type="pres">
      <dgm:prSet presAssocID="{C1249580-397E-46AC-9551-4A920F1FD2E9}" presName="rootConnector" presStyleLbl="node3" presStyleIdx="0" presStyleCnt="0"/>
      <dgm:spPr/>
    </dgm:pt>
    <dgm:pt modelId="{26BDAD9D-BFBC-46D8-8F7E-9B27F7FB0862}" type="pres">
      <dgm:prSet presAssocID="{C1249580-397E-46AC-9551-4A920F1FD2E9}" presName="hierChild4" presStyleCnt="0"/>
      <dgm:spPr/>
    </dgm:pt>
    <dgm:pt modelId="{975320A7-8ED5-4ECD-9D9F-78B7BF2792F5}" type="pres">
      <dgm:prSet presAssocID="{C1249580-397E-46AC-9551-4A920F1FD2E9}" presName="hierChild5" presStyleCnt="0"/>
      <dgm:spPr/>
    </dgm:pt>
    <dgm:pt modelId="{83E8061C-106C-4244-9DB4-44A6AE620267}" type="pres">
      <dgm:prSet presAssocID="{60B1083A-AB81-46E1-8194-8DA06408995E}" presName="Name35" presStyleLbl="parChTrans1D3" presStyleIdx="1" presStyleCnt="5"/>
      <dgm:spPr/>
    </dgm:pt>
    <dgm:pt modelId="{ABBFDD83-084F-4D29-BDCB-16B4FFD3E65F}" type="pres">
      <dgm:prSet presAssocID="{70028B1C-FFDD-4D38-B604-E78EC423A384}" presName="hierRoot2" presStyleCnt="0">
        <dgm:presLayoutVars>
          <dgm:hierBranch val="init"/>
        </dgm:presLayoutVars>
      </dgm:prSet>
      <dgm:spPr/>
    </dgm:pt>
    <dgm:pt modelId="{BF243E66-74A9-49B6-A7E1-B15E5B1DC6B8}" type="pres">
      <dgm:prSet presAssocID="{70028B1C-FFDD-4D38-B604-E78EC423A384}" presName="rootComposite" presStyleCnt="0"/>
      <dgm:spPr/>
    </dgm:pt>
    <dgm:pt modelId="{0C0C9F88-8558-448B-BE38-5F10641152A2}" type="pres">
      <dgm:prSet presAssocID="{70028B1C-FFDD-4D38-B604-E78EC423A384}" presName="rootText" presStyleLbl="node1" presStyleIdx="1" presStyleCnt="5">
        <dgm:presLayoutVars>
          <dgm:chMax/>
          <dgm:chPref val="3"/>
        </dgm:presLayoutVars>
      </dgm:prSet>
      <dgm:spPr/>
    </dgm:pt>
    <dgm:pt modelId="{629E5231-4EAA-423F-A334-38F365A70191}" type="pres">
      <dgm:prSet presAssocID="{70028B1C-FFDD-4D38-B604-E78EC423A384}" presName="titleText2" presStyleLbl="fgAcc1" presStyleIdx="1" presStyleCnt="5">
        <dgm:presLayoutVars>
          <dgm:chMax val="0"/>
          <dgm:chPref val="0"/>
        </dgm:presLayoutVars>
      </dgm:prSet>
      <dgm:spPr/>
    </dgm:pt>
    <dgm:pt modelId="{68325A83-3C0B-4256-8E88-6511C59E9591}" type="pres">
      <dgm:prSet presAssocID="{70028B1C-FFDD-4D38-B604-E78EC423A384}" presName="rootConnector" presStyleLbl="node3" presStyleIdx="0" presStyleCnt="0"/>
      <dgm:spPr/>
    </dgm:pt>
    <dgm:pt modelId="{0B3D859D-785F-4A60-B652-3871CCC5AF73}" type="pres">
      <dgm:prSet presAssocID="{70028B1C-FFDD-4D38-B604-E78EC423A384}" presName="hierChild4" presStyleCnt="0"/>
      <dgm:spPr/>
    </dgm:pt>
    <dgm:pt modelId="{046B6580-9E65-4BE8-ABDC-4C2679C1C854}" type="pres">
      <dgm:prSet presAssocID="{70028B1C-FFDD-4D38-B604-E78EC423A384}" presName="hierChild5" presStyleCnt="0"/>
      <dgm:spPr/>
    </dgm:pt>
    <dgm:pt modelId="{8DF639F0-F8C9-474A-9D4D-1D26B81F447B}" type="pres">
      <dgm:prSet presAssocID="{680C6A49-E93C-4DC7-9F9B-2759FBD3FB8D}" presName="hierChild7" presStyleCnt="0"/>
      <dgm:spPr/>
    </dgm:pt>
    <dgm:pt modelId="{6EA9217A-1AB8-42AC-80AF-59D1B1D581F5}" type="pres">
      <dgm:prSet presAssocID="{7D465E81-D892-4AFE-B6D1-D31A33A0CEA4}" presName="Name96" presStyleLbl="parChTrans1D2" presStyleIdx="1" presStyleCnt="2"/>
      <dgm:spPr/>
    </dgm:pt>
    <dgm:pt modelId="{ADA0F69E-F986-487E-BEF8-B8B4E217EFFD}" type="pres">
      <dgm:prSet presAssocID="{02F84B91-B0FB-4149-8C05-5177E9BF710C}" presName="hierRoot3" presStyleCnt="0">
        <dgm:presLayoutVars>
          <dgm:hierBranch val="init"/>
        </dgm:presLayoutVars>
      </dgm:prSet>
      <dgm:spPr/>
    </dgm:pt>
    <dgm:pt modelId="{27EED630-4259-47CF-8E31-01C7FCD75D6A}" type="pres">
      <dgm:prSet presAssocID="{02F84B91-B0FB-4149-8C05-5177E9BF710C}" presName="rootComposite3" presStyleCnt="0"/>
      <dgm:spPr/>
    </dgm:pt>
    <dgm:pt modelId="{85A0E0D9-744F-446C-A1DF-1E02021BEBFC}" type="pres">
      <dgm:prSet presAssocID="{02F84B91-B0FB-4149-8C05-5177E9BF710C}" presName="rootText3" presStyleLbl="asst1" presStyleIdx="1" presStyleCnt="2" custScaleX="105929" custLinFactNeighborX="15272" custLinFactNeighborY="-167">
        <dgm:presLayoutVars>
          <dgm:chPref val="3"/>
        </dgm:presLayoutVars>
      </dgm:prSet>
      <dgm:spPr/>
    </dgm:pt>
    <dgm:pt modelId="{8A66AC59-3830-4748-A81D-2177A6F73A57}" type="pres">
      <dgm:prSet presAssocID="{02F84B91-B0FB-4149-8C05-5177E9BF710C}" presName="titleText3" presStyleLbl="fgAcc2" presStyleIdx="1" presStyleCnt="2" custLinFactNeighborX="-1424" custLinFactNeighborY="-48117">
        <dgm:presLayoutVars>
          <dgm:chMax val="0"/>
          <dgm:chPref val="0"/>
        </dgm:presLayoutVars>
      </dgm:prSet>
      <dgm:spPr/>
    </dgm:pt>
    <dgm:pt modelId="{AB282792-8840-45E9-B16C-74D952BACC63}" type="pres">
      <dgm:prSet presAssocID="{02F84B91-B0FB-4149-8C05-5177E9BF710C}" presName="rootConnector3" presStyleLbl="asst1" presStyleIdx="1" presStyleCnt="2"/>
      <dgm:spPr/>
    </dgm:pt>
    <dgm:pt modelId="{BB1B2EBD-BD88-4D02-B01F-717804CE04A7}" type="pres">
      <dgm:prSet presAssocID="{02F84B91-B0FB-4149-8C05-5177E9BF710C}" presName="hierChild6" presStyleCnt="0"/>
      <dgm:spPr/>
    </dgm:pt>
    <dgm:pt modelId="{4ED8567B-274C-417B-9B8A-4653A8ED1599}" type="pres">
      <dgm:prSet presAssocID="{1A91F0DA-1411-4E1C-9817-94F6E4ECA91F}" presName="Name37" presStyleLbl="parChTrans1D3" presStyleIdx="2" presStyleCnt="5"/>
      <dgm:spPr/>
    </dgm:pt>
    <dgm:pt modelId="{B0A894C4-E713-4567-B850-4EAF07E0C973}" type="pres">
      <dgm:prSet presAssocID="{6061EA3D-192D-48E1-8668-821013F226A3}" presName="hierRoot2" presStyleCnt="0">
        <dgm:presLayoutVars>
          <dgm:hierBranch val="init"/>
        </dgm:presLayoutVars>
      </dgm:prSet>
      <dgm:spPr/>
    </dgm:pt>
    <dgm:pt modelId="{4B9878E6-1F2B-4B68-B3EA-4135A24361FC}" type="pres">
      <dgm:prSet presAssocID="{6061EA3D-192D-48E1-8668-821013F226A3}" presName="rootComposite" presStyleCnt="0"/>
      <dgm:spPr/>
    </dgm:pt>
    <dgm:pt modelId="{25212DBC-B8B9-4048-AE11-BF8C1C82A4E3}" type="pres">
      <dgm:prSet presAssocID="{6061EA3D-192D-48E1-8668-821013F226A3}" presName="rootText" presStyleLbl="node1" presStyleIdx="2" presStyleCnt="5">
        <dgm:presLayoutVars>
          <dgm:chMax/>
          <dgm:chPref val="3"/>
        </dgm:presLayoutVars>
      </dgm:prSet>
      <dgm:spPr/>
    </dgm:pt>
    <dgm:pt modelId="{875FD815-29CE-46B6-9E1C-9A69723B72DA}" type="pres">
      <dgm:prSet presAssocID="{6061EA3D-192D-48E1-8668-821013F226A3}" presName="titleText2" presStyleLbl="fgAcc1" presStyleIdx="2" presStyleCnt="5">
        <dgm:presLayoutVars>
          <dgm:chMax val="0"/>
          <dgm:chPref val="0"/>
        </dgm:presLayoutVars>
      </dgm:prSet>
      <dgm:spPr/>
    </dgm:pt>
    <dgm:pt modelId="{1EED4168-2173-4F8A-9931-2A4F73CCF73C}" type="pres">
      <dgm:prSet presAssocID="{6061EA3D-192D-48E1-8668-821013F226A3}" presName="rootConnector" presStyleLbl="node3" presStyleIdx="0" presStyleCnt="0"/>
      <dgm:spPr/>
    </dgm:pt>
    <dgm:pt modelId="{C216E559-F1FE-49FF-8D7F-16D326B44175}" type="pres">
      <dgm:prSet presAssocID="{6061EA3D-192D-48E1-8668-821013F226A3}" presName="hierChild4" presStyleCnt="0"/>
      <dgm:spPr/>
    </dgm:pt>
    <dgm:pt modelId="{3ED0A30F-DA5E-401F-8CC7-96AA94B06C4F}" type="pres">
      <dgm:prSet presAssocID="{6061EA3D-192D-48E1-8668-821013F226A3}" presName="hierChild5" presStyleCnt="0"/>
      <dgm:spPr/>
    </dgm:pt>
    <dgm:pt modelId="{6206DB69-BDC4-41E1-A892-46DDC78799B7}" type="pres">
      <dgm:prSet presAssocID="{52D665AB-79F9-40C0-8FA5-CC2F0FFC006E}" presName="Name37" presStyleLbl="parChTrans1D3" presStyleIdx="3" presStyleCnt="5"/>
      <dgm:spPr/>
    </dgm:pt>
    <dgm:pt modelId="{1987A405-F60A-4DB2-9E5C-794D47D1CA91}" type="pres">
      <dgm:prSet presAssocID="{91D9003A-10A1-4FE2-BDA6-1E19566B1F0C}" presName="hierRoot2" presStyleCnt="0">
        <dgm:presLayoutVars>
          <dgm:hierBranch val="init"/>
        </dgm:presLayoutVars>
      </dgm:prSet>
      <dgm:spPr/>
    </dgm:pt>
    <dgm:pt modelId="{8AA9190C-3650-41A1-9AE7-562B7D51A253}" type="pres">
      <dgm:prSet presAssocID="{91D9003A-10A1-4FE2-BDA6-1E19566B1F0C}" presName="rootComposite" presStyleCnt="0"/>
      <dgm:spPr/>
    </dgm:pt>
    <dgm:pt modelId="{7F060102-8FB6-43BA-9693-967A61E9FF81}" type="pres">
      <dgm:prSet presAssocID="{91D9003A-10A1-4FE2-BDA6-1E19566B1F0C}" presName="rootText" presStyleLbl="node1" presStyleIdx="3" presStyleCnt="5">
        <dgm:presLayoutVars>
          <dgm:chMax/>
          <dgm:chPref val="3"/>
        </dgm:presLayoutVars>
      </dgm:prSet>
      <dgm:spPr/>
    </dgm:pt>
    <dgm:pt modelId="{4EBFE19A-F79E-44FB-8377-EF94A2DC0A4C}" type="pres">
      <dgm:prSet presAssocID="{91D9003A-10A1-4FE2-BDA6-1E19566B1F0C}" presName="titleText2" presStyleLbl="fgAcc1" presStyleIdx="3" presStyleCnt="5">
        <dgm:presLayoutVars>
          <dgm:chMax val="0"/>
          <dgm:chPref val="0"/>
        </dgm:presLayoutVars>
      </dgm:prSet>
      <dgm:spPr/>
    </dgm:pt>
    <dgm:pt modelId="{CF18D76B-8650-4EAA-A921-F717063D576C}" type="pres">
      <dgm:prSet presAssocID="{91D9003A-10A1-4FE2-BDA6-1E19566B1F0C}" presName="rootConnector" presStyleLbl="node3" presStyleIdx="0" presStyleCnt="0"/>
      <dgm:spPr/>
    </dgm:pt>
    <dgm:pt modelId="{D4E4A573-2C61-409C-AC99-FBAEA7999399}" type="pres">
      <dgm:prSet presAssocID="{91D9003A-10A1-4FE2-BDA6-1E19566B1F0C}" presName="hierChild4" presStyleCnt="0"/>
      <dgm:spPr/>
    </dgm:pt>
    <dgm:pt modelId="{2D622132-7BDB-4BE6-8B4E-2C8E428BCC9D}" type="pres">
      <dgm:prSet presAssocID="{91D9003A-10A1-4FE2-BDA6-1E19566B1F0C}" presName="hierChild5" presStyleCnt="0"/>
      <dgm:spPr/>
    </dgm:pt>
    <dgm:pt modelId="{615DD655-B834-4C62-A895-444513C71ACF}" type="pres">
      <dgm:prSet presAssocID="{C8A51246-8077-4431-B1D5-69C28417B306}" presName="Name37" presStyleLbl="parChTrans1D3" presStyleIdx="4" presStyleCnt="5"/>
      <dgm:spPr/>
    </dgm:pt>
    <dgm:pt modelId="{70CED9D9-AA2E-41AA-A631-DAC55B3969DC}" type="pres">
      <dgm:prSet presAssocID="{2FD79147-1AA9-40D5-B8C4-39647AC84C14}" presName="hierRoot2" presStyleCnt="0">
        <dgm:presLayoutVars>
          <dgm:hierBranch val="init"/>
        </dgm:presLayoutVars>
      </dgm:prSet>
      <dgm:spPr/>
    </dgm:pt>
    <dgm:pt modelId="{81263979-59E3-4A15-905B-8D1614C84153}" type="pres">
      <dgm:prSet presAssocID="{2FD79147-1AA9-40D5-B8C4-39647AC84C14}" presName="rootComposite" presStyleCnt="0"/>
      <dgm:spPr/>
    </dgm:pt>
    <dgm:pt modelId="{53ACECDD-BFAB-492E-AA08-9CD58D4A5058}" type="pres">
      <dgm:prSet presAssocID="{2FD79147-1AA9-40D5-B8C4-39647AC84C14}" presName="rootText" presStyleLbl="node1" presStyleIdx="4" presStyleCnt="5">
        <dgm:presLayoutVars>
          <dgm:chMax/>
          <dgm:chPref val="3"/>
        </dgm:presLayoutVars>
      </dgm:prSet>
      <dgm:spPr/>
    </dgm:pt>
    <dgm:pt modelId="{E1FC3BC7-7B60-47C5-BEFD-93A26B29B53A}" type="pres">
      <dgm:prSet presAssocID="{2FD79147-1AA9-40D5-B8C4-39647AC84C14}" presName="titleText2" presStyleLbl="fgAcc1" presStyleIdx="4" presStyleCnt="5">
        <dgm:presLayoutVars>
          <dgm:chMax val="0"/>
          <dgm:chPref val="0"/>
        </dgm:presLayoutVars>
      </dgm:prSet>
      <dgm:spPr/>
    </dgm:pt>
    <dgm:pt modelId="{0D607321-AEB5-412A-936D-171F85233920}" type="pres">
      <dgm:prSet presAssocID="{2FD79147-1AA9-40D5-B8C4-39647AC84C14}" presName="rootConnector" presStyleLbl="node3" presStyleIdx="0" presStyleCnt="0"/>
      <dgm:spPr/>
    </dgm:pt>
    <dgm:pt modelId="{C4216C8F-AA77-4313-82A0-386538AD5AD6}" type="pres">
      <dgm:prSet presAssocID="{2FD79147-1AA9-40D5-B8C4-39647AC84C14}" presName="hierChild4" presStyleCnt="0"/>
      <dgm:spPr/>
    </dgm:pt>
    <dgm:pt modelId="{6ECB44B2-5A7C-4921-8EDC-D525D328F935}" type="pres">
      <dgm:prSet presAssocID="{2FD79147-1AA9-40D5-B8C4-39647AC84C14}" presName="hierChild5" presStyleCnt="0"/>
      <dgm:spPr/>
    </dgm:pt>
    <dgm:pt modelId="{5D0756C4-428B-4146-9878-7681F94D28BB}" type="pres">
      <dgm:prSet presAssocID="{02F84B91-B0FB-4149-8C05-5177E9BF710C}" presName="hierChild7" presStyleCnt="0"/>
      <dgm:spPr/>
    </dgm:pt>
  </dgm:ptLst>
  <dgm:cxnLst>
    <dgm:cxn modelId="{114DDF03-F33F-4B22-B983-5A8746DC9454}" type="presOf" srcId="{2FD79147-1AA9-40D5-B8C4-39647AC84C14}" destId="{53ACECDD-BFAB-492E-AA08-9CD58D4A5058}" srcOrd="0" destOrd="0" presId="urn:microsoft.com/office/officeart/2008/layout/NameandTitleOrganizationalChart"/>
    <dgm:cxn modelId="{C5A6F30D-4918-4B3B-81B6-4139C311E9C6}" type="presOf" srcId="{70028B1C-FFDD-4D38-B604-E78EC423A384}" destId="{68325A83-3C0B-4256-8E88-6511C59E9591}" srcOrd="1" destOrd="0" presId="urn:microsoft.com/office/officeart/2008/layout/NameandTitleOrganizationalChart"/>
    <dgm:cxn modelId="{D9073F0F-01B1-4D99-B127-78F2534ED269}" type="presOf" srcId="{B39D53FA-2E5A-4017-A10A-766FC74DD7BB}" destId="{8A66AC59-3830-4748-A81D-2177A6F73A57}" srcOrd="0" destOrd="0" presId="urn:microsoft.com/office/officeart/2008/layout/NameandTitleOrganizationalChart"/>
    <dgm:cxn modelId="{35B61111-4F45-4FB8-A30F-0508F7534B27}" type="presOf" srcId="{B5729D0B-F1CA-4C59-8013-41A3F2396EDD}" destId="{629E5231-4EAA-423F-A334-38F365A70191}" srcOrd="0" destOrd="0" presId="urn:microsoft.com/office/officeart/2008/layout/NameandTitleOrganizationalChart"/>
    <dgm:cxn modelId="{50374219-2A20-4625-A6A8-6FC24AF31E54}" type="presOf" srcId="{C1249580-397E-46AC-9551-4A920F1FD2E9}" destId="{D50FB4FB-33E3-440B-B169-8EFD20E7F1B0}" srcOrd="0" destOrd="0" presId="urn:microsoft.com/office/officeart/2008/layout/NameandTitleOrganizationalChart"/>
    <dgm:cxn modelId="{E24E5B1B-814A-4DDE-B509-3C125113FD39}" type="presOf" srcId="{02F84B91-B0FB-4149-8C05-5177E9BF710C}" destId="{85A0E0D9-744F-446C-A1DF-1E02021BEBFC}" srcOrd="0" destOrd="0" presId="urn:microsoft.com/office/officeart/2008/layout/NameandTitleOrganizationalChart"/>
    <dgm:cxn modelId="{C82BD720-891A-4AC9-B5CD-5666039C0C5D}" type="presOf" srcId="{91D9003A-10A1-4FE2-BDA6-1E19566B1F0C}" destId="{CF18D76B-8650-4EAA-A921-F717063D576C}" srcOrd="1" destOrd="0" presId="urn:microsoft.com/office/officeart/2008/layout/NameandTitleOrganizationalChart"/>
    <dgm:cxn modelId="{78178F2D-954D-4248-9F67-C90A8A755E80}" srcId="{680C6A49-E93C-4DC7-9F9B-2759FBD3FB8D}" destId="{C1249580-397E-46AC-9551-4A920F1FD2E9}" srcOrd="0" destOrd="0" parTransId="{1ADD2FFB-7B46-490F-BB17-0E0E96C4891E}" sibTransId="{3FBD42C7-EF4B-446E-8BDD-D01FED491795}"/>
    <dgm:cxn modelId="{EA21AA30-108F-4917-9507-66CCDD92C6E7}" srcId="{F24CCEF4-2DA8-4573-91A4-3637D2774837}" destId="{FC6D5427-12EE-462D-8BFD-29FA1DF9EB47}" srcOrd="0" destOrd="0" parTransId="{AF81EF23-02F8-49EE-A6BA-9C75F0E81B02}" sibTransId="{B6430F76-F4E3-4B78-923F-7CE15892D814}"/>
    <dgm:cxn modelId="{8F8D7732-1E92-4C1C-AFB6-77A78D918E6D}" srcId="{FC6D5427-12EE-462D-8BFD-29FA1DF9EB47}" destId="{02F84B91-B0FB-4149-8C05-5177E9BF710C}" srcOrd="1" destOrd="0" parTransId="{7D465E81-D892-4AFE-B6D1-D31A33A0CEA4}" sibTransId="{B39D53FA-2E5A-4017-A10A-766FC74DD7BB}"/>
    <dgm:cxn modelId="{A254383A-8F20-4B88-9BCA-70E7DD6C213E}" type="presOf" srcId="{6061EA3D-192D-48E1-8668-821013F226A3}" destId="{25212DBC-B8B9-4048-AE11-BF8C1C82A4E3}" srcOrd="0" destOrd="0" presId="urn:microsoft.com/office/officeart/2008/layout/NameandTitleOrganizationalChart"/>
    <dgm:cxn modelId="{4383DB5B-2AB4-4D56-A1EC-965FBAB46E5C}" type="presOf" srcId="{91D9003A-10A1-4FE2-BDA6-1E19566B1F0C}" destId="{7F060102-8FB6-43BA-9693-967A61E9FF81}" srcOrd="0" destOrd="0" presId="urn:microsoft.com/office/officeart/2008/layout/NameandTitleOrganizationalChart"/>
    <dgm:cxn modelId="{CAE22942-1AF4-48E9-8852-C8F50B75A44D}" type="presOf" srcId="{680C6A49-E93C-4DC7-9F9B-2759FBD3FB8D}" destId="{914E5B43-E247-4D0E-B8E2-56BD577D3583}" srcOrd="0" destOrd="0" presId="urn:microsoft.com/office/officeart/2008/layout/NameandTitleOrganizationalChart"/>
    <dgm:cxn modelId="{A4D73B63-2518-4021-B5E1-2DF5CA5CADBB}" type="presOf" srcId="{F24CCEF4-2DA8-4573-91A4-3637D2774837}" destId="{1DE0603C-2124-468B-B0ED-AE7CBAB6B85B}" srcOrd="0" destOrd="0" presId="urn:microsoft.com/office/officeart/2008/layout/NameandTitleOrganizationalChart"/>
    <dgm:cxn modelId="{141CE567-3495-45F3-B1E8-D4F846AE1BF3}" type="presOf" srcId="{52D665AB-79F9-40C0-8FA5-CC2F0FFC006E}" destId="{6206DB69-BDC4-41E1-A892-46DDC78799B7}" srcOrd="0" destOrd="0" presId="urn:microsoft.com/office/officeart/2008/layout/NameandTitleOrganizationalChart"/>
    <dgm:cxn modelId="{797A2469-13C5-4E5B-B418-4E7A6DED8D4F}" srcId="{02F84B91-B0FB-4149-8C05-5177E9BF710C}" destId="{2FD79147-1AA9-40D5-B8C4-39647AC84C14}" srcOrd="2" destOrd="0" parTransId="{C8A51246-8077-4431-B1D5-69C28417B306}" sibTransId="{9BE737FB-C18F-447C-BE70-7063CF5DEB50}"/>
    <dgm:cxn modelId="{4F9E854E-1855-41F7-8D05-1B58A97EFA8C}" srcId="{FC6D5427-12EE-462D-8BFD-29FA1DF9EB47}" destId="{680C6A49-E93C-4DC7-9F9B-2759FBD3FB8D}" srcOrd="0" destOrd="0" parTransId="{1356F0C1-B12D-4032-8A88-91FC782A2FA0}" sibTransId="{C745CED1-8923-4594-B060-34A81F1B19A1}"/>
    <dgm:cxn modelId="{A89BAA54-29ED-4499-9A07-BA5D52B55158}" type="presOf" srcId="{02F84B91-B0FB-4149-8C05-5177E9BF710C}" destId="{AB282792-8840-45E9-B16C-74D952BACC63}" srcOrd="1" destOrd="0" presId="urn:microsoft.com/office/officeart/2008/layout/NameandTitleOrganizationalChart"/>
    <dgm:cxn modelId="{9CBCAE54-BBB8-467D-B486-F9B023BCC586}" type="presOf" srcId="{3FBD42C7-EF4B-446E-8BDD-D01FED491795}" destId="{14A02E7F-2D5F-4FDE-8D7B-D7F3E55F4CC8}" srcOrd="0" destOrd="0" presId="urn:microsoft.com/office/officeart/2008/layout/NameandTitleOrganizationalChart"/>
    <dgm:cxn modelId="{151F7D84-403D-45FE-9830-8BCF0AAF4D48}" type="presOf" srcId="{9BE737FB-C18F-447C-BE70-7063CF5DEB50}" destId="{E1FC3BC7-7B60-47C5-BEFD-93A26B29B53A}" srcOrd="0" destOrd="0" presId="urn:microsoft.com/office/officeart/2008/layout/NameandTitleOrganizationalChart"/>
    <dgm:cxn modelId="{E0C5BE8D-BB93-441F-926B-33C222A56B8D}" type="presOf" srcId="{87EA7A7E-4FA1-43B8-9C15-99D31B57824F}" destId="{875FD815-29CE-46B6-9E1C-9A69723B72DA}" srcOrd="0" destOrd="0" presId="urn:microsoft.com/office/officeart/2008/layout/NameandTitleOrganizationalChart"/>
    <dgm:cxn modelId="{5397CD8F-C194-4EE0-B065-5C9F05EB8E9C}" type="presOf" srcId="{6061EA3D-192D-48E1-8668-821013F226A3}" destId="{1EED4168-2173-4F8A-9931-2A4F73CCF73C}" srcOrd="1" destOrd="0" presId="urn:microsoft.com/office/officeart/2008/layout/NameandTitleOrganizationalChart"/>
    <dgm:cxn modelId="{E4C6E78F-DAA6-4AC5-BBE6-4A28CD3B047C}" type="presOf" srcId="{1356F0C1-B12D-4032-8A88-91FC782A2FA0}" destId="{5BC02F80-726A-4A8C-9167-DDD721819A76}" srcOrd="0" destOrd="0" presId="urn:microsoft.com/office/officeart/2008/layout/NameandTitleOrganizationalChart"/>
    <dgm:cxn modelId="{B0F0CD97-34EE-4739-AC65-DFFAC135245A}" type="presOf" srcId="{680C6A49-E93C-4DC7-9F9B-2759FBD3FB8D}" destId="{7D847EAB-DDD6-4E53-9834-86619A31C7B0}" srcOrd="1" destOrd="0" presId="urn:microsoft.com/office/officeart/2008/layout/NameandTitleOrganizationalChart"/>
    <dgm:cxn modelId="{1E7E4799-05B0-41A5-8C1C-A605E97E17D4}" type="presOf" srcId="{C1249580-397E-46AC-9551-4A920F1FD2E9}" destId="{18D70F32-40E6-4972-8669-A59D77CEF266}" srcOrd="1" destOrd="0" presId="urn:microsoft.com/office/officeart/2008/layout/NameandTitleOrganizationalChart"/>
    <dgm:cxn modelId="{FAEB859F-C406-4274-A421-3DFFAB0E8F31}" type="presOf" srcId="{1ADD2FFB-7B46-490F-BB17-0E0E96C4891E}" destId="{342992E9-1DE6-4702-A74E-3F1719D867E4}" srcOrd="0" destOrd="0" presId="urn:microsoft.com/office/officeart/2008/layout/NameandTitleOrganizationalChart"/>
    <dgm:cxn modelId="{C10DC6B6-D412-4366-AA2F-F1D669D8BA0C}" srcId="{680C6A49-E93C-4DC7-9F9B-2759FBD3FB8D}" destId="{70028B1C-FFDD-4D38-B604-E78EC423A384}" srcOrd="1" destOrd="0" parTransId="{60B1083A-AB81-46E1-8194-8DA06408995E}" sibTransId="{B5729D0B-F1CA-4C59-8013-41A3F2396EDD}"/>
    <dgm:cxn modelId="{C9DA85BF-F1AE-4493-A08B-37AC83AE3293}" type="presOf" srcId="{B6430F76-F4E3-4B78-923F-7CE15892D814}" destId="{1623F435-3B0C-4530-A84B-401A229EDB0B}" srcOrd="0" destOrd="0" presId="urn:microsoft.com/office/officeart/2008/layout/NameandTitleOrganizationalChart"/>
    <dgm:cxn modelId="{9C9F83C1-4C9B-4952-8757-F451E6D8C0E8}" type="presOf" srcId="{FC6D5427-12EE-462D-8BFD-29FA1DF9EB47}" destId="{5713856C-5365-42A8-A7AF-5C3DB9F2476B}" srcOrd="0" destOrd="0" presId="urn:microsoft.com/office/officeart/2008/layout/NameandTitleOrganizationalChart"/>
    <dgm:cxn modelId="{103407C4-8BC1-41B7-955E-19A4ACEF68D7}" type="presOf" srcId="{661B1EA9-B599-477F-9FF0-7C5AE1DE3E63}" destId="{4EBFE19A-F79E-44FB-8377-EF94A2DC0A4C}" srcOrd="0" destOrd="0" presId="urn:microsoft.com/office/officeart/2008/layout/NameandTitleOrganizationalChart"/>
    <dgm:cxn modelId="{4CCF5BCE-37ED-44D8-8D9C-EF6C8338CF4D}" srcId="{02F84B91-B0FB-4149-8C05-5177E9BF710C}" destId="{91D9003A-10A1-4FE2-BDA6-1E19566B1F0C}" srcOrd="1" destOrd="0" parTransId="{52D665AB-79F9-40C0-8FA5-CC2F0FFC006E}" sibTransId="{661B1EA9-B599-477F-9FF0-7C5AE1DE3E63}"/>
    <dgm:cxn modelId="{63E224CF-B7E1-4B7F-831A-A01C4B9DED7D}" type="presOf" srcId="{C8A51246-8077-4431-B1D5-69C28417B306}" destId="{615DD655-B834-4C62-A895-444513C71ACF}" srcOrd="0" destOrd="0" presId="urn:microsoft.com/office/officeart/2008/layout/NameandTitleOrganizationalChart"/>
    <dgm:cxn modelId="{4FD4B2D0-3B03-4289-A921-A651AFE45378}" type="presOf" srcId="{70028B1C-FFDD-4D38-B604-E78EC423A384}" destId="{0C0C9F88-8558-448B-BE38-5F10641152A2}" srcOrd="0" destOrd="0" presId="urn:microsoft.com/office/officeart/2008/layout/NameandTitleOrganizationalChart"/>
    <dgm:cxn modelId="{E646C7D0-3F11-4CFE-BB0B-02B8C15C6CF6}" type="presOf" srcId="{2FD79147-1AA9-40D5-B8C4-39647AC84C14}" destId="{0D607321-AEB5-412A-936D-171F85233920}" srcOrd="1" destOrd="0" presId="urn:microsoft.com/office/officeart/2008/layout/NameandTitleOrganizationalChart"/>
    <dgm:cxn modelId="{01CE42D7-0D70-4E26-9E86-4F7BFB1D6111}" type="presOf" srcId="{7D465E81-D892-4AFE-B6D1-D31A33A0CEA4}" destId="{6EA9217A-1AB8-42AC-80AF-59D1B1D581F5}" srcOrd="0" destOrd="0" presId="urn:microsoft.com/office/officeart/2008/layout/NameandTitleOrganizationalChart"/>
    <dgm:cxn modelId="{C48069D7-8327-4915-8054-BAC633D24338}" type="presOf" srcId="{FC6D5427-12EE-462D-8BFD-29FA1DF9EB47}" destId="{50A0DAAC-ED25-435D-9F3C-F69C4631B8DF}" srcOrd="1" destOrd="0" presId="urn:microsoft.com/office/officeart/2008/layout/NameandTitleOrganizationalChart"/>
    <dgm:cxn modelId="{071475E5-5437-49F1-B843-BAC0A3189F1C}" type="presOf" srcId="{C745CED1-8923-4594-B060-34A81F1B19A1}" destId="{13894847-8FE1-43A5-9A60-C0AF660678BB}" srcOrd="0" destOrd="0" presId="urn:microsoft.com/office/officeart/2008/layout/NameandTitleOrganizationalChart"/>
    <dgm:cxn modelId="{A3603FE8-1F8E-42AB-B03D-7329F6D7EC78}" type="presOf" srcId="{1A91F0DA-1411-4E1C-9817-94F6E4ECA91F}" destId="{4ED8567B-274C-417B-9B8A-4653A8ED1599}" srcOrd="0" destOrd="0" presId="urn:microsoft.com/office/officeart/2008/layout/NameandTitleOrganizationalChart"/>
    <dgm:cxn modelId="{51DAF7F1-5789-43B3-9354-7B995A892F31}" type="presOf" srcId="{60B1083A-AB81-46E1-8194-8DA06408995E}" destId="{83E8061C-106C-4244-9DB4-44A6AE620267}" srcOrd="0" destOrd="0" presId="urn:microsoft.com/office/officeart/2008/layout/NameandTitleOrganizationalChart"/>
    <dgm:cxn modelId="{F59C2AF5-5811-4269-9ACA-DC0D6E92F7A9}" srcId="{02F84B91-B0FB-4149-8C05-5177E9BF710C}" destId="{6061EA3D-192D-48E1-8668-821013F226A3}" srcOrd="0" destOrd="0" parTransId="{1A91F0DA-1411-4E1C-9817-94F6E4ECA91F}" sibTransId="{87EA7A7E-4FA1-43B8-9C15-99D31B57824F}"/>
    <dgm:cxn modelId="{90CD8C7E-3661-4FF2-AB72-97982121F8AB}" type="presParOf" srcId="{1DE0603C-2124-468B-B0ED-AE7CBAB6B85B}" destId="{815F9D75-D297-4611-9ECA-106354A790EC}" srcOrd="0" destOrd="0" presId="urn:microsoft.com/office/officeart/2008/layout/NameandTitleOrganizationalChart"/>
    <dgm:cxn modelId="{DA142207-943F-4E9E-BD3A-134D8D7108C1}" type="presParOf" srcId="{815F9D75-D297-4611-9ECA-106354A790EC}" destId="{D6A0FE6F-0EF9-460A-AE66-523231CE07FE}" srcOrd="0" destOrd="0" presId="urn:microsoft.com/office/officeart/2008/layout/NameandTitleOrganizationalChart"/>
    <dgm:cxn modelId="{42E5A37F-2B6E-4396-9784-5B64C43C3B71}" type="presParOf" srcId="{D6A0FE6F-0EF9-460A-AE66-523231CE07FE}" destId="{5713856C-5365-42A8-A7AF-5C3DB9F2476B}" srcOrd="0" destOrd="0" presId="urn:microsoft.com/office/officeart/2008/layout/NameandTitleOrganizationalChart"/>
    <dgm:cxn modelId="{36F8CA32-E79C-4697-8EFD-336D27C06530}" type="presParOf" srcId="{D6A0FE6F-0EF9-460A-AE66-523231CE07FE}" destId="{1623F435-3B0C-4530-A84B-401A229EDB0B}" srcOrd="1" destOrd="0" presId="urn:microsoft.com/office/officeart/2008/layout/NameandTitleOrganizationalChart"/>
    <dgm:cxn modelId="{321AA9EC-D91E-4D78-8C71-C8E5D6FADCC5}" type="presParOf" srcId="{D6A0FE6F-0EF9-460A-AE66-523231CE07FE}" destId="{50A0DAAC-ED25-435D-9F3C-F69C4631B8DF}" srcOrd="2" destOrd="0" presId="urn:microsoft.com/office/officeart/2008/layout/NameandTitleOrganizationalChart"/>
    <dgm:cxn modelId="{7EC4B89D-5B30-468E-9911-AF4D5CC71A93}" type="presParOf" srcId="{815F9D75-D297-4611-9ECA-106354A790EC}" destId="{FB189215-D956-420C-8A75-557F02D5DA11}" srcOrd="1" destOrd="0" presId="urn:microsoft.com/office/officeart/2008/layout/NameandTitleOrganizationalChart"/>
    <dgm:cxn modelId="{41EF6DBE-6E0E-4CCE-839D-351C0037A7A6}" type="presParOf" srcId="{815F9D75-D297-4611-9ECA-106354A790EC}" destId="{0D12EE7B-6B2B-4E9B-8B8B-7F8DABAD675F}" srcOrd="2" destOrd="0" presId="urn:microsoft.com/office/officeart/2008/layout/NameandTitleOrganizationalChart"/>
    <dgm:cxn modelId="{02E6DFD1-F4D7-46F4-B4C0-5ED603592DC8}" type="presParOf" srcId="{0D12EE7B-6B2B-4E9B-8B8B-7F8DABAD675F}" destId="{5BC02F80-726A-4A8C-9167-DDD721819A76}" srcOrd="0" destOrd="0" presId="urn:microsoft.com/office/officeart/2008/layout/NameandTitleOrganizationalChart"/>
    <dgm:cxn modelId="{61657499-9515-4B7F-9B4D-36DF62660C73}" type="presParOf" srcId="{0D12EE7B-6B2B-4E9B-8B8B-7F8DABAD675F}" destId="{83033221-D1A9-4091-8CFC-50FB3575EB5C}" srcOrd="1" destOrd="0" presId="urn:microsoft.com/office/officeart/2008/layout/NameandTitleOrganizationalChart"/>
    <dgm:cxn modelId="{FBB1BD7A-6ECC-4C35-87C8-8F41CBBCF614}" type="presParOf" srcId="{83033221-D1A9-4091-8CFC-50FB3575EB5C}" destId="{AF4007B1-F21E-4C21-8F6E-5552A8B7132A}" srcOrd="0" destOrd="0" presId="urn:microsoft.com/office/officeart/2008/layout/NameandTitleOrganizationalChart"/>
    <dgm:cxn modelId="{354552E6-A655-45D3-BBE5-B80F91DDCBCE}" type="presParOf" srcId="{AF4007B1-F21E-4C21-8F6E-5552A8B7132A}" destId="{914E5B43-E247-4D0E-B8E2-56BD577D3583}" srcOrd="0" destOrd="0" presId="urn:microsoft.com/office/officeart/2008/layout/NameandTitleOrganizationalChart"/>
    <dgm:cxn modelId="{8431F5E3-527D-457A-BE56-66B996DCFA7D}" type="presParOf" srcId="{AF4007B1-F21E-4C21-8F6E-5552A8B7132A}" destId="{13894847-8FE1-43A5-9A60-C0AF660678BB}" srcOrd="1" destOrd="0" presId="urn:microsoft.com/office/officeart/2008/layout/NameandTitleOrganizationalChart"/>
    <dgm:cxn modelId="{9484C2D3-1891-4FAC-BE78-D73C8115B1A6}" type="presParOf" srcId="{AF4007B1-F21E-4C21-8F6E-5552A8B7132A}" destId="{7D847EAB-DDD6-4E53-9834-86619A31C7B0}" srcOrd="2" destOrd="0" presId="urn:microsoft.com/office/officeart/2008/layout/NameandTitleOrganizationalChart"/>
    <dgm:cxn modelId="{32E7817B-32AD-423D-9405-42BD97FB4F46}" type="presParOf" srcId="{83033221-D1A9-4091-8CFC-50FB3575EB5C}" destId="{DB6F4FC3-2E31-4B50-AA9A-BDD5D65F4B3E}" srcOrd="1" destOrd="0" presId="urn:microsoft.com/office/officeart/2008/layout/NameandTitleOrganizationalChart"/>
    <dgm:cxn modelId="{350415B1-8A4E-406F-A3F7-DCFF53DB9126}" type="presParOf" srcId="{DB6F4FC3-2E31-4B50-AA9A-BDD5D65F4B3E}" destId="{342992E9-1DE6-4702-A74E-3F1719D867E4}" srcOrd="0" destOrd="0" presId="urn:microsoft.com/office/officeart/2008/layout/NameandTitleOrganizationalChart"/>
    <dgm:cxn modelId="{A289266A-54D7-442A-B32B-8174A3DD810D}" type="presParOf" srcId="{DB6F4FC3-2E31-4B50-AA9A-BDD5D65F4B3E}" destId="{C5C7148D-9914-4140-B7A1-C12593F7D90E}" srcOrd="1" destOrd="0" presId="urn:microsoft.com/office/officeart/2008/layout/NameandTitleOrganizationalChart"/>
    <dgm:cxn modelId="{6A0AAAF7-A640-4D3E-97BB-717C15D6D86F}" type="presParOf" srcId="{C5C7148D-9914-4140-B7A1-C12593F7D90E}" destId="{E06E162C-B526-4ED3-976A-AF7B7C16E060}" srcOrd="0" destOrd="0" presId="urn:microsoft.com/office/officeart/2008/layout/NameandTitleOrganizationalChart"/>
    <dgm:cxn modelId="{399F4AD2-DBDE-4AA7-8A70-181F1D6CF931}" type="presParOf" srcId="{E06E162C-B526-4ED3-976A-AF7B7C16E060}" destId="{D50FB4FB-33E3-440B-B169-8EFD20E7F1B0}" srcOrd="0" destOrd="0" presId="urn:microsoft.com/office/officeart/2008/layout/NameandTitleOrganizationalChart"/>
    <dgm:cxn modelId="{19D401AB-4F42-48F4-BC24-B9E41D2B776F}" type="presParOf" srcId="{E06E162C-B526-4ED3-976A-AF7B7C16E060}" destId="{14A02E7F-2D5F-4FDE-8D7B-D7F3E55F4CC8}" srcOrd="1" destOrd="0" presId="urn:microsoft.com/office/officeart/2008/layout/NameandTitleOrganizationalChart"/>
    <dgm:cxn modelId="{2FF076C4-07E0-4DAC-9F3C-517AC4029A84}" type="presParOf" srcId="{E06E162C-B526-4ED3-976A-AF7B7C16E060}" destId="{18D70F32-40E6-4972-8669-A59D77CEF266}" srcOrd="2" destOrd="0" presId="urn:microsoft.com/office/officeart/2008/layout/NameandTitleOrganizationalChart"/>
    <dgm:cxn modelId="{8623DC23-DDD9-44A6-9D32-6E64AF21B6DA}" type="presParOf" srcId="{C5C7148D-9914-4140-B7A1-C12593F7D90E}" destId="{26BDAD9D-BFBC-46D8-8F7E-9B27F7FB0862}" srcOrd="1" destOrd="0" presId="urn:microsoft.com/office/officeart/2008/layout/NameandTitleOrganizationalChart"/>
    <dgm:cxn modelId="{B931F8B1-A2BF-4C67-A71A-2174DD55154E}" type="presParOf" srcId="{C5C7148D-9914-4140-B7A1-C12593F7D90E}" destId="{975320A7-8ED5-4ECD-9D9F-78B7BF2792F5}" srcOrd="2" destOrd="0" presId="urn:microsoft.com/office/officeart/2008/layout/NameandTitleOrganizationalChart"/>
    <dgm:cxn modelId="{A353FD0A-5A1C-4F19-BD2C-8845A0247B9A}" type="presParOf" srcId="{DB6F4FC3-2E31-4B50-AA9A-BDD5D65F4B3E}" destId="{83E8061C-106C-4244-9DB4-44A6AE620267}" srcOrd="2" destOrd="0" presId="urn:microsoft.com/office/officeart/2008/layout/NameandTitleOrganizationalChart"/>
    <dgm:cxn modelId="{0EEEE94F-DA23-4B33-A981-9F5DE4EA6441}" type="presParOf" srcId="{DB6F4FC3-2E31-4B50-AA9A-BDD5D65F4B3E}" destId="{ABBFDD83-084F-4D29-BDCB-16B4FFD3E65F}" srcOrd="3" destOrd="0" presId="urn:microsoft.com/office/officeart/2008/layout/NameandTitleOrganizationalChart"/>
    <dgm:cxn modelId="{70C31605-6272-4F0B-832E-D2BAF158787D}" type="presParOf" srcId="{ABBFDD83-084F-4D29-BDCB-16B4FFD3E65F}" destId="{BF243E66-74A9-49B6-A7E1-B15E5B1DC6B8}" srcOrd="0" destOrd="0" presId="urn:microsoft.com/office/officeart/2008/layout/NameandTitleOrganizationalChart"/>
    <dgm:cxn modelId="{E0610A04-D2C3-4F8A-BC20-498D808E7E82}" type="presParOf" srcId="{BF243E66-74A9-49B6-A7E1-B15E5B1DC6B8}" destId="{0C0C9F88-8558-448B-BE38-5F10641152A2}" srcOrd="0" destOrd="0" presId="urn:microsoft.com/office/officeart/2008/layout/NameandTitleOrganizationalChart"/>
    <dgm:cxn modelId="{60A9AB35-625D-4FC8-8EC3-3F386979FD7F}" type="presParOf" srcId="{BF243E66-74A9-49B6-A7E1-B15E5B1DC6B8}" destId="{629E5231-4EAA-423F-A334-38F365A70191}" srcOrd="1" destOrd="0" presId="urn:microsoft.com/office/officeart/2008/layout/NameandTitleOrganizationalChart"/>
    <dgm:cxn modelId="{D6B0209F-E9F2-4329-A156-86CCA8EAEA66}" type="presParOf" srcId="{BF243E66-74A9-49B6-A7E1-B15E5B1DC6B8}" destId="{68325A83-3C0B-4256-8E88-6511C59E9591}" srcOrd="2" destOrd="0" presId="urn:microsoft.com/office/officeart/2008/layout/NameandTitleOrganizationalChart"/>
    <dgm:cxn modelId="{B57BC19E-8CC3-48B8-8C66-C9FAD11EDD24}" type="presParOf" srcId="{ABBFDD83-084F-4D29-BDCB-16B4FFD3E65F}" destId="{0B3D859D-785F-4A60-B652-3871CCC5AF73}" srcOrd="1" destOrd="0" presId="urn:microsoft.com/office/officeart/2008/layout/NameandTitleOrganizationalChart"/>
    <dgm:cxn modelId="{E3347CAA-7012-45C4-B4ED-F7E4FBEE5911}" type="presParOf" srcId="{ABBFDD83-084F-4D29-BDCB-16B4FFD3E65F}" destId="{046B6580-9E65-4BE8-ABDC-4C2679C1C854}" srcOrd="2" destOrd="0" presId="urn:microsoft.com/office/officeart/2008/layout/NameandTitleOrganizationalChart"/>
    <dgm:cxn modelId="{D8E25F71-F3A7-47F5-902E-60E8AE0BFD0B}" type="presParOf" srcId="{83033221-D1A9-4091-8CFC-50FB3575EB5C}" destId="{8DF639F0-F8C9-474A-9D4D-1D26B81F447B}" srcOrd="2" destOrd="0" presId="urn:microsoft.com/office/officeart/2008/layout/NameandTitleOrganizationalChart"/>
    <dgm:cxn modelId="{556EEF37-A3E4-4A0C-8DA1-6E31D7B26785}" type="presParOf" srcId="{0D12EE7B-6B2B-4E9B-8B8B-7F8DABAD675F}" destId="{6EA9217A-1AB8-42AC-80AF-59D1B1D581F5}" srcOrd="2" destOrd="0" presId="urn:microsoft.com/office/officeart/2008/layout/NameandTitleOrganizationalChart"/>
    <dgm:cxn modelId="{F3821550-6EAD-47A6-8C5F-6558D46D2ED4}" type="presParOf" srcId="{0D12EE7B-6B2B-4E9B-8B8B-7F8DABAD675F}" destId="{ADA0F69E-F986-487E-BEF8-B8B4E217EFFD}" srcOrd="3" destOrd="0" presId="urn:microsoft.com/office/officeart/2008/layout/NameandTitleOrganizationalChart"/>
    <dgm:cxn modelId="{050EE79D-4499-4BE2-83F1-3A20D8CA47F2}" type="presParOf" srcId="{ADA0F69E-F986-487E-BEF8-B8B4E217EFFD}" destId="{27EED630-4259-47CF-8E31-01C7FCD75D6A}" srcOrd="0" destOrd="0" presId="urn:microsoft.com/office/officeart/2008/layout/NameandTitleOrganizationalChart"/>
    <dgm:cxn modelId="{1B25D307-B0DA-45B0-8B16-4DFCB25D5C26}" type="presParOf" srcId="{27EED630-4259-47CF-8E31-01C7FCD75D6A}" destId="{85A0E0D9-744F-446C-A1DF-1E02021BEBFC}" srcOrd="0" destOrd="0" presId="urn:microsoft.com/office/officeart/2008/layout/NameandTitleOrganizationalChart"/>
    <dgm:cxn modelId="{75F70AA9-164F-4BA9-A57F-C88A0E989B4C}" type="presParOf" srcId="{27EED630-4259-47CF-8E31-01C7FCD75D6A}" destId="{8A66AC59-3830-4748-A81D-2177A6F73A57}" srcOrd="1" destOrd="0" presId="urn:microsoft.com/office/officeart/2008/layout/NameandTitleOrganizationalChart"/>
    <dgm:cxn modelId="{448B22FE-2DF2-45EB-B2F1-76EAFE075B7B}" type="presParOf" srcId="{27EED630-4259-47CF-8E31-01C7FCD75D6A}" destId="{AB282792-8840-45E9-B16C-74D952BACC63}" srcOrd="2" destOrd="0" presId="urn:microsoft.com/office/officeart/2008/layout/NameandTitleOrganizationalChart"/>
    <dgm:cxn modelId="{679D29CE-8A10-4592-B46A-11AAAD2FAB5D}" type="presParOf" srcId="{ADA0F69E-F986-487E-BEF8-B8B4E217EFFD}" destId="{BB1B2EBD-BD88-4D02-B01F-717804CE04A7}" srcOrd="1" destOrd="0" presId="urn:microsoft.com/office/officeart/2008/layout/NameandTitleOrganizationalChart"/>
    <dgm:cxn modelId="{2F297852-6D58-44B4-B191-27C1A8B1B5B7}" type="presParOf" srcId="{BB1B2EBD-BD88-4D02-B01F-717804CE04A7}" destId="{4ED8567B-274C-417B-9B8A-4653A8ED1599}" srcOrd="0" destOrd="0" presId="urn:microsoft.com/office/officeart/2008/layout/NameandTitleOrganizationalChart"/>
    <dgm:cxn modelId="{9C886C9C-1545-41AE-8D44-3D6AD802F137}" type="presParOf" srcId="{BB1B2EBD-BD88-4D02-B01F-717804CE04A7}" destId="{B0A894C4-E713-4567-B850-4EAF07E0C973}" srcOrd="1" destOrd="0" presId="urn:microsoft.com/office/officeart/2008/layout/NameandTitleOrganizationalChart"/>
    <dgm:cxn modelId="{D6CB99C4-17EB-40AD-B2ED-6675A333AC49}" type="presParOf" srcId="{B0A894C4-E713-4567-B850-4EAF07E0C973}" destId="{4B9878E6-1F2B-4B68-B3EA-4135A24361FC}" srcOrd="0" destOrd="0" presId="urn:microsoft.com/office/officeart/2008/layout/NameandTitleOrganizationalChart"/>
    <dgm:cxn modelId="{90BB27EE-150F-4CA0-B0C3-EE6BDAC953DF}" type="presParOf" srcId="{4B9878E6-1F2B-4B68-B3EA-4135A24361FC}" destId="{25212DBC-B8B9-4048-AE11-BF8C1C82A4E3}" srcOrd="0" destOrd="0" presId="urn:microsoft.com/office/officeart/2008/layout/NameandTitleOrganizationalChart"/>
    <dgm:cxn modelId="{06BBFFAD-71D3-426D-B833-D89AD3314B79}" type="presParOf" srcId="{4B9878E6-1F2B-4B68-B3EA-4135A24361FC}" destId="{875FD815-29CE-46B6-9E1C-9A69723B72DA}" srcOrd="1" destOrd="0" presId="urn:microsoft.com/office/officeart/2008/layout/NameandTitleOrganizationalChart"/>
    <dgm:cxn modelId="{826BF80F-5923-47AD-A388-6E22D7B0E43B}" type="presParOf" srcId="{4B9878E6-1F2B-4B68-B3EA-4135A24361FC}" destId="{1EED4168-2173-4F8A-9931-2A4F73CCF73C}" srcOrd="2" destOrd="0" presId="urn:microsoft.com/office/officeart/2008/layout/NameandTitleOrganizationalChart"/>
    <dgm:cxn modelId="{F7B28AE9-2115-4F5B-9856-9A899DCB3A83}" type="presParOf" srcId="{B0A894C4-E713-4567-B850-4EAF07E0C973}" destId="{C216E559-F1FE-49FF-8D7F-16D326B44175}" srcOrd="1" destOrd="0" presId="urn:microsoft.com/office/officeart/2008/layout/NameandTitleOrganizationalChart"/>
    <dgm:cxn modelId="{DA08F176-D666-41F1-8AAE-31176F30F30F}" type="presParOf" srcId="{B0A894C4-E713-4567-B850-4EAF07E0C973}" destId="{3ED0A30F-DA5E-401F-8CC7-96AA94B06C4F}" srcOrd="2" destOrd="0" presId="urn:microsoft.com/office/officeart/2008/layout/NameandTitleOrganizationalChart"/>
    <dgm:cxn modelId="{2CFB1E85-48D6-4171-946B-232D06CA2536}" type="presParOf" srcId="{BB1B2EBD-BD88-4D02-B01F-717804CE04A7}" destId="{6206DB69-BDC4-41E1-A892-46DDC78799B7}" srcOrd="2" destOrd="0" presId="urn:microsoft.com/office/officeart/2008/layout/NameandTitleOrganizationalChart"/>
    <dgm:cxn modelId="{FA5AF6E4-0A6F-43B2-849D-9CBD04C873A2}" type="presParOf" srcId="{BB1B2EBD-BD88-4D02-B01F-717804CE04A7}" destId="{1987A405-F60A-4DB2-9E5C-794D47D1CA91}" srcOrd="3" destOrd="0" presId="urn:microsoft.com/office/officeart/2008/layout/NameandTitleOrganizationalChart"/>
    <dgm:cxn modelId="{92FE4AAB-EFEB-40C2-8F2E-DEB334C53E76}" type="presParOf" srcId="{1987A405-F60A-4DB2-9E5C-794D47D1CA91}" destId="{8AA9190C-3650-41A1-9AE7-562B7D51A253}" srcOrd="0" destOrd="0" presId="urn:microsoft.com/office/officeart/2008/layout/NameandTitleOrganizationalChart"/>
    <dgm:cxn modelId="{E94E9900-F4A3-431A-8611-17141283BDEF}" type="presParOf" srcId="{8AA9190C-3650-41A1-9AE7-562B7D51A253}" destId="{7F060102-8FB6-43BA-9693-967A61E9FF81}" srcOrd="0" destOrd="0" presId="urn:microsoft.com/office/officeart/2008/layout/NameandTitleOrganizationalChart"/>
    <dgm:cxn modelId="{838F4ED4-0327-45E5-93CC-F38975629492}" type="presParOf" srcId="{8AA9190C-3650-41A1-9AE7-562B7D51A253}" destId="{4EBFE19A-F79E-44FB-8377-EF94A2DC0A4C}" srcOrd="1" destOrd="0" presId="urn:microsoft.com/office/officeart/2008/layout/NameandTitleOrganizationalChart"/>
    <dgm:cxn modelId="{5B72ADFC-264A-4BE2-8270-18A6D87AC541}" type="presParOf" srcId="{8AA9190C-3650-41A1-9AE7-562B7D51A253}" destId="{CF18D76B-8650-4EAA-A921-F717063D576C}" srcOrd="2" destOrd="0" presId="urn:microsoft.com/office/officeart/2008/layout/NameandTitleOrganizationalChart"/>
    <dgm:cxn modelId="{C677C887-0148-45AA-AA8D-E639FF5283C5}" type="presParOf" srcId="{1987A405-F60A-4DB2-9E5C-794D47D1CA91}" destId="{D4E4A573-2C61-409C-AC99-FBAEA7999399}" srcOrd="1" destOrd="0" presId="urn:microsoft.com/office/officeart/2008/layout/NameandTitleOrganizationalChart"/>
    <dgm:cxn modelId="{1D736943-9F8B-4E7B-BA36-3F3E3D6EE90D}" type="presParOf" srcId="{1987A405-F60A-4DB2-9E5C-794D47D1CA91}" destId="{2D622132-7BDB-4BE6-8B4E-2C8E428BCC9D}" srcOrd="2" destOrd="0" presId="urn:microsoft.com/office/officeart/2008/layout/NameandTitleOrganizationalChart"/>
    <dgm:cxn modelId="{E9DAC5AB-58A6-4970-920E-91126271F28D}" type="presParOf" srcId="{BB1B2EBD-BD88-4D02-B01F-717804CE04A7}" destId="{615DD655-B834-4C62-A895-444513C71ACF}" srcOrd="4" destOrd="0" presId="urn:microsoft.com/office/officeart/2008/layout/NameandTitleOrganizationalChart"/>
    <dgm:cxn modelId="{F6E5C5A1-44E2-4CB1-9829-4F229425143F}" type="presParOf" srcId="{BB1B2EBD-BD88-4D02-B01F-717804CE04A7}" destId="{70CED9D9-AA2E-41AA-A631-DAC55B3969DC}" srcOrd="5" destOrd="0" presId="urn:microsoft.com/office/officeart/2008/layout/NameandTitleOrganizationalChart"/>
    <dgm:cxn modelId="{476CA244-7A6F-4683-9251-5E192DB1033B}" type="presParOf" srcId="{70CED9D9-AA2E-41AA-A631-DAC55B3969DC}" destId="{81263979-59E3-4A15-905B-8D1614C84153}" srcOrd="0" destOrd="0" presId="urn:microsoft.com/office/officeart/2008/layout/NameandTitleOrganizationalChart"/>
    <dgm:cxn modelId="{58F1F340-1CC4-48F3-B643-FE85DDC73FFD}" type="presParOf" srcId="{81263979-59E3-4A15-905B-8D1614C84153}" destId="{53ACECDD-BFAB-492E-AA08-9CD58D4A5058}" srcOrd="0" destOrd="0" presId="urn:microsoft.com/office/officeart/2008/layout/NameandTitleOrganizationalChart"/>
    <dgm:cxn modelId="{F4059397-7668-4E98-850E-1E74DBC2A328}" type="presParOf" srcId="{81263979-59E3-4A15-905B-8D1614C84153}" destId="{E1FC3BC7-7B60-47C5-BEFD-93A26B29B53A}" srcOrd="1" destOrd="0" presId="urn:microsoft.com/office/officeart/2008/layout/NameandTitleOrganizationalChart"/>
    <dgm:cxn modelId="{9EBAD9E3-66BF-4A53-86E9-1A4A878450DD}" type="presParOf" srcId="{81263979-59E3-4A15-905B-8D1614C84153}" destId="{0D607321-AEB5-412A-936D-171F85233920}" srcOrd="2" destOrd="0" presId="urn:microsoft.com/office/officeart/2008/layout/NameandTitleOrganizationalChart"/>
    <dgm:cxn modelId="{8DF5BE99-D50A-4416-8B00-889CF31DAE26}" type="presParOf" srcId="{70CED9D9-AA2E-41AA-A631-DAC55B3969DC}" destId="{C4216C8F-AA77-4313-82A0-386538AD5AD6}" srcOrd="1" destOrd="0" presId="urn:microsoft.com/office/officeart/2008/layout/NameandTitleOrganizationalChart"/>
    <dgm:cxn modelId="{752CA414-CFA7-4109-AD14-FA3678699441}" type="presParOf" srcId="{70CED9D9-AA2E-41AA-A631-DAC55B3969DC}" destId="{6ECB44B2-5A7C-4921-8EDC-D525D328F935}" srcOrd="2" destOrd="0" presId="urn:microsoft.com/office/officeart/2008/layout/NameandTitleOrganizationalChart"/>
    <dgm:cxn modelId="{2823D9B3-C9BC-4707-9AD7-C69FB25A689C}" type="presParOf" srcId="{ADA0F69E-F986-487E-BEF8-B8B4E217EFFD}" destId="{5D0756C4-428B-4146-9878-7681F94D28B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CCEF4-2DA8-4573-91A4-3637D2774837}" type="doc">
      <dgm:prSet loTypeId="urn:microsoft.com/office/officeart/2005/8/layout/hierarchy5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6D5427-12EE-462D-8BFD-29FA1DF9EB47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Cadenas de televisión</a:t>
          </a:r>
        </a:p>
      </dgm:t>
    </dgm:pt>
    <dgm:pt modelId="{AF81EF23-02F8-49EE-A6BA-9C75F0E81B02}" type="parTrans" cxnId="{EA21AA30-108F-4917-9507-66CCDD92C6E7}">
      <dgm:prSet/>
      <dgm:spPr/>
      <dgm:t>
        <a:bodyPr/>
        <a:lstStyle/>
        <a:p>
          <a:endParaRPr lang="es-ES"/>
        </a:p>
      </dgm:t>
    </dgm:pt>
    <dgm:pt modelId="{B6430F76-F4E3-4B78-923F-7CE15892D814}" type="sibTrans" cxnId="{EA21AA30-108F-4917-9507-66CCDD92C6E7}">
      <dgm:prSet/>
      <dgm:spPr/>
      <dgm:t>
        <a:bodyPr/>
        <a:lstStyle/>
        <a:p>
          <a:endParaRPr lang="es-ES"/>
        </a:p>
      </dgm:t>
    </dgm:pt>
    <dgm:pt modelId="{680C6A49-E93C-4DC7-9F9B-2759FBD3FB8D}" type="asst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Públicas</a:t>
          </a:r>
        </a:p>
      </dgm:t>
    </dgm:pt>
    <dgm:pt modelId="{1356F0C1-B12D-4032-8A88-91FC782A2FA0}" type="parTrans" cxnId="{4F9E854E-1855-41F7-8D05-1B58A97EFA8C}">
      <dgm:prSet/>
      <dgm:spPr/>
      <dgm:t>
        <a:bodyPr/>
        <a:lstStyle/>
        <a:p>
          <a:endParaRPr lang="es-ES"/>
        </a:p>
      </dgm:t>
    </dgm:pt>
    <dgm:pt modelId="{C745CED1-8923-4594-B060-34A81F1B19A1}" type="sibTrans" cxnId="{4F9E854E-1855-41F7-8D05-1B58A97EFA8C}">
      <dgm:prSet/>
      <dgm:spPr/>
      <dgm:t>
        <a:bodyPr/>
        <a:lstStyle/>
        <a:p>
          <a:endParaRPr lang="es-ES"/>
        </a:p>
      </dgm:t>
    </dgm:pt>
    <dgm:pt modelId="{02F84B91-B0FB-4149-8C05-5177E9BF710C}" type="asst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Privadas</a:t>
          </a:r>
        </a:p>
      </dgm:t>
    </dgm:pt>
    <dgm:pt modelId="{7D465E81-D892-4AFE-B6D1-D31A33A0CEA4}" type="parTrans" cxnId="{8F8D7732-1E92-4C1C-AFB6-77A78D918E6D}">
      <dgm:prSet/>
      <dgm:spPr/>
      <dgm:t>
        <a:bodyPr/>
        <a:lstStyle/>
        <a:p>
          <a:endParaRPr lang="es-ES"/>
        </a:p>
      </dgm:t>
    </dgm:pt>
    <dgm:pt modelId="{B39D53FA-2E5A-4017-A10A-766FC74DD7BB}" type="sibTrans" cxnId="{8F8D7732-1E92-4C1C-AFB6-77A78D918E6D}">
      <dgm:prSet/>
      <dgm:spPr/>
      <dgm:t>
        <a:bodyPr/>
        <a:lstStyle/>
        <a:p>
          <a:endParaRPr lang="es-ES"/>
        </a:p>
      </dgm:t>
    </dgm:pt>
    <dgm:pt modelId="{C1249580-397E-46AC-9551-4A920F1FD2E9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TVE1</a:t>
          </a:r>
        </a:p>
      </dgm:t>
    </dgm:pt>
    <dgm:pt modelId="{1ADD2FFB-7B46-490F-BB17-0E0E96C4891E}" type="parTrans" cxnId="{78178F2D-954D-4248-9F67-C90A8A755E80}">
      <dgm:prSet/>
      <dgm:spPr/>
      <dgm:t>
        <a:bodyPr/>
        <a:lstStyle/>
        <a:p>
          <a:endParaRPr lang="es-ES"/>
        </a:p>
      </dgm:t>
    </dgm:pt>
    <dgm:pt modelId="{3FBD42C7-EF4B-446E-8BDD-D01FED491795}" type="sibTrans" cxnId="{78178F2D-954D-4248-9F67-C90A8A755E80}">
      <dgm:prSet/>
      <dgm:spPr/>
      <dgm:t>
        <a:bodyPr/>
        <a:lstStyle/>
        <a:p>
          <a:endParaRPr lang="es-ES"/>
        </a:p>
      </dgm:t>
    </dgm:pt>
    <dgm:pt modelId="{70028B1C-FFDD-4D38-B604-E78EC423A384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TVE2</a:t>
          </a:r>
        </a:p>
      </dgm:t>
    </dgm:pt>
    <dgm:pt modelId="{60B1083A-AB81-46E1-8194-8DA06408995E}" type="parTrans" cxnId="{C10DC6B6-D412-4366-AA2F-F1D669D8BA0C}">
      <dgm:prSet/>
      <dgm:spPr/>
      <dgm:t>
        <a:bodyPr/>
        <a:lstStyle/>
        <a:p>
          <a:endParaRPr lang="es-ES"/>
        </a:p>
      </dgm:t>
    </dgm:pt>
    <dgm:pt modelId="{B5729D0B-F1CA-4C59-8013-41A3F2396EDD}" type="sibTrans" cxnId="{C10DC6B6-D412-4366-AA2F-F1D669D8BA0C}">
      <dgm:prSet/>
      <dgm:spPr/>
      <dgm:t>
        <a:bodyPr/>
        <a:lstStyle/>
        <a:p>
          <a:endParaRPr lang="es-ES"/>
        </a:p>
      </dgm:t>
    </dgm:pt>
    <dgm:pt modelId="{6061EA3D-192D-48E1-8668-821013F226A3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Antena 3</a:t>
          </a:r>
        </a:p>
      </dgm:t>
    </dgm:pt>
    <dgm:pt modelId="{1A91F0DA-1411-4E1C-9817-94F6E4ECA91F}" type="parTrans" cxnId="{F59C2AF5-5811-4269-9ACA-DC0D6E92F7A9}">
      <dgm:prSet/>
      <dgm:spPr/>
      <dgm:t>
        <a:bodyPr/>
        <a:lstStyle/>
        <a:p>
          <a:endParaRPr lang="es-ES"/>
        </a:p>
      </dgm:t>
    </dgm:pt>
    <dgm:pt modelId="{87EA7A7E-4FA1-43B8-9C15-99D31B57824F}" type="sibTrans" cxnId="{F59C2AF5-5811-4269-9ACA-DC0D6E92F7A9}">
      <dgm:prSet/>
      <dgm:spPr/>
      <dgm:t>
        <a:bodyPr/>
        <a:lstStyle/>
        <a:p>
          <a:endParaRPr lang="es-ES"/>
        </a:p>
      </dgm:t>
    </dgm:pt>
    <dgm:pt modelId="{91D9003A-10A1-4FE2-BDA6-1E19566B1F0C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Tele5</a:t>
          </a:r>
        </a:p>
      </dgm:t>
    </dgm:pt>
    <dgm:pt modelId="{52D665AB-79F9-40C0-8FA5-CC2F0FFC006E}" type="parTrans" cxnId="{4CCF5BCE-37ED-44D8-8D9C-EF6C8338CF4D}">
      <dgm:prSet/>
      <dgm:spPr/>
      <dgm:t>
        <a:bodyPr/>
        <a:lstStyle/>
        <a:p>
          <a:endParaRPr lang="es-ES"/>
        </a:p>
      </dgm:t>
    </dgm:pt>
    <dgm:pt modelId="{661B1EA9-B599-477F-9FF0-7C5AE1DE3E63}" type="sibTrans" cxnId="{4CCF5BCE-37ED-44D8-8D9C-EF6C8338CF4D}">
      <dgm:prSet/>
      <dgm:spPr/>
      <dgm:t>
        <a:bodyPr/>
        <a:lstStyle/>
        <a:p>
          <a:endParaRPr lang="es-ES"/>
        </a:p>
      </dgm:t>
    </dgm:pt>
    <dgm:pt modelId="{2FD79147-1AA9-40D5-B8C4-39647AC84C14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La Sexta</a:t>
          </a:r>
        </a:p>
      </dgm:t>
    </dgm:pt>
    <dgm:pt modelId="{C8A51246-8077-4431-B1D5-69C28417B306}" type="parTrans" cxnId="{797A2469-13C5-4E5B-B418-4E7A6DED8D4F}">
      <dgm:prSet/>
      <dgm:spPr/>
      <dgm:t>
        <a:bodyPr/>
        <a:lstStyle/>
        <a:p>
          <a:endParaRPr lang="es-ES"/>
        </a:p>
      </dgm:t>
    </dgm:pt>
    <dgm:pt modelId="{9BE737FB-C18F-447C-BE70-7063CF5DEB50}" type="sibTrans" cxnId="{797A2469-13C5-4E5B-B418-4E7A6DED8D4F}">
      <dgm:prSet/>
      <dgm:spPr/>
      <dgm:t>
        <a:bodyPr/>
        <a:lstStyle/>
        <a:p>
          <a:endParaRPr lang="es-ES"/>
        </a:p>
      </dgm:t>
    </dgm:pt>
    <dgm:pt modelId="{FD66CCB1-20ED-4DFC-A1B7-1A512E3A4C20}" type="pres">
      <dgm:prSet presAssocID="{F24CCEF4-2DA8-4573-91A4-3637D277483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F11EF9-0464-4514-BCBF-13FCBA2F90E2}" type="pres">
      <dgm:prSet presAssocID="{F24CCEF4-2DA8-4573-91A4-3637D2774837}" presName="hierFlow" presStyleCnt="0"/>
      <dgm:spPr/>
    </dgm:pt>
    <dgm:pt modelId="{09E5FC85-A530-44EB-AB6A-C19AEE727417}" type="pres">
      <dgm:prSet presAssocID="{F24CCEF4-2DA8-4573-91A4-3637D277483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6476CE-E856-4871-9151-A0805BA43489}" type="pres">
      <dgm:prSet presAssocID="{FC6D5427-12EE-462D-8BFD-29FA1DF9EB47}" presName="Name17" presStyleCnt="0"/>
      <dgm:spPr/>
    </dgm:pt>
    <dgm:pt modelId="{C20AB9BB-D322-42F7-89CD-2FE5D187301A}" type="pres">
      <dgm:prSet presAssocID="{FC6D5427-12EE-462D-8BFD-29FA1DF9EB47}" presName="level1Shape" presStyleLbl="node0" presStyleIdx="0" presStyleCnt="1">
        <dgm:presLayoutVars>
          <dgm:chPref val="3"/>
        </dgm:presLayoutVars>
      </dgm:prSet>
      <dgm:spPr/>
    </dgm:pt>
    <dgm:pt modelId="{E2C147CD-847D-432D-8361-B48D8B4FDE66}" type="pres">
      <dgm:prSet presAssocID="{FC6D5427-12EE-462D-8BFD-29FA1DF9EB47}" presName="hierChild2" presStyleCnt="0"/>
      <dgm:spPr/>
    </dgm:pt>
    <dgm:pt modelId="{FEE93D60-BA5E-4944-8C6C-B1DEA35D3E6B}" type="pres">
      <dgm:prSet presAssocID="{1356F0C1-B12D-4032-8A88-91FC782A2FA0}" presName="Name25" presStyleLbl="parChTrans1D2" presStyleIdx="0" presStyleCnt="2"/>
      <dgm:spPr/>
    </dgm:pt>
    <dgm:pt modelId="{4A216E91-E4CA-4020-8C8D-289CBA78D126}" type="pres">
      <dgm:prSet presAssocID="{1356F0C1-B12D-4032-8A88-91FC782A2FA0}" presName="connTx" presStyleLbl="parChTrans1D2" presStyleIdx="0" presStyleCnt="2"/>
      <dgm:spPr/>
    </dgm:pt>
    <dgm:pt modelId="{E89F150B-BE49-41F6-A78F-DC8D5118733E}" type="pres">
      <dgm:prSet presAssocID="{680C6A49-E93C-4DC7-9F9B-2759FBD3FB8D}" presName="Name30" presStyleCnt="0"/>
      <dgm:spPr/>
    </dgm:pt>
    <dgm:pt modelId="{CF726B17-0DE3-4AD1-B390-747AF64FF5C0}" type="pres">
      <dgm:prSet presAssocID="{680C6A49-E93C-4DC7-9F9B-2759FBD3FB8D}" presName="level2Shape" presStyleLbl="asst1" presStyleIdx="0" presStyleCnt="2"/>
      <dgm:spPr/>
    </dgm:pt>
    <dgm:pt modelId="{8770A6C0-B37C-4408-B5CE-81F179EF2000}" type="pres">
      <dgm:prSet presAssocID="{680C6A49-E93C-4DC7-9F9B-2759FBD3FB8D}" presName="hierChild3" presStyleCnt="0"/>
      <dgm:spPr/>
    </dgm:pt>
    <dgm:pt modelId="{80B38F21-CE7F-481B-BA2D-9009048CC872}" type="pres">
      <dgm:prSet presAssocID="{1ADD2FFB-7B46-490F-BB17-0E0E96C4891E}" presName="Name25" presStyleLbl="parChTrans1D3" presStyleIdx="0" presStyleCnt="5"/>
      <dgm:spPr/>
    </dgm:pt>
    <dgm:pt modelId="{C0D7BAE2-9283-4BF8-91CC-2BD3CB6924A2}" type="pres">
      <dgm:prSet presAssocID="{1ADD2FFB-7B46-490F-BB17-0E0E96C4891E}" presName="connTx" presStyleLbl="parChTrans1D3" presStyleIdx="0" presStyleCnt="5"/>
      <dgm:spPr/>
    </dgm:pt>
    <dgm:pt modelId="{4D64384F-A969-461C-A76A-7BF73405B261}" type="pres">
      <dgm:prSet presAssocID="{C1249580-397E-46AC-9551-4A920F1FD2E9}" presName="Name30" presStyleCnt="0"/>
      <dgm:spPr/>
    </dgm:pt>
    <dgm:pt modelId="{7CC3DAB1-6C2B-4F20-B4D0-60D571E39B62}" type="pres">
      <dgm:prSet presAssocID="{C1249580-397E-46AC-9551-4A920F1FD2E9}" presName="level2Shape" presStyleLbl="node3" presStyleIdx="0" presStyleCnt="5"/>
      <dgm:spPr/>
    </dgm:pt>
    <dgm:pt modelId="{273C2199-B754-4971-9E54-0A8E15260FF6}" type="pres">
      <dgm:prSet presAssocID="{C1249580-397E-46AC-9551-4A920F1FD2E9}" presName="hierChild3" presStyleCnt="0"/>
      <dgm:spPr/>
    </dgm:pt>
    <dgm:pt modelId="{5056CC3D-895E-4FE9-9EEE-2C73F4D94250}" type="pres">
      <dgm:prSet presAssocID="{60B1083A-AB81-46E1-8194-8DA06408995E}" presName="Name25" presStyleLbl="parChTrans1D3" presStyleIdx="1" presStyleCnt="5"/>
      <dgm:spPr/>
    </dgm:pt>
    <dgm:pt modelId="{EAAAABD3-A91A-4E42-98B2-6A56696FC25B}" type="pres">
      <dgm:prSet presAssocID="{60B1083A-AB81-46E1-8194-8DA06408995E}" presName="connTx" presStyleLbl="parChTrans1D3" presStyleIdx="1" presStyleCnt="5"/>
      <dgm:spPr/>
    </dgm:pt>
    <dgm:pt modelId="{84ED265E-E35C-4620-8645-854107335A02}" type="pres">
      <dgm:prSet presAssocID="{70028B1C-FFDD-4D38-B604-E78EC423A384}" presName="Name30" presStyleCnt="0"/>
      <dgm:spPr/>
    </dgm:pt>
    <dgm:pt modelId="{A4B0EEA1-6FDE-46D2-ACD2-3A5A113889E2}" type="pres">
      <dgm:prSet presAssocID="{70028B1C-FFDD-4D38-B604-E78EC423A384}" presName="level2Shape" presStyleLbl="node3" presStyleIdx="1" presStyleCnt="5"/>
      <dgm:spPr/>
    </dgm:pt>
    <dgm:pt modelId="{98105FD7-06F3-40D5-9490-8126718D867E}" type="pres">
      <dgm:prSet presAssocID="{70028B1C-FFDD-4D38-B604-E78EC423A384}" presName="hierChild3" presStyleCnt="0"/>
      <dgm:spPr/>
    </dgm:pt>
    <dgm:pt modelId="{238CE4AF-6608-4823-9B58-45C91A0D54D9}" type="pres">
      <dgm:prSet presAssocID="{7D465E81-D892-4AFE-B6D1-D31A33A0CEA4}" presName="Name25" presStyleLbl="parChTrans1D2" presStyleIdx="1" presStyleCnt="2"/>
      <dgm:spPr/>
    </dgm:pt>
    <dgm:pt modelId="{98693885-C524-499D-979B-9FC57475DD2F}" type="pres">
      <dgm:prSet presAssocID="{7D465E81-D892-4AFE-B6D1-D31A33A0CEA4}" presName="connTx" presStyleLbl="parChTrans1D2" presStyleIdx="1" presStyleCnt="2"/>
      <dgm:spPr/>
    </dgm:pt>
    <dgm:pt modelId="{9692515C-7A03-4B4D-A00C-6F84A674ABD8}" type="pres">
      <dgm:prSet presAssocID="{02F84B91-B0FB-4149-8C05-5177E9BF710C}" presName="Name30" presStyleCnt="0"/>
      <dgm:spPr/>
    </dgm:pt>
    <dgm:pt modelId="{C5618D62-05AF-4ACD-833B-E311C8A93C75}" type="pres">
      <dgm:prSet presAssocID="{02F84B91-B0FB-4149-8C05-5177E9BF710C}" presName="level2Shape" presStyleLbl="asst1" presStyleIdx="1" presStyleCnt="2"/>
      <dgm:spPr/>
    </dgm:pt>
    <dgm:pt modelId="{9FADFE61-B2F3-4539-AC6A-7F733CE830B3}" type="pres">
      <dgm:prSet presAssocID="{02F84B91-B0FB-4149-8C05-5177E9BF710C}" presName="hierChild3" presStyleCnt="0"/>
      <dgm:spPr/>
    </dgm:pt>
    <dgm:pt modelId="{2498957E-7AE7-4D01-8272-934EC40A6B30}" type="pres">
      <dgm:prSet presAssocID="{1A91F0DA-1411-4E1C-9817-94F6E4ECA91F}" presName="Name25" presStyleLbl="parChTrans1D3" presStyleIdx="2" presStyleCnt="5"/>
      <dgm:spPr/>
    </dgm:pt>
    <dgm:pt modelId="{D3A5FA12-C7D0-4E6F-8A43-7485B6BE71FD}" type="pres">
      <dgm:prSet presAssocID="{1A91F0DA-1411-4E1C-9817-94F6E4ECA91F}" presName="connTx" presStyleLbl="parChTrans1D3" presStyleIdx="2" presStyleCnt="5"/>
      <dgm:spPr/>
    </dgm:pt>
    <dgm:pt modelId="{38F10B12-1171-43BE-AF77-0530923199CB}" type="pres">
      <dgm:prSet presAssocID="{6061EA3D-192D-48E1-8668-821013F226A3}" presName="Name30" presStyleCnt="0"/>
      <dgm:spPr/>
    </dgm:pt>
    <dgm:pt modelId="{13E1775D-845A-4FDA-8C8E-79BB90B265E3}" type="pres">
      <dgm:prSet presAssocID="{6061EA3D-192D-48E1-8668-821013F226A3}" presName="level2Shape" presStyleLbl="node3" presStyleIdx="2" presStyleCnt="5"/>
      <dgm:spPr/>
    </dgm:pt>
    <dgm:pt modelId="{E92D70AE-F1E0-415B-9F9D-5C70CBAA501D}" type="pres">
      <dgm:prSet presAssocID="{6061EA3D-192D-48E1-8668-821013F226A3}" presName="hierChild3" presStyleCnt="0"/>
      <dgm:spPr/>
    </dgm:pt>
    <dgm:pt modelId="{48FD61F9-9FFA-4DBA-BAAF-8786A2FD1114}" type="pres">
      <dgm:prSet presAssocID="{52D665AB-79F9-40C0-8FA5-CC2F0FFC006E}" presName="Name25" presStyleLbl="parChTrans1D3" presStyleIdx="3" presStyleCnt="5"/>
      <dgm:spPr/>
    </dgm:pt>
    <dgm:pt modelId="{1ECA37B3-FC9E-49B7-8C37-A4EBF4609A80}" type="pres">
      <dgm:prSet presAssocID="{52D665AB-79F9-40C0-8FA5-CC2F0FFC006E}" presName="connTx" presStyleLbl="parChTrans1D3" presStyleIdx="3" presStyleCnt="5"/>
      <dgm:spPr/>
    </dgm:pt>
    <dgm:pt modelId="{458B5C34-77F5-425E-BE32-E52F249E2B72}" type="pres">
      <dgm:prSet presAssocID="{91D9003A-10A1-4FE2-BDA6-1E19566B1F0C}" presName="Name30" presStyleCnt="0"/>
      <dgm:spPr/>
    </dgm:pt>
    <dgm:pt modelId="{2640F3FA-77B8-404C-BE80-C1D369BF590D}" type="pres">
      <dgm:prSet presAssocID="{91D9003A-10A1-4FE2-BDA6-1E19566B1F0C}" presName="level2Shape" presStyleLbl="node3" presStyleIdx="3" presStyleCnt="5"/>
      <dgm:spPr/>
    </dgm:pt>
    <dgm:pt modelId="{F144A0FF-C196-40D1-96B4-3FFBAD573727}" type="pres">
      <dgm:prSet presAssocID="{91D9003A-10A1-4FE2-BDA6-1E19566B1F0C}" presName="hierChild3" presStyleCnt="0"/>
      <dgm:spPr/>
    </dgm:pt>
    <dgm:pt modelId="{295B2675-6F21-4726-A0CB-BE16F7AC0124}" type="pres">
      <dgm:prSet presAssocID="{C8A51246-8077-4431-B1D5-69C28417B306}" presName="Name25" presStyleLbl="parChTrans1D3" presStyleIdx="4" presStyleCnt="5"/>
      <dgm:spPr/>
    </dgm:pt>
    <dgm:pt modelId="{421EC9BD-3E8D-4774-8A1B-C643A393535B}" type="pres">
      <dgm:prSet presAssocID="{C8A51246-8077-4431-B1D5-69C28417B306}" presName="connTx" presStyleLbl="parChTrans1D3" presStyleIdx="4" presStyleCnt="5"/>
      <dgm:spPr/>
    </dgm:pt>
    <dgm:pt modelId="{6162EEE7-18C4-4A5D-8747-4699B418B438}" type="pres">
      <dgm:prSet presAssocID="{2FD79147-1AA9-40D5-B8C4-39647AC84C14}" presName="Name30" presStyleCnt="0"/>
      <dgm:spPr/>
    </dgm:pt>
    <dgm:pt modelId="{D05F867E-BE86-4F39-9413-A8ED9CDE572B}" type="pres">
      <dgm:prSet presAssocID="{2FD79147-1AA9-40D5-B8C4-39647AC84C14}" presName="level2Shape" presStyleLbl="node3" presStyleIdx="4" presStyleCnt="5"/>
      <dgm:spPr/>
    </dgm:pt>
    <dgm:pt modelId="{8420E42F-0D14-4CE5-B03E-398815B00EE0}" type="pres">
      <dgm:prSet presAssocID="{2FD79147-1AA9-40D5-B8C4-39647AC84C14}" presName="hierChild3" presStyleCnt="0"/>
      <dgm:spPr/>
    </dgm:pt>
    <dgm:pt modelId="{CE321122-8530-43A7-B24A-E5D770720DF5}" type="pres">
      <dgm:prSet presAssocID="{F24CCEF4-2DA8-4573-91A4-3637D2774837}" presName="bgShapesFlow" presStyleCnt="0"/>
      <dgm:spPr/>
    </dgm:pt>
  </dgm:ptLst>
  <dgm:cxnLst>
    <dgm:cxn modelId="{EA41BD02-0864-43A7-BEB8-8C9BE5663FEC}" type="presOf" srcId="{C8A51246-8077-4431-B1D5-69C28417B306}" destId="{421EC9BD-3E8D-4774-8A1B-C643A393535B}" srcOrd="1" destOrd="0" presId="urn:microsoft.com/office/officeart/2005/8/layout/hierarchy5"/>
    <dgm:cxn modelId="{5C634218-B2A5-44AE-99FF-2E97E58E591C}" type="presOf" srcId="{70028B1C-FFDD-4D38-B604-E78EC423A384}" destId="{A4B0EEA1-6FDE-46D2-ACD2-3A5A113889E2}" srcOrd="0" destOrd="0" presId="urn:microsoft.com/office/officeart/2005/8/layout/hierarchy5"/>
    <dgm:cxn modelId="{6E08372B-B584-44B0-90E8-0D1347C0AA28}" type="presOf" srcId="{60B1083A-AB81-46E1-8194-8DA06408995E}" destId="{5056CC3D-895E-4FE9-9EEE-2C73F4D94250}" srcOrd="0" destOrd="0" presId="urn:microsoft.com/office/officeart/2005/8/layout/hierarchy5"/>
    <dgm:cxn modelId="{78178F2D-954D-4248-9F67-C90A8A755E80}" srcId="{680C6A49-E93C-4DC7-9F9B-2759FBD3FB8D}" destId="{C1249580-397E-46AC-9551-4A920F1FD2E9}" srcOrd="0" destOrd="0" parTransId="{1ADD2FFB-7B46-490F-BB17-0E0E96C4891E}" sibTransId="{3FBD42C7-EF4B-446E-8BDD-D01FED491795}"/>
    <dgm:cxn modelId="{BEFE6C2F-A333-406A-BEF9-44F84FC14DF2}" type="presOf" srcId="{60B1083A-AB81-46E1-8194-8DA06408995E}" destId="{EAAAABD3-A91A-4E42-98B2-6A56696FC25B}" srcOrd="1" destOrd="0" presId="urn:microsoft.com/office/officeart/2005/8/layout/hierarchy5"/>
    <dgm:cxn modelId="{EA21AA30-108F-4917-9507-66CCDD92C6E7}" srcId="{F24CCEF4-2DA8-4573-91A4-3637D2774837}" destId="{FC6D5427-12EE-462D-8BFD-29FA1DF9EB47}" srcOrd="0" destOrd="0" parTransId="{AF81EF23-02F8-49EE-A6BA-9C75F0E81B02}" sibTransId="{B6430F76-F4E3-4B78-923F-7CE15892D814}"/>
    <dgm:cxn modelId="{13803132-8836-4686-9108-1356F3A2D8CE}" type="presOf" srcId="{1A91F0DA-1411-4E1C-9817-94F6E4ECA91F}" destId="{2498957E-7AE7-4D01-8272-934EC40A6B30}" srcOrd="0" destOrd="0" presId="urn:microsoft.com/office/officeart/2005/8/layout/hierarchy5"/>
    <dgm:cxn modelId="{8F8D7732-1E92-4C1C-AFB6-77A78D918E6D}" srcId="{FC6D5427-12EE-462D-8BFD-29FA1DF9EB47}" destId="{02F84B91-B0FB-4149-8C05-5177E9BF710C}" srcOrd="1" destOrd="0" parTransId="{7D465E81-D892-4AFE-B6D1-D31A33A0CEA4}" sibTransId="{B39D53FA-2E5A-4017-A10A-766FC74DD7BB}"/>
    <dgm:cxn modelId="{FF36B93C-554A-4FAE-A04B-E47AD9CB695E}" type="presOf" srcId="{1ADD2FFB-7B46-490F-BB17-0E0E96C4891E}" destId="{C0D7BAE2-9283-4BF8-91CC-2BD3CB6924A2}" srcOrd="1" destOrd="0" presId="urn:microsoft.com/office/officeart/2005/8/layout/hierarchy5"/>
    <dgm:cxn modelId="{4F7C0560-8388-482E-BCC6-F8B535327209}" type="presOf" srcId="{FC6D5427-12EE-462D-8BFD-29FA1DF9EB47}" destId="{C20AB9BB-D322-42F7-89CD-2FE5D187301A}" srcOrd="0" destOrd="0" presId="urn:microsoft.com/office/officeart/2005/8/layout/hierarchy5"/>
    <dgm:cxn modelId="{FC16B141-94CE-41F0-9FE7-F058DBEED521}" type="presOf" srcId="{C8A51246-8077-4431-B1D5-69C28417B306}" destId="{295B2675-6F21-4726-A0CB-BE16F7AC0124}" srcOrd="0" destOrd="0" presId="urn:microsoft.com/office/officeart/2005/8/layout/hierarchy5"/>
    <dgm:cxn modelId="{838BF942-EE2E-4A0E-97A8-884DB846AE25}" type="presOf" srcId="{1356F0C1-B12D-4032-8A88-91FC782A2FA0}" destId="{FEE93D60-BA5E-4944-8C6C-B1DEA35D3E6B}" srcOrd="0" destOrd="0" presId="urn:microsoft.com/office/officeart/2005/8/layout/hierarchy5"/>
    <dgm:cxn modelId="{F4E63B65-13EE-46D9-A866-F77804EB5DFC}" type="presOf" srcId="{7D465E81-D892-4AFE-B6D1-D31A33A0CEA4}" destId="{238CE4AF-6608-4823-9B58-45C91A0D54D9}" srcOrd="0" destOrd="0" presId="urn:microsoft.com/office/officeart/2005/8/layout/hierarchy5"/>
    <dgm:cxn modelId="{808D3E47-A83D-4971-A20A-996A290EA4F6}" type="presOf" srcId="{7D465E81-D892-4AFE-B6D1-D31A33A0CEA4}" destId="{98693885-C524-499D-979B-9FC57475DD2F}" srcOrd="1" destOrd="0" presId="urn:microsoft.com/office/officeart/2005/8/layout/hierarchy5"/>
    <dgm:cxn modelId="{797A2469-13C5-4E5B-B418-4E7A6DED8D4F}" srcId="{02F84B91-B0FB-4149-8C05-5177E9BF710C}" destId="{2FD79147-1AA9-40D5-B8C4-39647AC84C14}" srcOrd="2" destOrd="0" parTransId="{C8A51246-8077-4431-B1D5-69C28417B306}" sibTransId="{9BE737FB-C18F-447C-BE70-7063CF5DEB50}"/>
    <dgm:cxn modelId="{4F9E854E-1855-41F7-8D05-1B58A97EFA8C}" srcId="{FC6D5427-12EE-462D-8BFD-29FA1DF9EB47}" destId="{680C6A49-E93C-4DC7-9F9B-2759FBD3FB8D}" srcOrd="0" destOrd="0" parTransId="{1356F0C1-B12D-4032-8A88-91FC782A2FA0}" sibTransId="{C745CED1-8923-4594-B060-34A81F1B19A1}"/>
    <dgm:cxn modelId="{6756E36E-0519-453D-B6D3-7320FC2F48BB}" type="presOf" srcId="{02F84B91-B0FB-4149-8C05-5177E9BF710C}" destId="{C5618D62-05AF-4ACD-833B-E311C8A93C75}" srcOrd="0" destOrd="0" presId="urn:microsoft.com/office/officeart/2005/8/layout/hierarchy5"/>
    <dgm:cxn modelId="{A107997D-BB6C-4CBB-BA26-B8D1B860B869}" type="presOf" srcId="{2FD79147-1AA9-40D5-B8C4-39647AC84C14}" destId="{D05F867E-BE86-4F39-9413-A8ED9CDE572B}" srcOrd="0" destOrd="0" presId="urn:microsoft.com/office/officeart/2005/8/layout/hierarchy5"/>
    <dgm:cxn modelId="{842BB686-33ED-45F2-B30D-EDC898E9CD6E}" type="presOf" srcId="{680C6A49-E93C-4DC7-9F9B-2759FBD3FB8D}" destId="{CF726B17-0DE3-4AD1-B390-747AF64FF5C0}" srcOrd="0" destOrd="0" presId="urn:microsoft.com/office/officeart/2005/8/layout/hierarchy5"/>
    <dgm:cxn modelId="{D6D2B5A2-350B-4379-89EF-F4A7E55435D1}" type="presOf" srcId="{1A91F0DA-1411-4E1C-9817-94F6E4ECA91F}" destId="{D3A5FA12-C7D0-4E6F-8A43-7485B6BE71FD}" srcOrd="1" destOrd="0" presId="urn:microsoft.com/office/officeart/2005/8/layout/hierarchy5"/>
    <dgm:cxn modelId="{C69937A3-FAD6-4F30-AA15-EA6FD59C9572}" type="presOf" srcId="{6061EA3D-192D-48E1-8668-821013F226A3}" destId="{13E1775D-845A-4FDA-8C8E-79BB90B265E3}" srcOrd="0" destOrd="0" presId="urn:microsoft.com/office/officeart/2005/8/layout/hierarchy5"/>
    <dgm:cxn modelId="{8F0345AC-5CF6-4080-A12F-4679D2E3E752}" type="presOf" srcId="{1356F0C1-B12D-4032-8A88-91FC782A2FA0}" destId="{4A216E91-E4CA-4020-8C8D-289CBA78D126}" srcOrd="1" destOrd="0" presId="urn:microsoft.com/office/officeart/2005/8/layout/hierarchy5"/>
    <dgm:cxn modelId="{C10DC6B6-D412-4366-AA2F-F1D669D8BA0C}" srcId="{680C6A49-E93C-4DC7-9F9B-2759FBD3FB8D}" destId="{70028B1C-FFDD-4D38-B604-E78EC423A384}" srcOrd="1" destOrd="0" parTransId="{60B1083A-AB81-46E1-8194-8DA06408995E}" sibTransId="{B5729D0B-F1CA-4C59-8013-41A3F2396EDD}"/>
    <dgm:cxn modelId="{D965B1BA-C43B-4607-A1B8-EF394D94BF90}" type="presOf" srcId="{52D665AB-79F9-40C0-8FA5-CC2F0FFC006E}" destId="{48FD61F9-9FFA-4DBA-BAAF-8786A2FD1114}" srcOrd="0" destOrd="0" presId="urn:microsoft.com/office/officeart/2005/8/layout/hierarchy5"/>
    <dgm:cxn modelId="{4F68B0C7-E57C-445D-970B-D77C4458932A}" type="presOf" srcId="{91D9003A-10A1-4FE2-BDA6-1E19566B1F0C}" destId="{2640F3FA-77B8-404C-BE80-C1D369BF590D}" srcOrd="0" destOrd="0" presId="urn:microsoft.com/office/officeart/2005/8/layout/hierarchy5"/>
    <dgm:cxn modelId="{2AF774CB-D4C8-44CC-9DFE-CC27C8F1E507}" type="presOf" srcId="{52D665AB-79F9-40C0-8FA5-CC2F0FFC006E}" destId="{1ECA37B3-FC9E-49B7-8C37-A4EBF4609A80}" srcOrd="1" destOrd="0" presId="urn:microsoft.com/office/officeart/2005/8/layout/hierarchy5"/>
    <dgm:cxn modelId="{4CCF5BCE-37ED-44D8-8D9C-EF6C8338CF4D}" srcId="{02F84B91-B0FB-4149-8C05-5177E9BF710C}" destId="{91D9003A-10A1-4FE2-BDA6-1E19566B1F0C}" srcOrd="1" destOrd="0" parTransId="{52D665AB-79F9-40C0-8FA5-CC2F0FFC006E}" sibTransId="{661B1EA9-B599-477F-9FF0-7C5AE1DE3E63}"/>
    <dgm:cxn modelId="{B8156EDB-9AD1-447B-90BA-C6ADCAFCA57A}" type="presOf" srcId="{F24CCEF4-2DA8-4573-91A4-3637D2774837}" destId="{FD66CCB1-20ED-4DFC-A1B7-1A512E3A4C20}" srcOrd="0" destOrd="0" presId="urn:microsoft.com/office/officeart/2005/8/layout/hierarchy5"/>
    <dgm:cxn modelId="{BCBFEBEC-6ADA-4580-B540-1CCA6E793761}" type="presOf" srcId="{C1249580-397E-46AC-9551-4A920F1FD2E9}" destId="{7CC3DAB1-6C2B-4F20-B4D0-60D571E39B62}" srcOrd="0" destOrd="0" presId="urn:microsoft.com/office/officeart/2005/8/layout/hierarchy5"/>
    <dgm:cxn modelId="{F59C2AF5-5811-4269-9ACA-DC0D6E92F7A9}" srcId="{02F84B91-B0FB-4149-8C05-5177E9BF710C}" destId="{6061EA3D-192D-48E1-8668-821013F226A3}" srcOrd="0" destOrd="0" parTransId="{1A91F0DA-1411-4E1C-9817-94F6E4ECA91F}" sibTransId="{87EA7A7E-4FA1-43B8-9C15-99D31B57824F}"/>
    <dgm:cxn modelId="{6A5F4BF6-3F1F-49D5-B710-95A3FE64EDDC}" type="presOf" srcId="{1ADD2FFB-7B46-490F-BB17-0E0E96C4891E}" destId="{80B38F21-CE7F-481B-BA2D-9009048CC872}" srcOrd="0" destOrd="0" presId="urn:microsoft.com/office/officeart/2005/8/layout/hierarchy5"/>
    <dgm:cxn modelId="{035D3703-0385-4B5C-ADDD-EB4B8A36492C}" type="presParOf" srcId="{FD66CCB1-20ED-4DFC-A1B7-1A512E3A4C20}" destId="{EDF11EF9-0464-4514-BCBF-13FCBA2F90E2}" srcOrd="0" destOrd="0" presId="urn:microsoft.com/office/officeart/2005/8/layout/hierarchy5"/>
    <dgm:cxn modelId="{FE11AC54-1934-43FD-A46A-A7F4A4577E88}" type="presParOf" srcId="{EDF11EF9-0464-4514-BCBF-13FCBA2F90E2}" destId="{09E5FC85-A530-44EB-AB6A-C19AEE727417}" srcOrd="0" destOrd="0" presId="urn:microsoft.com/office/officeart/2005/8/layout/hierarchy5"/>
    <dgm:cxn modelId="{AB5A4EA0-3F0E-454E-9173-420A4BC5BE23}" type="presParOf" srcId="{09E5FC85-A530-44EB-AB6A-C19AEE727417}" destId="{5C6476CE-E856-4871-9151-A0805BA43489}" srcOrd="0" destOrd="0" presId="urn:microsoft.com/office/officeart/2005/8/layout/hierarchy5"/>
    <dgm:cxn modelId="{ABB2998E-DA53-4D63-8D5E-10FC5684C3B7}" type="presParOf" srcId="{5C6476CE-E856-4871-9151-A0805BA43489}" destId="{C20AB9BB-D322-42F7-89CD-2FE5D187301A}" srcOrd="0" destOrd="0" presId="urn:microsoft.com/office/officeart/2005/8/layout/hierarchy5"/>
    <dgm:cxn modelId="{6DE08CFC-E748-4F9E-B563-21EFB656E26D}" type="presParOf" srcId="{5C6476CE-E856-4871-9151-A0805BA43489}" destId="{E2C147CD-847D-432D-8361-B48D8B4FDE66}" srcOrd="1" destOrd="0" presId="urn:microsoft.com/office/officeart/2005/8/layout/hierarchy5"/>
    <dgm:cxn modelId="{FC32DF7D-4858-4B4D-9584-1342B09BF9FA}" type="presParOf" srcId="{E2C147CD-847D-432D-8361-B48D8B4FDE66}" destId="{FEE93D60-BA5E-4944-8C6C-B1DEA35D3E6B}" srcOrd="0" destOrd="0" presId="urn:microsoft.com/office/officeart/2005/8/layout/hierarchy5"/>
    <dgm:cxn modelId="{87E80153-2E3B-444F-A86D-5AC9B8226B74}" type="presParOf" srcId="{FEE93D60-BA5E-4944-8C6C-B1DEA35D3E6B}" destId="{4A216E91-E4CA-4020-8C8D-289CBA78D126}" srcOrd="0" destOrd="0" presId="urn:microsoft.com/office/officeart/2005/8/layout/hierarchy5"/>
    <dgm:cxn modelId="{F943D09F-4056-477B-BC7D-3432348E4B53}" type="presParOf" srcId="{E2C147CD-847D-432D-8361-B48D8B4FDE66}" destId="{E89F150B-BE49-41F6-A78F-DC8D5118733E}" srcOrd="1" destOrd="0" presId="urn:microsoft.com/office/officeart/2005/8/layout/hierarchy5"/>
    <dgm:cxn modelId="{5C51B091-D9BD-48C2-A173-679074A9642C}" type="presParOf" srcId="{E89F150B-BE49-41F6-A78F-DC8D5118733E}" destId="{CF726B17-0DE3-4AD1-B390-747AF64FF5C0}" srcOrd="0" destOrd="0" presId="urn:microsoft.com/office/officeart/2005/8/layout/hierarchy5"/>
    <dgm:cxn modelId="{29625997-6D5A-4BB6-9D67-4C6A129E3F47}" type="presParOf" srcId="{E89F150B-BE49-41F6-A78F-DC8D5118733E}" destId="{8770A6C0-B37C-4408-B5CE-81F179EF2000}" srcOrd="1" destOrd="0" presId="urn:microsoft.com/office/officeart/2005/8/layout/hierarchy5"/>
    <dgm:cxn modelId="{C9F18B81-B996-4577-A75E-F05B60DD9FE1}" type="presParOf" srcId="{8770A6C0-B37C-4408-B5CE-81F179EF2000}" destId="{80B38F21-CE7F-481B-BA2D-9009048CC872}" srcOrd="0" destOrd="0" presId="urn:microsoft.com/office/officeart/2005/8/layout/hierarchy5"/>
    <dgm:cxn modelId="{E2CC0DB1-0E6F-4E5D-B931-D3F4A0B2597B}" type="presParOf" srcId="{80B38F21-CE7F-481B-BA2D-9009048CC872}" destId="{C0D7BAE2-9283-4BF8-91CC-2BD3CB6924A2}" srcOrd="0" destOrd="0" presId="urn:microsoft.com/office/officeart/2005/8/layout/hierarchy5"/>
    <dgm:cxn modelId="{DF3ACD77-DAC2-4832-86B1-24C179544EE7}" type="presParOf" srcId="{8770A6C0-B37C-4408-B5CE-81F179EF2000}" destId="{4D64384F-A969-461C-A76A-7BF73405B261}" srcOrd="1" destOrd="0" presId="urn:microsoft.com/office/officeart/2005/8/layout/hierarchy5"/>
    <dgm:cxn modelId="{4BC34FCC-718E-40E0-9A81-26F1665D9FF6}" type="presParOf" srcId="{4D64384F-A969-461C-A76A-7BF73405B261}" destId="{7CC3DAB1-6C2B-4F20-B4D0-60D571E39B62}" srcOrd="0" destOrd="0" presId="urn:microsoft.com/office/officeart/2005/8/layout/hierarchy5"/>
    <dgm:cxn modelId="{16E09716-1E55-474D-9A82-622E169C9C31}" type="presParOf" srcId="{4D64384F-A969-461C-A76A-7BF73405B261}" destId="{273C2199-B754-4971-9E54-0A8E15260FF6}" srcOrd="1" destOrd="0" presId="urn:microsoft.com/office/officeart/2005/8/layout/hierarchy5"/>
    <dgm:cxn modelId="{9535A0D9-2C8E-474E-9340-14C1C6982F61}" type="presParOf" srcId="{8770A6C0-B37C-4408-B5CE-81F179EF2000}" destId="{5056CC3D-895E-4FE9-9EEE-2C73F4D94250}" srcOrd="2" destOrd="0" presId="urn:microsoft.com/office/officeart/2005/8/layout/hierarchy5"/>
    <dgm:cxn modelId="{4B5E144A-A4D4-4528-B394-50B877F96860}" type="presParOf" srcId="{5056CC3D-895E-4FE9-9EEE-2C73F4D94250}" destId="{EAAAABD3-A91A-4E42-98B2-6A56696FC25B}" srcOrd="0" destOrd="0" presId="urn:microsoft.com/office/officeart/2005/8/layout/hierarchy5"/>
    <dgm:cxn modelId="{1A721315-2AE2-49D7-8F0A-F49FB92904F2}" type="presParOf" srcId="{8770A6C0-B37C-4408-B5CE-81F179EF2000}" destId="{84ED265E-E35C-4620-8645-854107335A02}" srcOrd="3" destOrd="0" presId="urn:microsoft.com/office/officeart/2005/8/layout/hierarchy5"/>
    <dgm:cxn modelId="{A19F640C-29F3-4321-ADCA-4CC7840D1F9F}" type="presParOf" srcId="{84ED265E-E35C-4620-8645-854107335A02}" destId="{A4B0EEA1-6FDE-46D2-ACD2-3A5A113889E2}" srcOrd="0" destOrd="0" presId="urn:microsoft.com/office/officeart/2005/8/layout/hierarchy5"/>
    <dgm:cxn modelId="{BEA78426-A930-4112-90F2-8EC65BC8CFCF}" type="presParOf" srcId="{84ED265E-E35C-4620-8645-854107335A02}" destId="{98105FD7-06F3-40D5-9490-8126718D867E}" srcOrd="1" destOrd="0" presId="urn:microsoft.com/office/officeart/2005/8/layout/hierarchy5"/>
    <dgm:cxn modelId="{D27E81A5-4FA2-44E0-B753-B49BFBB16008}" type="presParOf" srcId="{E2C147CD-847D-432D-8361-B48D8B4FDE66}" destId="{238CE4AF-6608-4823-9B58-45C91A0D54D9}" srcOrd="2" destOrd="0" presId="urn:microsoft.com/office/officeart/2005/8/layout/hierarchy5"/>
    <dgm:cxn modelId="{16414E8B-F539-429E-8051-A61F8A829BEE}" type="presParOf" srcId="{238CE4AF-6608-4823-9B58-45C91A0D54D9}" destId="{98693885-C524-499D-979B-9FC57475DD2F}" srcOrd="0" destOrd="0" presId="urn:microsoft.com/office/officeart/2005/8/layout/hierarchy5"/>
    <dgm:cxn modelId="{4A7F360E-BC2D-4FEC-AA48-2130C10A54A0}" type="presParOf" srcId="{E2C147CD-847D-432D-8361-B48D8B4FDE66}" destId="{9692515C-7A03-4B4D-A00C-6F84A674ABD8}" srcOrd="3" destOrd="0" presId="urn:microsoft.com/office/officeart/2005/8/layout/hierarchy5"/>
    <dgm:cxn modelId="{EDCB61CF-3C2F-4CB7-93EF-0633EBF9BA3A}" type="presParOf" srcId="{9692515C-7A03-4B4D-A00C-6F84A674ABD8}" destId="{C5618D62-05AF-4ACD-833B-E311C8A93C75}" srcOrd="0" destOrd="0" presId="urn:microsoft.com/office/officeart/2005/8/layout/hierarchy5"/>
    <dgm:cxn modelId="{070C4E08-21C7-4859-9DB0-B12CE2274DC9}" type="presParOf" srcId="{9692515C-7A03-4B4D-A00C-6F84A674ABD8}" destId="{9FADFE61-B2F3-4539-AC6A-7F733CE830B3}" srcOrd="1" destOrd="0" presId="urn:microsoft.com/office/officeart/2005/8/layout/hierarchy5"/>
    <dgm:cxn modelId="{9BD6FB7B-8825-4B82-953B-6406254802C4}" type="presParOf" srcId="{9FADFE61-B2F3-4539-AC6A-7F733CE830B3}" destId="{2498957E-7AE7-4D01-8272-934EC40A6B30}" srcOrd="0" destOrd="0" presId="urn:microsoft.com/office/officeart/2005/8/layout/hierarchy5"/>
    <dgm:cxn modelId="{CBFBEE85-53BF-42EC-B6B4-180C925048AD}" type="presParOf" srcId="{2498957E-7AE7-4D01-8272-934EC40A6B30}" destId="{D3A5FA12-C7D0-4E6F-8A43-7485B6BE71FD}" srcOrd="0" destOrd="0" presId="urn:microsoft.com/office/officeart/2005/8/layout/hierarchy5"/>
    <dgm:cxn modelId="{DD23FAED-CB0D-4561-B800-E2E2E63D9A59}" type="presParOf" srcId="{9FADFE61-B2F3-4539-AC6A-7F733CE830B3}" destId="{38F10B12-1171-43BE-AF77-0530923199CB}" srcOrd="1" destOrd="0" presId="urn:microsoft.com/office/officeart/2005/8/layout/hierarchy5"/>
    <dgm:cxn modelId="{E2522723-1810-4DAD-B2F2-7E624CBB02B4}" type="presParOf" srcId="{38F10B12-1171-43BE-AF77-0530923199CB}" destId="{13E1775D-845A-4FDA-8C8E-79BB90B265E3}" srcOrd="0" destOrd="0" presId="urn:microsoft.com/office/officeart/2005/8/layout/hierarchy5"/>
    <dgm:cxn modelId="{C614F20F-0E2B-435B-BE0A-C3507885D344}" type="presParOf" srcId="{38F10B12-1171-43BE-AF77-0530923199CB}" destId="{E92D70AE-F1E0-415B-9F9D-5C70CBAA501D}" srcOrd="1" destOrd="0" presId="urn:microsoft.com/office/officeart/2005/8/layout/hierarchy5"/>
    <dgm:cxn modelId="{DD34EAEF-591A-44D8-9B35-F1491F2C0572}" type="presParOf" srcId="{9FADFE61-B2F3-4539-AC6A-7F733CE830B3}" destId="{48FD61F9-9FFA-4DBA-BAAF-8786A2FD1114}" srcOrd="2" destOrd="0" presId="urn:microsoft.com/office/officeart/2005/8/layout/hierarchy5"/>
    <dgm:cxn modelId="{596CB9BB-2427-40C6-A864-76ECCAFB6B06}" type="presParOf" srcId="{48FD61F9-9FFA-4DBA-BAAF-8786A2FD1114}" destId="{1ECA37B3-FC9E-49B7-8C37-A4EBF4609A80}" srcOrd="0" destOrd="0" presId="urn:microsoft.com/office/officeart/2005/8/layout/hierarchy5"/>
    <dgm:cxn modelId="{9056898F-93E4-49DE-B223-F229259EDD22}" type="presParOf" srcId="{9FADFE61-B2F3-4539-AC6A-7F733CE830B3}" destId="{458B5C34-77F5-425E-BE32-E52F249E2B72}" srcOrd="3" destOrd="0" presId="urn:microsoft.com/office/officeart/2005/8/layout/hierarchy5"/>
    <dgm:cxn modelId="{3F45C3A3-ABD9-402F-B5FA-9510E831C61E}" type="presParOf" srcId="{458B5C34-77F5-425E-BE32-E52F249E2B72}" destId="{2640F3FA-77B8-404C-BE80-C1D369BF590D}" srcOrd="0" destOrd="0" presId="urn:microsoft.com/office/officeart/2005/8/layout/hierarchy5"/>
    <dgm:cxn modelId="{1ADE43DF-3874-4D7E-B3DF-56470A87CA24}" type="presParOf" srcId="{458B5C34-77F5-425E-BE32-E52F249E2B72}" destId="{F144A0FF-C196-40D1-96B4-3FFBAD573727}" srcOrd="1" destOrd="0" presId="urn:microsoft.com/office/officeart/2005/8/layout/hierarchy5"/>
    <dgm:cxn modelId="{CE4C410C-860D-47B5-AEE1-54177B061FFE}" type="presParOf" srcId="{9FADFE61-B2F3-4539-AC6A-7F733CE830B3}" destId="{295B2675-6F21-4726-A0CB-BE16F7AC0124}" srcOrd="4" destOrd="0" presId="urn:microsoft.com/office/officeart/2005/8/layout/hierarchy5"/>
    <dgm:cxn modelId="{08F44723-7CF0-4822-8AF5-6C46DDF14E3E}" type="presParOf" srcId="{295B2675-6F21-4726-A0CB-BE16F7AC0124}" destId="{421EC9BD-3E8D-4774-8A1B-C643A393535B}" srcOrd="0" destOrd="0" presId="urn:microsoft.com/office/officeart/2005/8/layout/hierarchy5"/>
    <dgm:cxn modelId="{995C34B7-213F-4679-B451-3EA4693CB594}" type="presParOf" srcId="{9FADFE61-B2F3-4539-AC6A-7F733CE830B3}" destId="{6162EEE7-18C4-4A5D-8747-4699B418B438}" srcOrd="5" destOrd="0" presId="urn:microsoft.com/office/officeart/2005/8/layout/hierarchy5"/>
    <dgm:cxn modelId="{6DAAA582-C765-4835-9DA5-CAD356773C82}" type="presParOf" srcId="{6162EEE7-18C4-4A5D-8747-4699B418B438}" destId="{D05F867E-BE86-4F39-9413-A8ED9CDE572B}" srcOrd="0" destOrd="0" presId="urn:microsoft.com/office/officeart/2005/8/layout/hierarchy5"/>
    <dgm:cxn modelId="{D437358E-7E21-435C-A953-17AAE689D052}" type="presParOf" srcId="{6162EEE7-18C4-4A5D-8747-4699B418B438}" destId="{8420E42F-0D14-4CE5-B03E-398815B00EE0}" srcOrd="1" destOrd="0" presId="urn:microsoft.com/office/officeart/2005/8/layout/hierarchy5"/>
    <dgm:cxn modelId="{BD92D021-259A-4834-9F0F-20F646702A6E}" type="presParOf" srcId="{FD66CCB1-20ED-4DFC-A1B7-1A512E3A4C20}" destId="{CE321122-8530-43A7-B24A-E5D770720DF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5240D1-3A2E-4C27-B4EC-6EFD753A8C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E5DFD21-9D31-4409-A5F1-2FFDBEADF7CA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Subsistema físico:</a:t>
          </a:r>
        </a:p>
        <a:p>
          <a:r>
            <a:rPr lang="es-ES" dirty="0"/>
            <a:t>Asociado al hardware.</a:t>
          </a:r>
        </a:p>
      </dgm:t>
    </dgm:pt>
    <dgm:pt modelId="{0B11630D-B56A-4E4B-9FE9-57445883A095}" type="parTrans" cxnId="{F04BFBBA-0634-4F6E-80E9-2F6F2404CA05}">
      <dgm:prSet/>
      <dgm:spPr/>
      <dgm:t>
        <a:bodyPr/>
        <a:lstStyle/>
        <a:p>
          <a:endParaRPr lang="es-ES"/>
        </a:p>
      </dgm:t>
    </dgm:pt>
    <dgm:pt modelId="{B00EDB7E-5C40-436C-B165-D35D9D0C495B}" type="sibTrans" cxnId="{F04BFBBA-0634-4F6E-80E9-2F6F2404CA05}">
      <dgm:prSet/>
      <dgm:spPr/>
      <dgm:t>
        <a:bodyPr/>
        <a:lstStyle/>
        <a:p>
          <a:endParaRPr lang="es-ES"/>
        </a:p>
      </dgm:t>
    </dgm:pt>
    <dgm:pt modelId="{EADA0B22-D475-4F46-853C-C0D096AA8300}">
      <dgm:prSet phldrT="[Texto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s-ES" dirty="0"/>
            <a:t>CPU</a:t>
          </a:r>
        </a:p>
      </dgm:t>
    </dgm:pt>
    <dgm:pt modelId="{9811A6A5-0A7F-4A24-AEB9-CB00CFDE0825}" type="parTrans" cxnId="{5FFB1853-961D-4245-98F0-D06C51FCC305}">
      <dgm:prSet/>
      <dgm:spPr/>
      <dgm:t>
        <a:bodyPr/>
        <a:lstStyle/>
        <a:p>
          <a:endParaRPr lang="es-ES"/>
        </a:p>
      </dgm:t>
    </dgm:pt>
    <dgm:pt modelId="{14E7628B-F5E7-49D4-859E-104213A68270}" type="sibTrans" cxnId="{5FFB1853-961D-4245-98F0-D06C51FCC305}">
      <dgm:prSet/>
      <dgm:spPr/>
      <dgm:t>
        <a:bodyPr/>
        <a:lstStyle/>
        <a:p>
          <a:endParaRPr lang="es-ES"/>
        </a:p>
      </dgm:t>
    </dgm:pt>
    <dgm:pt modelId="{CD848530-FE85-4FF3-9546-EECA5D2544E2}">
      <dgm:prSet phldrT="[Texto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s-ES" dirty="0"/>
            <a:t>Memoria principal</a:t>
          </a:r>
        </a:p>
      </dgm:t>
    </dgm:pt>
    <dgm:pt modelId="{9129513D-751A-4D90-8D6C-B045D94CB743}" type="parTrans" cxnId="{6BA93C8E-7AF3-4D3F-BEDF-F4CD15AEBB29}">
      <dgm:prSet/>
      <dgm:spPr/>
      <dgm:t>
        <a:bodyPr/>
        <a:lstStyle/>
        <a:p>
          <a:endParaRPr lang="es-ES"/>
        </a:p>
      </dgm:t>
    </dgm:pt>
    <dgm:pt modelId="{5BED07EF-1455-4016-BCFF-B67873588CF8}" type="sibTrans" cxnId="{6BA93C8E-7AF3-4D3F-BEDF-F4CD15AEBB29}">
      <dgm:prSet/>
      <dgm:spPr/>
      <dgm:t>
        <a:bodyPr/>
        <a:lstStyle/>
        <a:p>
          <a:endParaRPr lang="es-ES"/>
        </a:p>
      </dgm:t>
    </dgm:pt>
    <dgm:pt modelId="{33D994CC-89D0-466E-AE39-F935409626A8}">
      <dgm:prSet phldrT="[Texto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s-ES" dirty="0"/>
            <a:t>Placa base</a:t>
          </a:r>
        </a:p>
      </dgm:t>
    </dgm:pt>
    <dgm:pt modelId="{12A30204-F0C6-4DF1-923C-0D651A5D0BCF}" type="parTrans" cxnId="{291E3CFA-204E-4817-A426-D5D1D7F37783}">
      <dgm:prSet/>
      <dgm:spPr/>
      <dgm:t>
        <a:bodyPr/>
        <a:lstStyle/>
        <a:p>
          <a:endParaRPr lang="es-ES"/>
        </a:p>
      </dgm:t>
    </dgm:pt>
    <dgm:pt modelId="{4025E0B9-BB88-4AD2-ADF4-0275FAEC79E9}" type="sibTrans" cxnId="{291E3CFA-204E-4817-A426-D5D1D7F37783}">
      <dgm:prSet/>
      <dgm:spPr/>
      <dgm:t>
        <a:bodyPr/>
        <a:lstStyle/>
        <a:p>
          <a:endParaRPr lang="es-ES"/>
        </a:p>
      </dgm:t>
    </dgm:pt>
    <dgm:pt modelId="{DC2705DD-7EB7-4249-831D-684470669AD2}">
      <dgm:prSet phldrT="[Texto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s-ES" dirty="0"/>
            <a:t>Periféricos de entrada y salida</a:t>
          </a:r>
        </a:p>
      </dgm:t>
    </dgm:pt>
    <dgm:pt modelId="{F3F6E100-3950-4C73-BFAF-544BB0CB7289}" type="parTrans" cxnId="{27943C28-F7EA-461B-BC6E-B0058C65A468}">
      <dgm:prSet/>
      <dgm:spPr/>
      <dgm:t>
        <a:bodyPr/>
        <a:lstStyle/>
        <a:p>
          <a:endParaRPr lang="es-ES"/>
        </a:p>
      </dgm:t>
    </dgm:pt>
    <dgm:pt modelId="{6116C187-6019-45F0-901C-48FB362D6F21}" type="sibTrans" cxnId="{27943C28-F7EA-461B-BC6E-B0058C65A468}">
      <dgm:prSet/>
      <dgm:spPr/>
      <dgm:t>
        <a:bodyPr/>
        <a:lstStyle/>
        <a:p>
          <a:endParaRPr lang="es-ES"/>
        </a:p>
      </dgm:t>
    </dgm:pt>
    <dgm:pt modelId="{136BDDF2-5CE2-4E64-9D9E-B0322A555E8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b="1" dirty="0"/>
            <a:t>Subsistema lógico: asociado al software y la arquitectura. </a:t>
          </a:r>
          <a:endParaRPr lang="es-ES" dirty="0"/>
        </a:p>
      </dgm:t>
    </dgm:pt>
    <dgm:pt modelId="{0E1F32BA-2B53-4618-AB85-50817C24E339}" type="parTrans" cxnId="{EC2442E2-7D86-4ECE-9BC2-4F60BBF26C76}">
      <dgm:prSet/>
      <dgm:spPr/>
      <dgm:t>
        <a:bodyPr/>
        <a:lstStyle/>
        <a:p>
          <a:endParaRPr lang="es-ES"/>
        </a:p>
      </dgm:t>
    </dgm:pt>
    <dgm:pt modelId="{D697FAE0-030C-4445-88E7-64ECFC1F4CE1}" type="sibTrans" cxnId="{EC2442E2-7D86-4ECE-9BC2-4F60BBF26C76}">
      <dgm:prSet/>
      <dgm:spPr/>
      <dgm:t>
        <a:bodyPr/>
        <a:lstStyle/>
        <a:p>
          <a:endParaRPr lang="es-ES"/>
        </a:p>
      </dgm:t>
    </dgm:pt>
    <dgm:pt modelId="{69F565B2-5C4D-41FB-AC4D-86D714992C6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Sistema operativo </a:t>
          </a:r>
        </a:p>
      </dgm:t>
    </dgm:pt>
    <dgm:pt modelId="{3ACAD7EE-6B8C-41B2-B73D-2EA2D03676D0}" type="parTrans" cxnId="{44A7EA99-1FFE-4920-A2C1-B41E0F3AC42C}">
      <dgm:prSet/>
      <dgm:spPr/>
      <dgm:t>
        <a:bodyPr/>
        <a:lstStyle/>
        <a:p>
          <a:endParaRPr lang="es-ES"/>
        </a:p>
      </dgm:t>
    </dgm:pt>
    <dgm:pt modelId="{5B0A9199-2FA9-474B-80E8-BA02919BCD44}" type="sibTrans" cxnId="{44A7EA99-1FFE-4920-A2C1-B41E0F3AC42C}">
      <dgm:prSet/>
      <dgm:spPr/>
      <dgm:t>
        <a:bodyPr/>
        <a:lstStyle/>
        <a:p>
          <a:endParaRPr lang="es-ES"/>
        </a:p>
      </dgm:t>
    </dgm:pt>
    <dgm:pt modelId="{3DBB1B97-2CB6-456B-834A-074614C59AB7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Firmware </a:t>
          </a:r>
        </a:p>
      </dgm:t>
    </dgm:pt>
    <dgm:pt modelId="{24F2DD76-9492-494D-9504-D883D67EB1C6}" type="parTrans" cxnId="{603AFE52-4B90-4ED7-B13D-29A683BE0210}">
      <dgm:prSet/>
      <dgm:spPr/>
      <dgm:t>
        <a:bodyPr/>
        <a:lstStyle/>
        <a:p>
          <a:endParaRPr lang="es-ES"/>
        </a:p>
      </dgm:t>
    </dgm:pt>
    <dgm:pt modelId="{4AD86C79-9299-447B-A04C-558F456466ED}" type="sibTrans" cxnId="{603AFE52-4B90-4ED7-B13D-29A683BE0210}">
      <dgm:prSet/>
      <dgm:spPr/>
      <dgm:t>
        <a:bodyPr/>
        <a:lstStyle/>
        <a:p>
          <a:endParaRPr lang="es-ES"/>
        </a:p>
      </dgm:t>
    </dgm:pt>
    <dgm:pt modelId="{D28ECE52-6700-49FE-8514-407916CBEDDF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ES" dirty="0"/>
            <a:t>Aplicaciones y bases de datos.</a:t>
          </a:r>
        </a:p>
      </dgm:t>
    </dgm:pt>
    <dgm:pt modelId="{1F238FB3-33D2-43E1-9917-3E952B75CC44}" type="parTrans" cxnId="{AF8CEA9B-622D-4C1A-B1BD-663878ECA61B}">
      <dgm:prSet/>
      <dgm:spPr/>
      <dgm:t>
        <a:bodyPr/>
        <a:lstStyle/>
        <a:p>
          <a:endParaRPr lang="es-ES"/>
        </a:p>
      </dgm:t>
    </dgm:pt>
    <dgm:pt modelId="{4506D4E0-DEF0-4ACA-9078-3A52A921C33E}" type="sibTrans" cxnId="{AF8CEA9B-622D-4C1A-B1BD-663878ECA61B}">
      <dgm:prSet/>
      <dgm:spPr/>
      <dgm:t>
        <a:bodyPr/>
        <a:lstStyle/>
        <a:p>
          <a:endParaRPr lang="es-ES"/>
        </a:p>
      </dgm:t>
    </dgm:pt>
    <dgm:pt modelId="{1042E406-2719-4D41-83A4-8DBDF0BC219C}" type="pres">
      <dgm:prSet presAssocID="{F85240D1-3A2E-4C27-B4EC-6EFD753A8C91}" presName="Name0" presStyleCnt="0">
        <dgm:presLayoutVars>
          <dgm:dir/>
          <dgm:animLvl val="lvl"/>
          <dgm:resizeHandles val="exact"/>
        </dgm:presLayoutVars>
      </dgm:prSet>
      <dgm:spPr/>
    </dgm:pt>
    <dgm:pt modelId="{48342CA1-0555-4ACD-BDA0-F76943ABC627}" type="pres">
      <dgm:prSet presAssocID="{BE5DFD21-9D31-4409-A5F1-2FFDBEADF7CA}" presName="composite" presStyleCnt="0"/>
      <dgm:spPr/>
    </dgm:pt>
    <dgm:pt modelId="{C5ED77C5-6C44-483D-9B21-2F1E64A28ED4}" type="pres">
      <dgm:prSet presAssocID="{BE5DFD21-9D31-4409-A5F1-2FFDBEADF7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2A8A5E3-AAE1-48ED-AC44-80DAB3CD5A70}" type="pres">
      <dgm:prSet presAssocID="{BE5DFD21-9D31-4409-A5F1-2FFDBEADF7CA}" presName="desTx" presStyleLbl="alignAccFollowNode1" presStyleIdx="0" presStyleCnt="2">
        <dgm:presLayoutVars>
          <dgm:bulletEnabled val="1"/>
        </dgm:presLayoutVars>
      </dgm:prSet>
      <dgm:spPr/>
    </dgm:pt>
    <dgm:pt modelId="{A3B68F8C-8AB4-4F70-A010-6633F31C8B4C}" type="pres">
      <dgm:prSet presAssocID="{B00EDB7E-5C40-436C-B165-D35D9D0C495B}" presName="space" presStyleCnt="0"/>
      <dgm:spPr/>
    </dgm:pt>
    <dgm:pt modelId="{47BA0F7A-28A9-4A6A-98CB-1E207B545680}" type="pres">
      <dgm:prSet presAssocID="{136BDDF2-5CE2-4E64-9D9E-B0322A555E8B}" presName="composite" presStyleCnt="0"/>
      <dgm:spPr/>
    </dgm:pt>
    <dgm:pt modelId="{A920D8E9-7B57-40D1-849B-7BF5AA8E07CD}" type="pres">
      <dgm:prSet presAssocID="{136BDDF2-5CE2-4E64-9D9E-B0322A555E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0146729-83C3-48FC-BB40-2AA7751CD4C9}" type="pres">
      <dgm:prSet presAssocID="{136BDDF2-5CE2-4E64-9D9E-B0322A555E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81E8704-622B-41A3-A83B-55FB8A0F0FA0}" type="presOf" srcId="{D28ECE52-6700-49FE-8514-407916CBEDDF}" destId="{60146729-83C3-48FC-BB40-2AA7751CD4C9}" srcOrd="0" destOrd="2" presId="urn:microsoft.com/office/officeart/2005/8/layout/hList1"/>
    <dgm:cxn modelId="{A2A94823-A902-4414-B0D9-BD0B4EE8EEBF}" type="presOf" srcId="{DC2705DD-7EB7-4249-831D-684470669AD2}" destId="{F2A8A5E3-AAE1-48ED-AC44-80DAB3CD5A70}" srcOrd="0" destOrd="3" presId="urn:microsoft.com/office/officeart/2005/8/layout/hList1"/>
    <dgm:cxn modelId="{F8C06024-83BF-49CC-85DD-2C500EE9AB7F}" type="presOf" srcId="{F85240D1-3A2E-4C27-B4EC-6EFD753A8C91}" destId="{1042E406-2719-4D41-83A4-8DBDF0BC219C}" srcOrd="0" destOrd="0" presId="urn:microsoft.com/office/officeart/2005/8/layout/hList1"/>
    <dgm:cxn modelId="{27943C28-F7EA-461B-BC6E-B0058C65A468}" srcId="{BE5DFD21-9D31-4409-A5F1-2FFDBEADF7CA}" destId="{DC2705DD-7EB7-4249-831D-684470669AD2}" srcOrd="3" destOrd="0" parTransId="{F3F6E100-3950-4C73-BFAF-544BB0CB7289}" sibTransId="{6116C187-6019-45F0-901C-48FB362D6F21}"/>
    <dgm:cxn modelId="{203C3B2C-F433-4055-A61B-43CA6360600E}" type="presOf" srcId="{69F565B2-5C4D-41FB-AC4D-86D714992C6C}" destId="{60146729-83C3-48FC-BB40-2AA7751CD4C9}" srcOrd="0" destOrd="0" presId="urn:microsoft.com/office/officeart/2005/8/layout/hList1"/>
    <dgm:cxn modelId="{6448916C-E548-4BFB-AA3B-370A6F923007}" type="presOf" srcId="{33D994CC-89D0-466E-AE39-F935409626A8}" destId="{F2A8A5E3-AAE1-48ED-AC44-80DAB3CD5A70}" srcOrd="0" destOrd="2" presId="urn:microsoft.com/office/officeart/2005/8/layout/hList1"/>
    <dgm:cxn modelId="{603AFE52-4B90-4ED7-B13D-29A683BE0210}" srcId="{136BDDF2-5CE2-4E64-9D9E-B0322A555E8B}" destId="{3DBB1B97-2CB6-456B-834A-074614C59AB7}" srcOrd="1" destOrd="0" parTransId="{24F2DD76-9492-494D-9504-D883D67EB1C6}" sibTransId="{4AD86C79-9299-447B-A04C-558F456466ED}"/>
    <dgm:cxn modelId="{5FFB1853-961D-4245-98F0-D06C51FCC305}" srcId="{BE5DFD21-9D31-4409-A5F1-2FFDBEADF7CA}" destId="{EADA0B22-D475-4F46-853C-C0D096AA8300}" srcOrd="0" destOrd="0" parTransId="{9811A6A5-0A7F-4A24-AEB9-CB00CFDE0825}" sibTransId="{14E7628B-F5E7-49D4-859E-104213A68270}"/>
    <dgm:cxn modelId="{FC68CB5A-2E4F-4651-9CF7-E154F9075AF7}" type="presOf" srcId="{EADA0B22-D475-4F46-853C-C0D096AA8300}" destId="{F2A8A5E3-AAE1-48ED-AC44-80DAB3CD5A70}" srcOrd="0" destOrd="0" presId="urn:microsoft.com/office/officeart/2005/8/layout/hList1"/>
    <dgm:cxn modelId="{CF11EE5A-424C-4838-AA9B-9A7E3119D645}" type="presOf" srcId="{BE5DFD21-9D31-4409-A5F1-2FFDBEADF7CA}" destId="{C5ED77C5-6C44-483D-9B21-2F1E64A28ED4}" srcOrd="0" destOrd="0" presId="urn:microsoft.com/office/officeart/2005/8/layout/hList1"/>
    <dgm:cxn modelId="{DD926187-1210-43B8-8A26-C1D14C942A69}" type="presOf" srcId="{136BDDF2-5CE2-4E64-9D9E-B0322A555E8B}" destId="{A920D8E9-7B57-40D1-849B-7BF5AA8E07CD}" srcOrd="0" destOrd="0" presId="urn:microsoft.com/office/officeart/2005/8/layout/hList1"/>
    <dgm:cxn modelId="{6BA93C8E-7AF3-4D3F-BEDF-F4CD15AEBB29}" srcId="{BE5DFD21-9D31-4409-A5F1-2FFDBEADF7CA}" destId="{CD848530-FE85-4FF3-9546-EECA5D2544E2}" srcOrd="1" destOrd="0" parTransId="{9129513D-751A-4D90-8D6C-B045D94CB743}" sibTransId="{5BED07EF-1455-4016-BCFF-B67873588CF8}"/>
    <dgm:cxn modelId="{44A7EA99-1FFE-4920-A2C1-B41E0F3AC42C}" srcId="{136BDDF2-5CE2-4E64-9D9E-B0322A555E8B}" destId="{69F565B2-5C4D-41FB-AC4D-86D714992C6C}" srcOrd="0" destOrd="0" parTransId="{3ACAD7EE-6B8C-41B2-B73D-2EA2D03676D0}" sibTransId="{5B0A9199-2FA9-474B-80E8-BA02919BCD44}"/>
    <dgm:cxn modelId="{AF8CEA9B-622D-4C1A-B1BD-663878ECA61B}" srcId="{136BDDF2-5CE2-4E64-9D9E-B0322A555E8B}" destId="{D28ECE52-6700-49FE-8514-407916CBEDDF}" srcOrd="2" destOrd="0" parTransId="{1F238FB3-33D2-43E1-9917-3E952B75CC44}" sibTransId="{4506D4E0-DEF0-4ACA-9078-3A52A921C33E}"/>
    <dgm:cxn modelId="{F04BFBBA-0634-4F6E-80E9-2F6F2404CA05}" srcId="{F85240D1-3A2E-4C27-B4EC-6EFD753A8C91}" destId="{BE5DFD21-9D31-4409-A5F1-2FFDBEADF7CA}" srcOrd="0" destOrd="0" parTransId="{0B11630D-B56A-4E4B-9FE9-57445883A095}" sibTransId="{B00EDB7E-5C40-436C-B165-D35D9D0C495B}"/>
    <dgm:cxn modelId="{731FDBBB-10CD-4F0F-B09A-49243BB8F809}" type="presOf" srcId="{CD848530-FE85-4FF3-9546-EECA5D2544E2}" destId="{F2A8A5E3-AAE1-48ED-AC44-80DAB3CD5A70}" srcOrd="0" destOrd="1" presId="urn:microsoft.com/office/officeart/2005/8/layout/hList1"/>
    <dgm:cxn modelId="{EC2442E2-7D86-4ECE-9BC2-4F60BBF26C76}" srcId="{F85240D1-3A2E-4C27-B4EC-6EFD753A8C91}" destId="{136BDDF2-5CE2-4E64-9D9E-B0322A555E8B}" srcOrd="1" destOrd="0" parTransId="{0E1F32BA-2B53-4618-AB85-50817C24E339}" sibTransId="{D697FAE0-030C-4445-88E7-64ECFC1F4CE1}"/>
    <dgm:cxn modelId="{291E3CFA-204E-4817-A426-D5D1D7F37783}" srcId="{BE5DFD21-9D31-4409-A5F1-2FFDBEADF7CA}" destId="{33D994CC-89D0-466E-AE39-F935409626A8}" srcOrd="2" destOrd="0" parTransId="{12A30204-F0C6-4DF1-923C-0D651A5D0BCF}" sibTransId="{4025E0B9-BB88-4AD2-ADF4-0275FAEC79E9}"/>
    <dgm:cxn modelId="{7DDEE3FC-D485-4E61-92BB-75F9596A406A}" type="presOf" srcId="{3DBB1B97-2CB6-456B-834A-074614C59AB7}" destId="{60146729-83C3-48FC-BB40-2AA7751CD4C9}" srcOrd="0" destOrd="1" presId="urn:microsoft.com/office/officeart/2005/8/layout/hList1"/>
    <dgm:cxn modelId="{BFBD06CE-9A5D-4C58-B978-02DB1F6457AB}" type="presParOf" srcId="{1042E406-2719-4D41-83A4-8DBDF0BC219C}" destId="{48342CA1-0555-4ACD-BDA0-F76943ABC627}" srcOrd="0" destOrd="0" presId="urn:microsoft.com/office/officeart/2005/8/layout/hList1"/>
    <dgm:cxn modelId="{25B2B389-EA8A-41F5-8BE6-7799ACDE059F}" type="presParOf" srcId="{48342CA1-0555-4ACD-BDA0-F76943ABC627}" destId="{C5ED77C5-6C44-483D-9B21-2F1E64A28ED4}" srcOrd="0" destOrd="0" presId="urn:microsoft.com/office/officeart/2005/8/layout/hList1"/>
    <dgm:cxn modelId="{6E4F9807-5822-4481-9E6A-3DB3C1CF82F6}" type="presParOf" srcId="{48342CA1-0555-4ACD-BDA0-F76943ABC627}" destId="{F2A8A5E3-AAE1-48ED-AC44-80DAB3CD5A70}" srcOrd="1" destOrd="0" presId="urn:microsoft.com/office/officeart/2005/8/layout/hList1"/>
    <dgm:cxn modelId="{218D9768-2ADC-45E5-8284-B99AF193EDA5}" type="presParOf" srcId="{1042E406-2719-4D41-83A4-8DBDF0BC219C}" destId="{A3B68F8C-8AB4-4F70-A010-6633F31C8B4C}" srcOrd="1" destOrd="0" presId="urn:microsoft.com/office/officeart/2005/8/layout/hList1"/>
    <dgm:cxn modelId="{97A441BC-6A8C-4654-A94F-9D7B5E59C644}" type="presParOf" srcId="{1042E406-2719-4D41-83A4-8DBDF0BC219C}" destId="{47BA0F7A-28A9-4A6A-98CB-1E207B545680}" srcOrd="2" destOrd="0" presId="urn:microsoft.com/office/officeart/2005/8/layout/hList1"/>
    <dgm:cxn modelId="{213F7A6E-7368-47D7-8FA9-B26039AD4C37}" type="presParOf" srcId="{47BA0F7A-28A9-4A6A-98CB-1E207B545680}" destId="{A920D8E9-7B57-40D1-849B-7BF5AA8E07CD}" srcOrd="0" destOrd="0" presId="urn:microsoft.com/office/officeart/2005/8/layout/hList1"/>
    <dgm:cxn modelId="{FE4FA69E-50D9-4EF4-9656-92C1F41494F5}" type="presParOf" srcId="{47BA0F7A-28A9-4A6A-98CB-1E207B545680}" destId="{60146729-83C3-48FC-BB40-2AA7751CD4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CB55C0-7EE7-4176-B708-5ED2BB076023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8DC0AAA-52D1-459D-AE5D-D7EF5BCE2A29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ES" sz="2000" dirty="0"/>
            <a:t>Subsistema físico asociado al hardware</a:t>
          </a:r>
        </a:p>
      </dgm:t>
    </dgm:pt>
    <dgm:pt modelId="{8CDB6F2D-F32D-4010-9E1D-517D485D0D05}" type="parTrans" cxnId="{A22AF2F0-4E4A-4C54-9648-CBD49DD1EC6D}">
      <dgm:prSet/>
      <dgm:spPr/>
      <dgm:t>
        <a:bodyPr/>
        <a:lstStyle/>
        <a:p>
          <a:endParaRPr lang="es-ES"/>
        </a:p>
      </dgm:t>
    </dgm:pt>
    <dgm:pt modelId="{4754572F-AA3C-4176-A9EF-7B34F43C819F}" type="sibTrans" cxnId="{A22AF2F0-4E4A-4C54-9648-CBD49DD1EC6D}">
      <dgm:prSet/>
      <dgm:spPr/>
      <dgm:t>
        <a:bodyPr/>
        <a:lstStyle/>
        <a:p>
          <a:endParaRPr lang="es-ES"/>
        </a:p>
      </dgm:t>
    </dgm:pt>
    <dgm:pt modelId="{F9B827EE-7FDD-4BF7-ADFC-80BB18D05282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2000" dirty="0"/>
            <a:t>CPU</a:t>
          </a:r>
        </a:p>
      </dgm:t>
    </dgm:pt>
    <dgm:pt modelId="{5116358E-0ADB-4F4F-AE01-C1121D6D5012}" type="parTrans" cxnId="{AACE635D-D757-4201-9E54-B603848952FA}">
      <dgm:prSet/>
      <dgm:spPr/>
      <dgm:t>
        <a:bodyPr/>
        <a:lstStyle/>
        <a:p>
          <a:endParaRPr lang="es-ES"/>
        </a:p>
      </dgm:t>
    </dgm:pt>
    <dgm:pt modelId="{AE1D92BB-C513-458D-92C7-628FB419D05F}" type="sibTrans" cxnId="{AACE635D-D757-4201-9E54-B603848952FA}">
      <dgm:prSet/>
      <dgm:spPr/>
      <dgm:t>
        <a:bodyPr/>
        <a:lstStyle/>
        <a:p>
          <a:endParaRPr lang="es-ES"/>
        </a:p>
      </dgm:t>
    </dgm:pt>
    <dgm:pt modelId="{A675F154-7A15-4E18-95D1-6E02E6DE8349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" sz="2000" dirty="0"/>
            <a:t>Memoria principal</a:t>
          </a:r>
        </a:p>
      </dgm:t>
    </dgm:pt>
    <dgm:pt modelId="{72937544-7940-4EA8-B1A6-844A66941AA2}" type="parTrans" cxnId="{B1F61A2D-26E6-48E4-93BA-E6D80502EFFD}">
      <dgm:prSet/>
      <dgm:spPr/>
      <dgm:t>
        <a:bodyPr/>
        <a:lstStyle/>
        <a:p>
          <a:endParaRPr lang="es-ES"/>
        </a:p>
      </dgm:t>
    </dgm:pt>
    <dgm:pt modelId="{DE4275F2-14D8-4D56-8F99-E2C89B97B3F7}" type="sibTrans" cxnId="{B1F61A2D-26E6-48E4-93BA-E6D80502EFFD}">
      <dgm:prSet/>
      <dgm:spPr/>
      <dgm:t>
        <a:bodyPr/>
        <a:lstStyle/>
        <a:p>
          <a:endParaRPr lang="es-ES"/>
        </a:p>
      </dgm:t>
    </dgm:pt>
    <dgm:pt modelId="{7C627889-B269-4CCD-B4F7-6D3E8668F49C}">
      <dgm:prSet/>
      <dgm:spPr>
        <a:solidFill>
          <a:schemeClr val="accent6"/>
        </a:solidFill>
      </dgm:spPr>
      <dgm:t>
        <a:bodyPr/>
        <a:lstStyle/>
        <a:p>
          <a:r>
            <a:rPr lang="es-ES" dirty="0"/>
            <a:t>Periféricos de entrada y salida</a:t>
          </a:r>
        </a:p>
      </dgm:t>
    </dgm:pt>
    <dgm:pt modelId="{F4D0098D-7237-479F-BA51-4F0BA7C4974F}" type="parTrans" cxnId="{EFD13D0F-1E7B-4115-A69A-908BC2AB511F}">
      <dgm:prSet/>
      <dgm:spPr/>
      <dgm:t>
        <a:bodyPr/>
        <a:lstStyle/>
        <a:p>
          <a:endParaRPr lang="es-ES"/>
        </a:p>
      </dgm:t>
    </dgm:pt>
    <dgm:pt modelId="{D43412B9-9892-4BC2-9436-6FB5ACD45CC8}" type="sibTrans" cxnId="{EFD13D0F-1E7B-4115-A69A-908BC2AB511F}">
      <dgm:prSet/>
      <dgm:spPr/>
      <dgm:t>
        <a:bodyPr/>
        <a:lstStyle/>
        <a:p>
          <a:endParaRPr lang="es-ES"/>
        </a:p>
      </dgm:t>
    </dgm:pt>
    <dgm:pt modelId="{1C57AEF3-BF26-4E3A-88A6-93344EA7016B}">
      <dgm:prSet/>
      <dgm:spPr>
        <a:solidFill>
          <a:srgbClr val="FFFF00"/>
        </a:solidFill>
      </dgm:spPr>
      <dgm:t>
        <a:bodyPr/>
        <a:lstStyle/>
        <a:p>
          <a:r>
            <a:rPr lang="es-ES" dirty="0"/>
            <a:t>Placa base</a:t>
          </a:r>
        </a:p>
      </dgm:t>
    </dgm:pt>
    <dgm:pt modelId="{90227F05-D2BC-4E78-ADA8-163585D366A0}" type="parTrans" cxnId="{8CC23545-424E-4639-955F-B1EA9E0E5872}">
      <dgm:prSet/>
      <dgm:spPr/>
      <dgm:t>
        <a:bodyPr/>
        <a:lstStyle/>
        <a:p>
          <a:endParaRPr lang="es-ES"/>
        </a:p>
      </dgm:t>
    </dgm:pt>
    <dgm:pt modelId="{A7B94F45-1F82-4CBC-B0B0-F72F90162E08}" type="sibTrans" cxnId="{8CC23545-424E-4639-955F-B1EA9E0E5872}">
      <dgm:prSet/>
      <dgm:spPr/>
      <dgm:t>
        <a:bodyPr/>
        <a:lstStyle/>
        <a:p>
          <a:endParaRPr lang="es-ES"/>
        </a:p>
      </dgm:t>
    </dgm:pt>
    <dgm:pt modelId="{700F02B9-82C7-406F-91C8-2C2C3578EC15}" type="pres">
      <dgm:prSet presAssocID="{63CB55C0-7EE7-4176-B708-5ED2BB076023}" presName="Name0" presStyleCnt="0">
        <dgm:presLayoutVars>
          <dgm:chMax val="1"/>
          <dgm:chPref val="1"/>
        </dgm:presLayoutVars>
      </dgm:prSet>
      <dgm:spPr/>
    </dgm:pt>
    <dgm:pt modelId="{8914453E-EDAC-40AC-AF0E-75F19A20F540}" type="pres">
      <dgm:prSet presAssocID="{58DC0AAA-52D1-459D-AE5D-D7EF5BCE2A29}" presName="Parent" presStyleLbl="node0" presStyleIdx="0" presStyleCnt="1">
        <dgm:presLayoutVars>
          <dgm:chMax val="5"/>
          <dgm:chPref val="5"/>
        </dgm:presLayoutVars>
      </dgm:prSet>
      <dgm:spPr/>
    </dgm:pt>
    <dgm:pt modelId="{B30DE4EC-D1F9-4850-9ECA-AC5429F5D97D}" type="pres">
      <dgm:prSet presAssocID="{58DC0AAA-52D1-459D-AE5D-D7EF5BCE2A29}" presName="Accent1" presStyleLbl="node1" presStyleIdx="0" presStyleCnt="17"/>
      <dgm:spPr>
        <a:solidFill>
          <a:srgbClr val="00B0F0"/>
        </a:solidFill>
      </dgm:spPr>
    </dgm:pt>
    <dgm:pt modelId="{8A23D15F-C897-4ECE-8D60-1E18C573B0D4}" type="pres">
      <dgm:prSet presAssocID="{58DC0AAA-52D1-459D-AE5D-D7EF5BCE2A29}" presName="Accent2" presStyleLbl="node1" presStyleIdx="1" presStyleCnt="17"/>
      <dgm:spPr>
        <a:solidFill>
          <a:srgbClr val="00B0F0"/>
        </a:solidFill>
      </dgm:spPr>
    </dgm:pt>
    <dgm:pt modelId="{E9654D38-A974-4589-834A-48CA1453DD30}" type="pres">
      <dgm:prSet presAssocID="{58DC0AAA-52D1-459D-AE5D-D7EF5BCE2A29}" presName="Accent3" presStyleLbl="node1" presStyleIdx="2" presStyleCnt="17"/>
      <dgm:spPr>
        <a:solidFill>
          <a:srgbClr val="00B0F0"/>
        </a:solidFill>
      </dgm:spPr>
    </dgm:pt>
    <dgm:pt modelId="{2FCDB81E-90F5-474C-A1EE-C60F77B329F5}" type="pres">
      <dgm:prSet presAssocID="{58DC0AAA-52D1-459D-AE5D-D7EF5BCE2A29}" presName="Accent4" presStyleLbl="node1" presStyleIdx="3" presStyleCnt="17"/>
      <dgm:spPr>
        <a:solidFill>
          <a:srgbClr val="00B0F0"/>
        </a:solidFill>
      </dgm:spPr>
    </dgm:pt>
    <dgm:pt modelId="{B4EBA87A-C9FA-4E81-857C-38F21DC10824}" type="pres">
      <dgm:prSet presAssocID="{58DC0AAA-52D1-459D-AE5D-D7EF5BCE2A29}" presName="Accent5" presStyleLbl="node1" presStyleIdx="4" presStyleCnt="17"/>
      <dgm:spPr>
        <a:solidFill>
          <a:schemeClr val="accent5">
            <a:lumMod val="60000"/>
            <a:lumOff val="40000"/>
          </a:schemeClr>
        </a:solidFill>
      </dgm:spPr>
    </dgm:pt>
    <dgm:pt modelId="{99089461-4752-4AA0-9288-625EC00178C4}" type="pres">
      <dgm:prSet presAssocID="{58DC0AAA-52D1-459D-AE5D-D7EF5BCE2A29}" presName="Accent6" presStyleLbl="node1" presStyleIdx="5" presStyleCnt="17"/>
      <dgm:spPr>
        <a:solidFill>
          <a:srgbClr val="49F01C"/>
        </a:solidFill>
      </dgm:spPr>
    </dgm:pt>
    <dgm:pt modelId="{BE8F5136-075F-4599-8085-3475D818C9DF}" type="pres">
      <dgm:prSet presAssocID="{F9B827EE-7FDD-4BF7-ADFC-80BB18D05282}" presName="Child1" presStyleLbl="node1" presStyleIdx="6" presStyleCnt="17">
        <dgm:presLayoutVars>
          <dgm:chMax val="0"/>
          <dgm:chPref val="0"/>
        </dgm:presLayoutVars>
      </dgm:prSet>
      <dgm:spPr/>
    </dgm:pt>
    <dgm:pt modelId="{0B9E619A-CF6E-434B-AC9B-382FFFEC33FD}" type="pres">
      <dgm:prSet presAssocID="{F9B827EE-7FDD-4BF7-ADFC-80BB18D05282}" presName="Accent7" presStyleCnt="0"/>
      <dgm:spPr/>
    </dgm:pt>
    <dgm:pt modelId="{BC17EF26-2399-46DA-BEEB-F8B4D549C2B7}" type="pres">
      <dgm:prSet presAssocID="{F9B827EE-7FDD-4BF7-ADFC-80BB18D05282}" presName="AccentHold1" presStyleLbl="node1" presStyleIdx="7" presStyleCnt="17"/>
      <dgm:spPr>
        <a:solidFill>
          <a:srgbClr val="92D050"/>
        </a:solidFill>
      </dgm:spPr>
    </dgm:pt>
    <dgm:pt modelId="{6C6BD4C5-6ADC-4908-BCB7-73B60CD69DB7}" type="pres">
      <dgm:prSet presAssocID="{F9B827EE-7FDD-4BF7-ADFC-80BB18D05282}" presName="Accent8" presStyleCnt="0"/>
      <dgm:spPr/>
    </dgm:pt>
    <dgm:pt modelId="{07308A12-E3BC-4EEB-AAC7-1BEB2192550E}" type="pres">
      <dgm:prSet presAssocID="{F9B827EE-7FDD-4BF7-ADFC-80BB18D05282}" presName="AccentHold2" presStyleLbl="node1" presStyleIdx="8" presStyleCnt="17"/>
      <dgm:spPr>
        <a:solidFill>
          <a:srgbClr val="92D050"/>
        </a:solidFill>
      </dgm:spPr>
    </dgm:pt>
    <dgm:pt modelId="{DBE832A4-0ABE-4297-AFF5-C41B2727421E}" type="pres">
      <dgm:prSet presAssocID="{A675F154-7A15-4E18-95D1-6E02E6DE8349}" presName="Child2" presStyleLbl="node1" presStyleIdx="9" presStyleCnt="17">
        <dgm:presLayoutVars>
          <dgm:chMax val="0"/>
          <dgm:chPref val="0"/>
        </dgm:presLayoutVars>
      </dgm:prSet>
      <dgm:spPr/>
    </dgm:pt>
    <dgm:pt modelId="{6021F433-40B2-49BB-923A-2A8E05A8100B}" type="pres">
      <dgm:prSet presAssocID="{A675F154-7A15-4E18-95D1-6E02E6DE8349}" presName="Accent9" presStyleCnt="0"/>
      <dgm:spPr/>
    </dgm:pt>
    <dgm:pt modelId="{8B88B9A8-E0B7-402E-9D38-F33A166F6A4E}" type="pres">
      <dgm:prSet presAssocID="{A675F154-7A15-4E18-95D1-6E02E6DE8349}" presName="AccentHold1" presStyleLbl="node1" presStyleIdx="10" presStyleCnt="17"/>
      <dgm:spPr>
        <a:solidFill>
          <a:srgbClr val="00B050"/>
        </a:solidFill>
      </dgm:spPr>
    </dgm:pt>
    <dgm:pt modelId="{2991F2D5-3426-441A-8201-22D5A68CF745}" type="pres">
      <dgm:prSet presAssocID="{A675F154-7A15-4E18-95D1-6E02E6DE8349}" presName="Accent10" presStyleCnt="0"/>
      <dgm:spPr/>
    </dgm:pt>
    <dgm:pt modelId="{6865C6A7-FA6C-4A50-986D-958D5995E30A}" type="pres">
      <dgm:prSet presAssocID="{A675F154-7A15-4E18-95D1-6E02E6DE8349}" presName="AccentHold2" presStyleLbl="node1" presStyleIdx="11" presStyleCnt="17"/>
      <dgm:spPr>
        <a:solidFill>
          <a:srgbClr val="49F01C"/>
        </a:solidFill>
      </dgm:spPr>
    </dgm:pt>
    <dgm:pt modelId="{76D5B19D-FD30-4E6E-830F-F899883C8F75}" type="pres">
      <dgm:prSet presAssocID="{A675F154-7A15-4E18-95D1-6E02E6DE8349}" presName="Accent11" presStyleCnt="0"/>
      <dgm:spPr/>
    </dgm:pt>
    <dgm:pt modelId="{4BB1D3A8-AAC3-4CF5-9323-7EBB0FA94EF0}" type="pres">
      <dgm:prSet presAssocID="{A675F154-7A15-4E18-95D1-6E02E6DE8349}" presName="AccentHold3" presStyleLbl="node1" presStyleIdx="12" presStyleCnt="17"/>
      <dgm:spPr>
        <a:solidFill>
          <a:srgbClr val="FFFF00"/>
        </a:solidFill>
      </dgm:spPr>
    </dgm:pt>
    <dgm:pt modelId="{FB5633F2-7A3E-4669-9E2F-8769A895EFAB}" type="pres">
      <dgm:prSet presAssocID="{7C627889-B269-4CCD-B4F7-6D3E8668F49C}" presName="Child3" presStyleLbl="node1" presStyleIdx="13" presStyleCnt="17" custScaleX="69842" custScaleY="66751" custLinFactX="-130904" custLinFactNeighborX="-200000" custLinFactNeighborY="42742">
        <dgm:presLayoutVars>
          <dgm:chMax val="0"/>
          <dgm:chPref val="0"/>
        </dgm:presLayoutVars>
      </dgm:prSet>
      <dgm:spPr/>
    </dgm:pt>
    <dgm:pt modelId="{9C932514-8A6F-42D7-A49F-1DA3F2064079}" type="pres">
      <dgm:prSet presAssocID="{7C627889-B269-4CCD-B4F7-6D3E8668F49C}" presName="Accent12" presStyleCnt="0"/>
      <dgm:spPr/>
    </dgm:pt>
    <dgm:pt modelId="{A73FEF01-D6AE-4072-A6D1-617C18AB6539}" type="pres">
      <dgm:prSet presAssocID="{7C627889-B269-4CCD-B4F7-6D3E8668F49C}" presName="AccentHold1" presStyleLbl="node1" presStyleIdx="14" presStyleCnt="17"/>
      <dgm:spPr>
        <a:solidFill>
          <a:srgbClr val="FFFF00"/>
        </a:solidFill>
      </dgm:spPr>
    </dgm:pt>
    <dgm:pt modelId="{60E5428B-70B8-45E0-A053-2AB196639D05}" type="pres">
      <dgm:prSet presAssocID="{1C57AEF3-BF26-4E3A-88A6-93344EA7016B}" presName="Child4" presStyleLbl="node1" presStyleIdx="15" presStyleCnt="17" custScaleX="60743" custScaleY="60745" custLinFactX="100000" custLinFactNeighborX="130516" custLinFactNeighborY="-74206">
        <dgm:presLayoutVars>
          <dgm:chMax val="0"/>
          <dgm:chPref val="0"/>
        </dgm:presLayoutVars>
      </dgm:prSet>
      <dgm:spPr/>
    </dgm:pt>
    <dgm:pt modelId="{BABB6EC8-7857-4DBC-BFEC-3A627C9ED516}" type="pres">
      <dgm:prSet presAssocID="{1C57AEF3-BF26-4E3A-88A6-93344EA7016B}" presName="Accent13" presStyleCnt="0"/>
      <dgm:spPr/>
    </dgm:pt>
    <dgm:pt modelId="{D88DEFAB-6AE2-4DA9-8655-DC086300562A}" type="pres">
      <dgm:prSet presAssocID="{1C57AEF3-BF26-4E3A-88A6-93344EA7016B}" presName="AccentHold1" presStyleLbl="node1" presStyleIdx="16" presStyleCnt="17"/>
      <dgm:spPr>
        <a:solidFill>
          <a:schemeClr val="accent6"/>
        </a:solidFill>
      </dgm:spPr>
    </dgm:pt>
  </dgm:ptLst>
  <dgm:cxnLst>
    <dgm:cxn modelId="{EFD13D0F-1E7B-4115-A69A-908BC2AB511F}" srcId="{58DC0AAA-52D1-459D-AE5D-D7EF5BCE2A29}" destId="{7C627889-B269-4CCD-B4F7-6D3E8668F49C}" srcOrd="2" destOrd="0" parTransId="{F4D0098D-7237-479F-BA51-4F0BA7C4974F}" sibTransId="{D43412B9-9892-4BC2-9436-6FB5ACD45CC8}"/>
    <dgm:cxn modelId="{ED31251B-A3BC-4FD8-8AB5-4D238ADAF006}" type="presOf" srcId="{1C57AEF3-BF26-4E3A-88A6-93344EA7016B}" destId="{60E5428B-70B8-45E0-A053-2AB196639D05}" srcOrd="0" destOrd="0" presId="urn:microsoft.com/office/officeart/2009/3/layout/CircleRelationship"/>
    <dgm:cxn modelId="{B1F61A2D-26E6-48E4-93BA-E6D80502EFFD}" srcId="{58DC0AAA-52D1-459D-AE5D-D7EF5BCE2A29}" destId="{A675F154-7A15-4E18-95D1-6E02E6DE8349}" srcOrd="1" destOrd="0" parTransId="{72937544-7940-4EA8-B1A6-844A66941AA2}" sibTransId="{DE4275F2-14D8-4D56-8F99-E2C89B97B3F7}"/>
    <dgm:cxn modelId="{AACE635D-D757-4201-9E54-B603848952FA}" srcId="{58DC0AAA-52D1-459D-AE5D-D7EF5BCE2A29}" destId="{F9B827EE-7FDD-4BF7-ADFC-80BB18D05282}" srcOrd="0" destOrd="0" parTransId="{5116358E-0ADB-4F4F-AE01-C1121D6D5012}" sibTransId="{AE1D92BB-C513-458D-92C7-628FB419D05F}"/>
    <dgm:cxn modelId="{41B21C62-5EFF-4746-B86E-00725169C145}" type="presOf" srcId="{63CB55C0-7EE7-4176-B708-5ED2BB076023}" destId="{700F02B9-82C7-406F-91C8-2C2C3578EC15}" srcOrd="0" destOrd="0" presId="urn:microsoft.com/office/officeart/2009/3/layout/CircleRelationship"/>
    <dgm:cxn modelId="{A1A0C744-0B09-4280-9C19-F528FD6B91DF}" type="presOf" srcId="{A675F154-7A15-4E18-95D1-6E02E6DE8349}" destId="{DBE832A4-0ABE-4297-AFF5-C41B2727421E}" srcOrd="0" destOrd="0" presId="urn:microsoft.com/office/officeart/2009/3/layout/CircleRelationship"/>
    <dgm:cxn modelId="{8CC23545-424E-4639-955F-B1EA9E0E5872}" srcId="{58DC0AAA-52D1-459D-AE5D-D7EF5BCE2A29}" destId="{1C57AEF3-BF26-4E3A-88A6-93344EA7016B}" srcOrd="3" destOrd="0" parTransId="{90227F05-D2BC-4E78-ADA8-163585D366A0}" sibTransId="{A7B94F45-1F82-4CBC-B0B0-F72F90162E08}"/>
    <dgm:cxn modelId="{F93E5A70-1A14-4582-9BAB-6D0E50ED5E3F}" type="presOf" srcId="{58DC0AAA-52D1-459D-AE5D-D7EF5BCE2A29}" destId="{8914453E-EDAC-40AC-AF0E-75F19A20F540}" srcOrd="0" destOrd="0" presId="urn:microsoft.com/office/officeart/2009/3/layout/CircleRelationship"/>
    <dgm:cxn modelId="{214ADD70-A5DD-4872-8988-38C556F675C1}" type="presOf" srcId="{F9B827EE-7FDD-4BF7-ADFC-80BB18D05282}" destId="{BE8F5136-075F-4599-8085-3475D818C9DF}" srcOrd="0" destOrd="0" presId="urn:microsoft.com/office/officeart/2009/3/layout/CircleRelationship"/>
    <dgm:cxn modelId="{E655C392-3CE7-4A5F-B070-9E7B63266F52}" type="presOf" srcId="{7C627889-B269-4CCD-B4F7-6D3E8668F49C}" destId="{FB5633F2-7A3E-4669-9E2F-8769A895EFAB}" srcOrd="0" destOrd="0" presId="urn:microsoft.com/office/officeart/2009/3/layout/CircleRelationship"/>
    <dgm:cxn modelId="{A22AF2F0-4E4A-4C54-9648-CBD49DD1EC6D}" srcId="{63CB55C0-7EE7-4176-B708-5ED2BB076023}" destId="{58DC0AAA-52D1-459D-AE5D-D7EF5BCE2A29}" srcOrd="0" destOrd="0" parTransId="{8CDB6F2D-F32D-4010-9E1D-517D485D0D05}" sibTransId="{4754572F-AA3C-4176-A9EF-7B34F43C819F}"/>
    <dgm:cxn modelId="{D1306074-BE48-4FAE-987F-1A35B566931D}" type="presParOf" srcId="{700F02B9-82C7-406F-91C8-2C2C3578EC15}" destId="{8914453E-EDAC-40AC-AF0E-75F19A20F540}" srcOrd="0" destOrd="0" presId="urn:microsoft.com/office/officeart/2009/3/layout/CircleRelationship"/>
    <dgm:cxn modelId="{A23504C6-8F9E-4FCF-A29A-CD04D0BBB6BB}" type="presParOf" srcId="{700F02B9-82C7-406F-91C8-2C2C3578EC15}" destId="{B30DE4EC-D1F9-4850-9ECA-AC5429F5D97D}" srcOrd="1" destOrd="0" presId="urn:microsoft.com/office/officeart/2009/3/layout/CircleRelationship"/>
    <dgm:cxn modelId="{068EC004-A8E3-4535-AE9B-A1138FF42281}" type="presParOf" srcId="{700F02B9-82C7-406F-91C8-2C2C3578EC15}" destId="{8A23D15F-C897-4ECE-8D60-1E18C573B0D4}" srcOrd="2" destOrd="0" presId="urn:microsoft.com/office/officeart/2009/3/layout/CircleRelationship"/>
    <dgm:cxn modelId="{CE8E82CC-D8C3-4D8C-8C28-8F913AB4A118}" type="presParOf" srcId="{700F02B9-82C7-406F-91C8-2C2C3578EC15}" destId="{E9654D38-A974-4589-834A-48CA1453DD30}" srcOrd="3" destOrd="0" presId="urn:microsoft.com/office/officeart/2009/3/layout/CircleRelationship"/>
    <dgm:cxn modelId="{6F7625C2-42CF-41C6-9E2F-748BF7387F71}" type="presParOf" srcId="{700F02B9-82C7-406F-91C8-2C2C3578EC15}" destId="{2FCDB81E-90F5-474C-A1EE-C60F77B329F5}" srcOrd="4" destOrd="0" presId="urn:microsoft.com/office/officeart/2009/3/layout/CircleRelationship"/>
    <dgm:cxn modelId="{8AA79C4F-0385-4D29-A412-E36C7874CBB8}" type="presParOf" srcId="{700F02B9-82C7-406F-91C8-2C2C3578EC15}" destId="{B4EBA87A-C9FA-4E81-857C-38F21DC10824}" srcOrd="5" destOrd="0" presId="urn:microsoft.com/office/officeart/2009/3/layout/CircleRelationship"/>
    <dgm:cxn modelId="{CA2104EB-9AE4-46F3-8233-B2B98E366844}" type="presParOf" srcId="{700F02B9-82C7-406F-91C8-2C2C3578EC15}" destId="{99089461-4752-4AA0-9288-625EC00178C4}" srcOrd="6" destOrd="0" presId="urn:microsoft.com/office/officeart/2009/3/layout/CircleRelationship"/>
    <dgm:cxn modelId="{24E9B8D4-D6CF-4D9B-AE0B-70A270DF94F7}" type="presParOf" srcId="{700F02B9-82C7-406F-91C8-2C2C3578EC15}" destId="{BE8F5136-075F-4599-8085-3475D818C9DF}" srcOrd="7" destOrd="0" presId="urn:microsoft.com/office/officeart/2009/3/layout/CircleRelationship"/>
    <dgm:cxn modelId="{5BBED448-CD92-4DE4-B534-A10A11D98881}" type="presParOf" srcId="{700F02B9-82C7-406F-91C8-2C2C3578EC15}" destId="{0B9E619A-CF6E-434B-AC9B-382FFFEC33FD}" srcOrd="8" destOrd="0" presId="urn:microsoft.com/office/officeart/2009/3/layout/CircleRelationship"/>
    <dgm:cxn modelId="{523E2C55-8BD7-443E-A35B-1F3E5708012F}" type="presParOf" srcId="{0B9E619A-CF6E-434B-AC9B-382FFFEC33FD}" destId="{BC17EF26-2399-46DA-BEEB-F8B4D549C2B7}" srcOrd="0" destOrd="0" presId="urn:microsoft.com/office/officeart/2009/3/layout/CircleRelationship"/>
    <dgm:cxn modelId="{4B3154C4-0959-4211-B40D-46B06793044C}" type="presParOf" srcId="{700F02B9-82C7-406F-91C8-2C2C3578EC15}" destId="{6C6BD4C5-6ADC-4908-BCB7-73B60CD69DB7}" srcOrd="9" destOrd="0" presId="urn:microsoft.com/office/officeart/2009/3/layout/CircleRelationship"/>
    <dgm:cxn modelId="{2B4760B6-51B1-4415-86D1-ED058F5A39E3}" type="presParOf" srcId="{6C6BD4C5-6ADC-4908-BCB7-73B60CD69DB7}" destId="{07308A12-E3BC-4EEB-AAC7-1BEB2192550E}" srcOrd="0" destOrd="0" presId="urn:microsoft.com/office/officeart/2009/3/layout/CircleRelationship"/>
    <dgm:cxn modelId="{926FA7CC-D457-4F91-9660-A0BEDF2D5990}" type="presParOf" srcId="{700F02B9-82C7-406F-91C8-2C2C3578EC15}" destId="{DBE832A4-0ABE-4297-AFF5-C41B2727421E}" srcOrd="10" destOrd="0" presId="urn:microsoft.com/office/officeart/2009/3/layout/CircleRelationship"/>
    <dgm:cxn modelId="{8FA53F1F-D46D-4DC0-86FD-24E6538A7C06}" type="presParOf" srcId="{700F02B9-82C7-406F-91C8-2C2C3578EC15}" destId="{6021F433-40B2-49BB-923A-2A8E05A8100B}" srcOrd="11" destOrd="0" presId="urn:microsoft.com/office/officeart/2009/3/layout/CircleRelationship"/>
    <dgm:cxn modelId="{0E3C760D-623E-4610-ABF7-CBC1E1EECA5E}" type="presParOf" srcId="{6021F433-40B2-49BB-923A-2A8E05A8100B}" destId="{8B88B9A8-E0B7-402E-9D38-F33A166F6A4E}" srcOrd="0" destOrd="0" presId="urn:microsoft.com/office/officeart/2009/3/layout/CircleRelationship"/>
    <dgm:cxn modelId="{03978658-3108-445F-91E7-9BEFA8A1AC3A}" type="presParOf" srcId="{700F02B9-82C7-406F-91C8-2C2C3578EC15}" destId="{2991F2D5-3426-441A-8201-22D5A68CF745}" srcOrd="12" destOrd="0" presId="urn:microsoft.com/office/officeart/2009/3/layout/CircleRelationship"/>
    <dgm:cxn modelId="{C83D40FA-3BD4-4205-9A32-62CDFFEA1539}" type="presParOf" srcId="{2991F2D5-3426-441A-8201-22D5A68CF745}" destId="{6865C6A7-FA6C-4A50-986D-958D5995E30A}" srcOrd="0" destOrd="0" presId="urn:microsoft.com/office/officeart/2009/3/layout/CircleRelationship"/>
    <dgm:cxn modelId="{EE706771-F19B-4E3C-BE8F-4A2B26BAA062}" type="presParOf" srcId="{700F02B9-82C7-406F-91C8-2C2C3578EC15}" destId="{76D5B19D-FD30-4E6E-830F-F899883C8F75}" srcOrd="13" destOrd="0" presId="urn:microsoft.com/office/officeart/2009/3/layout/CircleRelationship"/>
    <dgm:cxn modelId="{60643DC0-5F8F-4DD2-8057-20548E8E3E31}" type="presParOf" srcId="{76D5B19D-FD30-4E6E-830F-F899883C8F75}" destId="{4BB1D3A8-AAC3-4CF5-9323-7EBB0FA94EF0}" srcOrd="0" destOrd="0" presId="urn:microsoft.com/office/officeart/2009/3/layout/CircleRelationship"/>
    <dgm:cxn modelId="{07DA6588-D606-470B-AEA8-9EB7A760B28C}" type="presParOf" srcId="{700F02B9-82C7-406F-91C8-2C2C3578EC15}" destId="{FB5633F2-7A3E-4669-9E2F-8769A895EFAB}" srcOrd="14" destOrd="0" presId="urn:microsoft.com/office/officeart/2009/3/layout/CircleRelationship"/>
    <dgm:cxn modelId="{4BE7CEB9-5815-4CD5-A7C4-A887C2802E6F}" type="presParOf" srcId="{700F02B9-82C7-406F-91C8-2C2C3578EC15}" destId="{9C932514-8A6F-42D7-A49F-1DA3F2064079}" srcOrd="15" destOrd="0" presId="urn:microsoft.com/office/officeart/2009/3/layout/CircleRelationship"/>
    <dgm:cxn modelId="{E8DC2B37-FBA5-4E04-A7DE-711BAE3EE146}" type="presParOf" srcId="{9C932514-8A6F-42D7-A49F-1DA3F2064079}" destId="{A73FEF01-D6AE-4072-A6D1-617C18AB6539}" srcOrd="0" destOrd="0" presId="urn:microsoft.com/office/officeart/2009/3/layout/CircleRelationship"/>
    <dgm:cxn modelId="{D33CECD5-8F35-466E-B0F5-E5B14F998815}" type="presParOf" srcId="{700F02B9-82C7-406F-91C8-2C2C3578EC15}" destId="{60E5428B-70B8-45E0-A053-2AB196639D05}" srcOrd="16" destOrd="0" presId="urn:microsoft.com/office/officeart/2009/3/layout/CircleRelationship"/>
    <dgm:cxn modelId="{3B99F0E4-31E9-47DB-A706-E4E6AC43B15C}" type="presParOf" srcId="{700F02B9-82C7-406F-91C8-2C2C3578EC15}" destId="{BABB6EC8-7857-4DBC-BFEC-3A627C9ED516}" srcOrd="17" destOrd="0" presId="urn:microsoft.com/office/officeart/2009/3/layout/CircleRelationship"/>
    <dgm:cxn modelId="{27DA1B17-759F-433A-9807-41F117DD7C2F}" type="presParOf" srcId="{BABB6EC8-7857-4DBC-BFEC-3A627C9ED516}" destId="{D88DEFAB-6AE2-4DA9-8655-DC086300562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6BCB4F-195A-4778-A436-0FBC3530D770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E53A3B-9910-4255-A8C8-FAB2FF62A4E1}">
      <dgm:prSet phldrT="[Texto]"/>
      <dgm:spPr>
        <a:solidFill>
          <a:schemeClr val="bg1"/>
        </a:solidFill>
      </dgm:spPr>
      <dgm:t>
        <a:bodyPr/>
        <a:lstStyle/>
        <a:p>
          <a:r>
            <a:rPr lang="es-ES" dirty="0"/>
            <a:t>Subsistema físico:</a:t>
          </a:r>
        </a:p>
        <a:p>
          <a:r>
            <a:rPr lang="es-ES" dirty="0"/>
            <a:t>Asociado al hardware</a:t>
          </a:r>
        </a:p>
      </dgm:t>
    </dgm:pt>
    <dgm:pt modelId="{BF4E1B2F-8C25-4E08-8C86-6D5A7DCB26FA}" type="parTrans" cxnId="{4A33D1DA-59B9-4D7F-9240-D300AAD6E6B2}">
      <dgm:prSet/>
      <dgm:spPr/>
      <dgm:t>
        <a:bodyPr/>
        <a:lstStyle/>
        <a:p>
          <a:endParaRPr lang="es-ES"/>
        </a:p>
      </dgm:t>
    </dgm:pt>
    <dgm:pt modelId="{1FF93A33-F852-4CC6-B3EC-817FBDF868AA}" type="sibTrans" cxnId="{4A33D1DA-59B9-4D7F-9240-D300AAD6E6B2}">
      <dgm:prSet/>
      <dgm:spPr/>
      <dgm:t>
        <a:bodyPr/>
        <a:lstStyle/>
        <a:p>
          <a:endParaRPr lang="es-ES"/>
        </a:p>
      </dgm:t>
    </dgm:pt>
    <dgm:pt modelId="{A4EDD44A-15BF-418C-B4A7-59275331F56D}">
      <dgm:prSet phldrT="[Texto]"/>
      <dgm:spPr/>
      <dgm:t>
        <a:bodyPr/>
        <a:lstStyle/>
        <a:p>
          <a:r>
            <a:rPr lang="es-ES" dirty="0"/>
            <a:t>CPU</a:t>
          </a:r>
        </a:p>
      </dgm:t>
    </dgm:pt>
    <dgm:pt modelId="{CAFF45B5-0C87-4C06-88CA-C7DE1B625550}" type="parTrans" cxnId="{C8993D9E-EA63-4997-9719-A607800D55B3}">
      <dgm:prSet/>
      <dgm:spPr/>
      <dgm:t>
        <a:bodyPr/>
        <a:lstStyle/>
        <a:p>
          <a:endParaRPr lang="es-ES"/>
        </a:p>
      </dgm:t>
    </dgm:pt>
    <dgm:pt modelId="{D2924C09-64A8-40E5-A73A-70022145E822}" type="sibTrans" cxnId="{C8993D9E-EA63-4997-9719-A607800D55B3}">
      <dgm:prSet/>
      <dgm:spPr/>
      <dgm:t>
        <a:bodyPr/>
        <a:lstStyle/>
        <a:p>
          <a:endParaRPr lang="es-ES"/>
        </a:p>
      </dgm:t>
    </dgm:pt>
    <dgm:pt modelId="{11B029DA-D614-459F-A6A9-E8D3921BA497}">
      <dgm:prSet phldrT="[Texto]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s-ES" b="1" dirty="0"/>
            <a:t>Subsistema lógico: asociado al software y la arquitectura</a:t>
          </a:r>
          <a:endParaRPr lang="es-ES" dirty="0"/>
        </a:p>
      </dgm:t>
    </dgm:pt>
    <dgm:pt modelId="{A2B7FD9A-5C42-44D2-B367-490F8811EAA3}" type="parTrans" cxnId="{97B34E4C-6E8F-47E8-B39E-0D764B999350}">
      <dgm:prSet/>
      <dgm:spPr/>
      <dgm:t>
        <a:bodyPr/>
        <a:lstStyle/>
        <a:p>
          <a:endParaRPr lang="es-ES"/>
        </a:p>
      </dgm:t>
    </dgm:pt>
    <dgm:pt modelId="{F0D33E26-D688-48CE-A1A8-70BFFB32C5CA}" type="sibTrans" cxnId="{97B34E4C-6E8F-47E8-B39E-0D764B999350}">
      <dgm:prSet/>
      <dgm:spPr/>
      <dgm:t>
        <a:bodyPr/>
        <a:lstStyle/>
        <a:p>
          <a:endParaRPr lang="es-ES"/>
        </a:p>
      </dgm:t>
    </dgm:pt>
    <dgm:pt modelId="{617F24C8-4FEB-4C9C-889D-26A813A506CD}">
      <dgm:prSet phldrT="[Texto]"/>
      <dgm:spPr/>
      <dgm:t>
        <a:bodyPr/>
        <a:lstStyle/>
        <a:p>
          <a:r>
            <a:rPr lang="es-ES" dirty="0"/>
            <a:t>Sistema operativo </a:t>
          </a:r>
        </a:p>
      </dgm:t>
    </dgm:pt>
    <dgm:pt modelId="{452A59EC-7959-4063-B752-431DA696D38F}" type="parTrans" cxnId="{06366940-62F3-4E67-AA3C-2407661DBA67}">
      <dgm:prSet/>
      <dgm:spPr/>
      <dgm:t>
        <a:bodyPr/>
        <a:lstStyle/>
        <a:p>
          <a:endParaRPr lang="es-ES"/>
        </a:p>
      </dgm:t>
    </dgm:pt>
    <dgm:pt modelId="{515BB9DA-312E-47AB-8FCD-4652194B2644}" type="sibTrans" cxnId="{06366940-62F3-4E67-AA3C-2407661DBA67}">
      <dgm:prSet/>
      <dgm:spPr/>
      <dgm:t>
        <a:bodyPr/>
        <a:lstStyle/>
        <a:p>
          <a:endParaRPr lang="es-ES"/>
        </a:p>
      </dgm:t>
    </dgm:pt>
    <dgm:pt modelId="{9A91DB29-7E18-404B-BCA4-8B030F136094}">
      <dgm:prSet/>
      <dgm:spPr/>
      <dgm:t>
        <a:bodyPr/>
        <a:lstStyle/>
        <a:p>
          <a:r>
            <a:rPr lang="es-ES"/>
            <a:t>Memoria principal</a:t>
          </a:r>
          <a:endParaRPr lang="es-ES" dirty="0"/>
        </a:p>
      </dgm:t>
    </dgm:pt>
    <dgm:pt modelId="{F28AA053-8777-4A7E-857A-9FECEBB0AE54}" type="parTrans" cxnId="{A5D2E004-4C83-4F31-B1BA-2BBE9BDB0943}">
      <dgm:prSet/>
      <dgm:spPr/>
      <dgm:t>
        <a:bodyPr/>
        <a:lstStyle/>
        <a:p>
          <a:endParaRPr lang="es-ES"/>
        </a:p>
      </dgm:t>
    </dgm:pt>
    <dgm:pt modelId="{0C0C9D1F-24BA-4FF4-8E77-BFA35065F396}" type="sibTrans" cxnId="{A5D2E004-4C83-4F31-B1BA-2BBE9BDB0943}">
      <dgm:prSet/>
      <dgm:spPr/>
      <dgm:t>
        <a:bodyPr/>
        <a:lstStyle/>
        <a:p>
          <a:endParaRPr lang="es-ES"/>
        </a:p>
      </dgm:t>
    </dgm:pt>
    <dgm:pt modelId="{2340E660-2DE1-482D-8326-5EA2858D43F8}">
      <dgm:prSet/>
      <dgm:spPr/>
      <dgm:t>
        <a:bodyPr/>
        <a:lstStyle/>
        <a:p>
          <a:r>
            <a:rPr lang="es-ES"/>
            <a:t>Placa base</a:t>
          </a:r>
          <a:endParaRPr lang="es-ES" dirty="0"/>
        </a:p>
      </dgm:t>
    </dgm:pt>
    <dgm:pt modelId="{A035E511-7D52-4AE0-B083-FAB18FF63663}" type="parTrans" cxnId="{3FBEB009-E747-4506-B4DA-1C2BA5449CD7}">
      <dgm:prSet/>
      <dgm:spPr/>
      <dgm:t>
        <a:bodyPr/>
        <a:lstStyle/>
        <a:p>
          <a:endParaRPr lang="es-ES"/>
        </a:p>
      </dgm:t>
    </dgm:pt>
    <dgm:pt modelId="{A4070503-BAF2-4918-A256-01126783E2DB}" type="sibTrans" cxnId="{3FBEB009-E747-4506-B4DA-1C2BA5449CD7}">
      <dgm:prSet/>
      <dgm:spPr/>
      <dgm:t>
        <a:bodyPr/>
        <a:lstStyle/>
        <a:p>
          <a:endParaRPr lang="es-ES"/>
        </a:p>
      </dgm:t>
    </dgm:pt>
    <dgm:pt modelId="{A30D5274-1CF2-4D05-B491-B1EC5D5CF678}">
      <dgm:prSet/>
      <dgm:spPr/>
      <dgm:t>
        <a:bodyPr/>
        <a:lstStyle/>
        <a:p>
          <a:r>
            <a:rPr lang="es-ES" dirty="0"/>
            <a:t>Periféricos de entrada y salida</a:t>
          </a:r>
        </a:p>
      </dgm:t>
    </dgm:pt>
    <dgm:pt modelId="{19F94111-385F-4187-8CC5-F67E89BB6A3E}" type="parTrans" cxnId="{936CE9B7-098B-48A9-8A18-4402F79115C9}">
      <dgm:prSet/>
      <dgm:spPr/>
      <dgm:t>
        <a:bodyPr/>
        <a:lstStyle/>
        <a:p>
          <a:endParaRPr lang="es-ES"/>
        </a:p>
      </dgm:t>
    </dgm:pt>
    <dgm:pt modelId="{27503ADB-8610-4A48-BE24-F3079913C3B9}" type="sibTrans" cxnId="{936CE9B7-098B-48A9-8A18-4402F79115C9}">
      <dgm:prSet/>
      <dgm:spPr/>
      <dgm:t>
        <a:bodyPr/>
        <a:lstStyle/>
        <a:p>
          <a:endParaRPr lang="es-ES"/>
        </a:p>
      </dgm:t>
    </dgm:pt>
    <dgm:pt modelId="{907216A6-5319-48F8-B23A-9BECAFC4B2AD}">
      <dgm:prSet/>
      <dgm:spPr/>
      <dgm:t>
        <a:bodyPr/>
        <a:lstStyle/>
        <a:p>
          <a:r>
            <a:rPr lang="es-ES"/>
            <a:t>Firmware </a:t>
          </a:r>
          <a:endParaRPr lang="es-ES" dirty="0"/>
        </a:p>
      </dgm:t>
    </dgm:pt>
    <dgm:pt modelId="{07C9D40D-F300-4351-9CD2-9DA4C6499F45}" type="parTrans" cxnId="{4D19E54E-0F3F-4EC7-9EDD-932F7790467F}">
      <dgm:prSet/>
      <dgm:spPr/>
      <dgm:t>
        <a:bodyPr/>
        <a:lstStyle/>
        <a:p>
          <a:endParaRPr lang="es-ES"/>
        </a:p>
      </dgm:t>
    </dgm:pt>
    <dgm:pt modelId="{90B4AD65-9E70-4A11-8A09-194A75C89B07}" type="sibTrans" cxnId="{4D19E54E-0F3F-4EC7-9EDD-932F7790467F}">
      <dgm:prSet/>
      <dgm:spPr/>
      <dgm:t>
        <a:bodyPr/>
        <a:lstStyle/>
        <a:p>
          <a:endParaRPr lang="es-ES"/>
        </a:p>
      </dgm:t>
    </dgm:pt>
    <dgm:pt modelId="{716707F6-3C02-4EDF-96A6-3B5943F735CC}">
      <dgm:prSet/>
      <dgm:spPr/>
      <dgm:t>
        <a:bodyPr/>
        <a:lstStyle/>
        <a:p>
          <a:r>
            <a:rPr lang="es-ES" dirty="0"/>
            <a:t>Aplicaciones y bases de datos.</a:t>
          </a:r>
        </a:p>
      </dgm:t>
    </dgm:pt>
    <dgm:pt modelId="{51922481-A5E8-4427-9B0E-3414E8ED624E}" type="parTrans" cxnId="{EED55C2C-E9EC-4F7C-81E8-7F4C71A7C7CC}">
      <dgm:prSet/>
      <dgm:spPr/>
      <dgm:t>
        <a:bodyPr/>
        <a:lstStyle/>
        <a:p>
          <a:endParaRPr lang="es-ES"/>
        </a:p>
      </dgm:t>
    </dgm:pt>
    <dgm:pt modelId="{B11980F8-F25D-4E11-925E-9A81DC070F61}" type="sibTrans" cxnId="{EED55C2C-E9EC-4F7C-81E8-7F4C71A7C7CC}">
      <dgm:prSet/>
      <dgm:spPr/>
      <dgm:t>
        <a:bodyPr/>
        <a:lstStyle/>
        <a:p>
          <a:endParaRPr lang="es-ES"/>
        </a:p>
      </dgm:t>
    </dgm:pt>
    <dgm:pt modelId="{DF78E68E-9689-4E37-B090-AE4309BA5FEE}" type="pres">
      <dgm:prSet presAssocID="{8D6BCB4F-195A-4778-A436-0FBC3530D770}" presName="Name0" presStyleCnt="0">
        <dgm:presLayoutVars>
          <dgm:dir/>
          <dgm:animOne val="branch"/>
          <dgm:animLvl val="lvl"/>
        </dgm:presLayoutVars>
      </dgm:prSet>
      <dgm:spPr/>
    </dgm:pt>
    <dgm:pt modelId="{68FA5606-4BA7-4679-A052-BA44E747C067}" type="pres">
      <dgm:prSet presAssocID="{C9E53A3B-9910-4255-A8C8-FAB2FF62A4E1}" presName="chaos" presStyleCnt="0"/>
      <dgm:spPr/>
    </dgm:pt>
    <dgm:pt modelId="{AE043A0D-D65A-48C6-9805-3B6FDCBE6267}" type="pres">
      <dgm:prSet presAssocID="{C9E53A3B-9910-4255-A8C8-FAB2FF62A4E1}" presName="parTx1" presStyleLbl="revTx" presStyleIdx="0" presStyleCnt="3"/>
      <dgm:spPr/>
    </dgm:pt>
    <dgm:pt modelId="{3D348F15-5DED-4A55-90F7-29D8EED17A33}" type="pres">
      <dgm:prSet presAssocID="{C9E53A3B-9910-4255-A8C8-FAB2FF62A4E1}" presName="desTx1" presStyleLbl="revTx" presStyleIdx="1" presStyleCnt="3">
        <dgm:presLayoutVars>
          <dgm:bulletEnabled val="1"/>
        </dgm:presLayoutVars>
      </dgm:prSet>
      <dgm:spPr/>
    </dgm:pt>
    <dgm:pt modelId="{8D3FB49E-EAB4-426B-8D22-5F1B320EF9D7}" type="pres">
      <dgm:prSet presAssocID="{C9E53A3B-9910-4255-A8C8-FAB2FF62A4E1}" presName="c1" presStyleLbl="node1" presStyleIdx="0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0B424220-E482-440B-A7A4-51B1E75E7D07}" type="pres">
      <dgm:prSet presAssocID="{C9E53A3B-9910-4255-A8C8-FAB2FF62A4E1}" presName="c2" presStyleLbl="node1" presStyleIdx="1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558D69F3-F9A6-4780-B841-EDCB80A73025}" type="pres">
      <dgm:prSet presAssocID="{C9E53A3B-9910-4255-A8C8-FAB2FF62A4E1}" presName="c3" presStyleLbl="node1" presStyleIdx="2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7F9772CB-6DEF-497E-9833-6994037AAADD}" type="pres">
      <dgm:prSet presAssocID="{C9E53A3B-9910-4255-A8C8-FAB2FF62A4E1}" presName="c4" presStyleLbl="node1" presStyleIdx="3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4F772AE4-2DBD-447E-9210-3F7547186B32}" type="pres">
      <dgm:prSet presAssocID="{C9E53A3B-9910-4255-A8C8-FAB2FF62A4E1}" presName="c5" presStyleLbl="node1" presStyleIdx="4" presStyleCnt="19"/>
      <dgm:spPr>
        <a:solidFill>
          <a:schemeClr val="tx2"/>
        </a:solidFill>
      </dgm:spPr>
    </dgm:pt>
    <dgm:pt modelId="{2592D11A-5115-44EB-833F-6955EF327C63}" type="pres">
      <dgm:prSet presAssocID="{C9E53A3B-9910-4255-A8C8-FAB2FF62A4E1}" presName="c6" presStyleLbl="node1" presStyleIdx="5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F684E2A8-AB82-44D0-9A7D-332C8B10C809}" type="pres">
      <dgm:prSet presAssocID="{C9E53A3B-9910-4255-A8C8-FAB2FF62A4E1}" presName="c7" presStyleLbl="node1" presStyleIdx="6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F185E504-9FF3-4D3A-A5B2-7247FEB52896}" type="pres">
      <dgm:prSet presAssocID="{C9E53A3B-9910-4255-A8C8-FAB2FF62A4E1}" presName="c8" presStyleLbl="node1" presStyleIdx="7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453056E3-5A26-4632-942E-7854E2A3D68F}" type="pres">
      <dgm:prSet presAssocID="{C9E53A3B-9910-4255-A8C8-FAB2FF62A4E1}" presName="c9" presStyleLbl="node1" presStyleIdx="8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BDEB2E00-5E41-4DBD-A60F-67B603381276}" type="pres">
      <dgm:prSet presAssocID="{C9E53A3B-9910-4255-A8C8-FAB2FF62A4E1}" presName="c10" presStyleLbl="node1" presStyleIdx="9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B59D8C09-407A-4825-8C07-C6AFC4483D36}" type="pres">
      <dgm:prSet presAssocID="{C9E53A3B-9910-4255-A8C8-FAB2FF62A4E1}" presName="c11" presStyleLbl="node1" presStyleIdx="10" presStyleCnt="19"/>
      <dgm:spPr>
        <a:solidFill>
          <a:schemeClr val="tx2"/>
        </a:solidFill>
      </dgm:spPr>
    </dgm:pt>
    <dgm:pt modelId="{280963A3-5453-47C9-B0D0-3CD790DAD78C}" type="pres">
      <dgm:prSet presAssocID="{C9E53A3B-9910-4255-A8C8-FAB2FF62A4E1}" presName="c12" presStyleLbl="node1" presStyleIdx="11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80F49D2A-B267-4BFD-95BF-340224A9CFF6}" type="pres">
      <dgm:prSet presAssocID="{C9E53A3B-9910-4255-A8C8-FAB2FF62A4E1}" presName="c13" presStyleLbl="node1" presStyleIdx="12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867775EA-E5FD-4ED2-85A1-F5A70B70D1E0}" type="pres">
      <dgm:prSet presAssocID="{C9E53A3B-9910-4255-A8C8-FAB2FF62A4E1}" presName="c14" presStyleLbl="node1" presStyleIdx="13" presStyleCnt="19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BEC83C9-E7F1-4280-89E2-ACA5C8255615}" type="pres">
      <dgm:prSet presAssocID="{C9E53A3B-9910-4255-A8C8-FAB2FF62A4E1}" presName="c15" presStyleLbl="node1" presStyleIdx="14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1BF05851-0D64-4DB6-A933-B5A35FED0643}" type="pres">
      <dgm:prSet presAssocID="{C9E53A3B-9910-4255-A8C8-FAB2FF62A4E1}" presName="c16" presStyleLbl="node1" presStyleIdx="15" presStyleCnt="19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77C0B74-667B-4FC0-9F82-37AED199210E}" type="pres">
      <dgm:prSet presAssocID="{C9E53A3B-9910-4255-A8C8-FAB2FF62A4E1}" presName="c17" presStyleLbl="node1" presStyleIdx="16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BF37CF1B-BD7D-4BE2-9B07-173E694280A3}" type="pres">
      <dgm:prSet presAssocID="{C9E53A3B-9910-4255-A8C8-FAB2FF62A4E1}" presName="c18" presStyleLbl="node1" presStyleIdx="17" presStyleCnt="19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AD675F04-BF4D-4E38-9809-53862400C6E6}" type="pres">
      <dgm:prSet presAssocID="{1FF93A33-F852-4CC6-B3EC-817FBDF868AA}" presName="chevronComposite1" presStyleCnt="0"/>
      <dgm:spPr/>
    </dgm:pt>
    <dgm:pt modelId="{FF81E077-ADAC-4EDC-868F-2805580502E3}" type="pres">
      <dgm:prSet presAssocID="{1FF93A33-F852-4CC6-B3EC-817FBDF868AA}" presName="chevron1" presStyleLbl="sibTrans2D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1C3916B9-BC38-4AE2-9635-CCFB7E182BE2}" type="pres">
      <dgm:prSet presAssocID="{1FF93A33-F852-4CC6-B3EC-817FBDF868AA}" presName="spChevron1" presStyleCnt="0"/>
      <dgm:spPr/>
    </dgm:pt>
    <dgm:pt modelId="{43166D31-DCA5-4E83-B9AC-397AA69AB913}" type="pres">
      <dgm:prSet presAssocID="{1FF93A33-F852-4CC6-B3EC-817FBDF868AA}" presName="overlap" presStyleCnt="0"/>
      <dgm:spPr/>
    </dgm:pt>
    <dgm:pt modelId="{414EC58F-4603-4244-A808-5CBB5509D875}" type="pres">
      <dgm:prSet presAssocID="{1FF93A33-F852-4CC6-B3EC-817FBDF868AA}" presName="chevronComposite2" presStyleCnt="0"/>
      <dgm:spPr/>
    </dgm:pt>
    <dgm:pt modelId="{491A2868-CE4E-45AC-AC2A-E221FFAA6428}" type="pres">
      <dgm:prSet presAssocID="{1FF93A33-F852-4CC6-B3EC-817FBDF868AA}" presName="chevron2" presStyleLbl="sibTrans2D1" presStyleIdx="1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502AE26E-C778-414A-9A57-226AA63C7C9B}" type="pres">
      <dgm:prSet presAssocID="{1FF93A33-F852-4CC6-B3EC-817FBDF868AA}" presName="spChevron2" presStyleCnt="0"/>
      <dgm:spPr/>
    </dgm:pt>
    <dgm:pt modelId="{AA0EB587-BD52-455E-919E-4A9EFA35E49A}" type="pres">
      <dgm:prSet presAssocID="{11B029DA-D614-459F-A6A9-E8D3921BA497}" presName="last" presStyleCnt="0"/>
      <dgm:spPr/>
    </dgm:pt>
    <dgm:pt modelId="{299862CB-D923-441B-87C2-DBD356ECE454}" type="pres">
      <dgm:prSet presAssocID="{11B029DA-D614-459F-A6A9-E8D3921BA497}" presName="circleTx" presStyleLbl="node1" presStyleIdx="18" presStyleCnt="19"/>
      <dgm:spPr/>
    </dgm:pt>
    <dgm:pt modelId="{B3F42549-CE5A-4624-8412-E021CA12B396}" type="pres">
      <dgm:prSet presAssocID="{11B029DA-D614-459F-A6A9-E8D3921BA497}" presName="desTxN" presStyleLbl="revTx" presStyleIdx="2" presStyleCnt="3">
        <dgm:presLayoutVars>
          <dgm:bulletEnabled val="1"/>
        </dgm:presLayoutVars>
      </dgm:prSet>
      <dgm:spPr/>
    </dgm:pt>
    <dgm:pt modelId="{1FE44032-771F-4E53-8E43-661C3FD72F10}" type="pres">
      <dgm:prSet presAssocID="{11B029DA-D614-459F-A6A9-E8D3921BA497}" presName="spN" presStyleCnt="0"/>
      <dgm:spPr/>
    </dgm:pt>
  </dgm:ptLst>
  <dgm:cxnLst>
    <dgm:cxn modelId="{A5D2E004-4C83-4F31-B1BA-2BBE9BDB0943}" srcId="{C9E53A3B-9910-4255-A8C8-FAB2FF62A4E1}" destId="{9A91DB29-7E18-404B-BCA4-8B030F136094}" srcOrd="1" destOrd="0" parTransId="{F28AA053-8777-4A7E-857A-9FECEBB0AE54}" sibTransId="{0C0C9D1F-24BA-4FF4-8E77-BFA35065F396}"/>
    <dgm:cxn modelId="{3FBEB009-E747-4506-B4DA-1C2BA5449CD7}" srcId="{C9E53A3B-9910-4255-A8C8-FAB2FF62A4E1}" destId="{2340E660-2DE1-482D-8326-5EA2858D43F8}" srcOrd="2" destOrd="0" parTransId="{A035E511-7D52-4AE0-B083-FAB18FF63663}" sibTransId="{A4070503-BAF2-4918-A256-01126783E2DB}"/>
    <dgm:cxn modelId="{2EECD020-F0CA-41B9-BF8F-8469E4A34D42}" type="presOf" srcId="{A4EDD44A-15BF-418C-B4A7-59275331F56D}" destId="{3D348F15-5DED-4A55-90F7-29D8EED17A33}" srcOrd="0" destOrd="0" presId="urn:microsoft.com/office/officeart/2009/3/layout/RandomtoResultProcess"/>
    <dgm:cxn modelId="{EED55C2C-E9EC-4F7C-81E8-7F4C71A7C7CC}" srcId="{11B029DA-D614-459F-A6A9-E8D3921BA497}" destId="{716707F6-3C02-4EDF-96A6-3B5943F735CC}" srcOrd="2" destOrd="0" parTransId="{51922481-A5E8-4427-9B0E-3414E8ED624E}" sibTransId="{B11980F8-F25D-4E11-925E-9A81DC070F61}"/>
    <dgm:cxn modelId="{06366940-62F3-4E67-AA3C-2407661DBA67}" srcId="{11B029DA-D614-459F-A6A9-E8D3921BA497}" destId="{617F24C8-4FEB-4C9C-889D-26A813A506CD}" srcOrd="0" destOrd="0" parTransId="{452A59EC-7959-4063-B752-431DA696D38F}" sibTransId="{515BB9DA-312E-47AB-8FCD-4652194B2644}"/>
    <dgm:cxn modelId="{354B5D49-D62D-4F55-8747-0B2AE359DF85}" type="presOf" srcId="{907216A6-5319-48F8-B23A-9BECAFC4B2AD}" destId="{B3F42549-CE5A-4624-8412-E021CA12B396}" srcOrd="0" destOrd="1" presId="urn:microsoft.com/office/officeart/2009/3/layout/RandomtoResultProcess"/>
    <dgm:cxn modelId="{97B34E4C-6E8F-47E8-B39E-0D764B999350}" srcId="{8D6BCB4F-195A-4778-A436-0FBC3530D770}" destId="{11B029DA-D614-459F-A6A9-E8D3921BA497}" srcOrd="1" destOrd="0" parTransId="{A2B7FD9A-5C42-44D2-B367-490F8811EAA3}" sibTransId="{F0D33E26-D688-48CE-A1A8-70BFFB32C5CA}"/>
    <dgm:cxn modelId="{4D19E54E-0F3F-4EC7-9EDD-932F7790467F}" srcId="{11B029DA-D614-459F-A6A9-E8D3921BA497}" destId="{907216A6-5319-48F8-B23A-9BECAFC4B2AD}" srcOrd="1" destOrd="0" parTransId="{07C9D40D-F300-4351-9CD2-9DA4C6499F45}" sibTransId="{90B4AD65-9E70-4A11-8A09-194A75C89B07}"/>
    <dgm:cxn modelId="{4AA8AB70-EB0A-4246-BF16-77F893768980}" type="presOf" srcId="{A30D5274-1CF2-4D05-B491-B1EC5D5CF678}" destId="{3D348F15-5DED-4A55-90F7-29D8EED17A33}" srcOrd="0" destOrd="3" presId="urn:microsoft.com/office/officeart/2009/3/layout/RandomtoResultProcess"/>
    <dgm:cxn modelId="{356A5E83-4F91-44D1-B5CE-579ED5796203}" type="presOf" srcId="{617F24C8-4FEB-4C9C-889D-26A813A506CD}" destId="{B3F42549-CE5A-4624-8412-E021CA12B396}" srcOrd="0" destOrd="0" presId="urn:microsoft.com/office/officeart/2009/3/layout/RandomtoResultProcess"/>
    <dgm:cxn modelId="{37941B93-0A03-4D8E-916D-F7CD70613A00}" type="presOf" srcId="{8D6BCB4F-195A-4778-A436-0FBC3530D770}" destId="{DF78E68E-9689-4E37-B090-AE4309BA5FEE}" srcOrd="0" destOrd="0" presId="urn:microsoft.com/office/officeart/2009/3/layout/RandomtoResultProcess"/>
    <dgm:cxn modelId="{C8993D9E-EA63-4997-9719-A607800D55B3}" srcId="{C9E53A3B-9910-4255-A8C8-FAB2FF62A4E1}" destId="{A4EDD44A-15BF-418C-B4A7-59275331F56D}" srcOrd="0" destOrd="0" parTransId="{CAFF45B5-0C87-4C06-88CA-C7DE1B625550}" sibTransId="{D2924C09-64A8-40E5-A73A-70022145E822}"/>
    <dgm:cxn modelId="{73FBD9AB-F8F7-4EE4-928C-3A0EE4C41326}" type="presOf" srcId="{9A91DB29-7E18-404B-BCA4-8B030F136094}" destId="{3D348F15-5DED-4A55-90F7-29D8EED17A33}" srcOrd="0" destOrd="1" presId="urn:microsoft.com/office/officeart/2009/3/layout/RandomtoResultProcess"/>
    <dgm:cxn modelId="{936CE9B7-098B-48A9-8A18-4402F79115C9}" srcId="{C9E53A3B-9910-4255-A8C8-FAB2FF62A4E1}" destId="{A30D5274-1CF2-4D05-B491-B1EC5D5CF678}" srcOrd="3" destOrd="0" parTransId="{19F94111-385F-4187-8CC5-F67E89BB6A3E}" sibTransId="{27503ADB-8610-4A48-BE24-F3079913C3B9}"/>
    <dgm:cxn modelId="{949038C6-2F9D-4834-8679-4A6A7C6FCC62}" type="presOf" srcId="{C9E53A3B-9910-4255-A8C8-FAB2FF62A4E1}" destId="{AE043A0D-D65A-48C6-9805-3B6FDCBE6267}" srcOrd="0" destOrd="0" presId="urn:microsoft.com/office/officeart/2009/3/layout/RandomtoResultProcess"/>
    <dgm:cxn modelId="{F37309D9-F738-4121-9B70-5395DC06ED94}" type="presOf" srcId="{11B029DA-D614-459F-A6A9-E8D3921BA497}" destId="{299862CB-D923-441B-87C2-DBD356ECE454}" srcOrd="0" destOrd="0" presId="urn:microsoft.com/office/officeart/2009/3/layout/RandomtoResultProcess"/>
    <dgm:cxn modelId="{4A33D1DA-59B9-4D7F-9240-D300AAD6E6B2}" srcId="{8D6BCB4F-195A-4778-A436-0FBC3530D770}" destId="{C9E53A3B-9910-4255-A8C8-FAB2FF62A4E1}" srcOrd="0" destOrd="0" parTransId="{BF4E1B2F-8C25-4E08-8C86-6D5A7DCB26FA}" sibTransId="{1FF93A33-F852-4CC6-B3EC-817FBDF868AA}"/>
    <dgm:cxn modelId="{44A660DB-891E-4C8F-8583-1831231B8224}" type="presOf" srcId="{2340E660-2DE1-482D-8326-5EA2858D43F8}" destId="{3D348F15-5DED-4A55-90F7-29D8EED17A33}" srcOrd="0" destOrd="2" presId="urn:microsoft.com/office/officeart/2009/3/layout/RandomtoResultProcess"/>
    <dgm:cxn modelId="{8277C1E9-5017-4B10-8FD8-38433C552FAB}" type="presOf" srcId="{716707F6-3C02-4EDF-96A6-3B5943F735CC}" destId="{B3F42549-CE5A-4624-8412-E021CA12B396}" srcOrd="0" destOrd="2" presId="urn:microsoft.com/office/officeart/2009/3/layout/RandomtoResultProcess"/>
    <dgm:cxn modelId="{C82EB8D1-3A60-47D5-9731-F6E5DAC63DFB}" type="presParOf" srcId="{DF78E68E-9689-4E37-B090-AE4309BA5FEE}" destId="{68FA5606-4BA7-4679-A052-BA44E747C067}" srcOrd="0" destOrd="0" presId="urn:microsoft.com/office/officeart/2009/3/layout/RandomtoResultProcess"/>
    <dgm:cxn modelId="{B29402F8-8994-4B51-8FD3-2DAE9A221EDA}" type="presParOf" srcId="{68FA5606-4BA7-4679-A052-BA44E747C067}" destId="{AE043A0D-D65A-48C6-9805-3B6FDCBE6267}" srcOrd="0" destOrd="0" presId="urn:microsoft.com/office/officeart/2009/3/layout/RandomtoResultProcess"/>
    <dgm:cxn modelId="{74863886-8C98-4EB7-A7E5-26E76E7E444D}" type="presParOf" srcId="{68FA5606-4BA7-4679-A052-BA44E747C067}" destId="{3D348F15-5DED-4A55-90F7-29D8EED17A33}" srcOrd="1" destOrd="0" presId="urn:microsoft.com/office/officeart/2009/3/layout/RandomtoResultProcess"/>
    <dgm:cxn modelId="{67EA53C7-B9F7-4B10-8D84-CC342595999A}" type="presParOf" srcId="{68FA5606-4BA7-4679-A052-BA44E747C067}" destId="{8D3FB49E-EAB4-426B-8D22-5F1B320EF9D7}" srcOrd="2" destOrd="0" presId="urn:microsoft.com/office/officeart/2009/3/layout/RandomtoResultProcess"/>
    <dgm:cxn modelId="{E0447D55-D0AB-4E2A-98DA-986E1B53EBC0}" type="presParOf" srcId="{68FA5606-4BA7-4679-A052-BA44E747C067}" destId="{0B424220-E482-440B-A7A4-51B1E75E7D07}" srcOrd="3" destOrd="0" presId="urn:microsoft.com/office/officeart/2009/3/layout/RandomtoResultProcess"/>
    <dgm:cxn modelId="{B703D873-B4DD-4DAF-9A1E-0A0516FFC97F}" type="presParOf" srcId="{68FA5606-4BA7-4679-A052-BA44E747C067}" destId="{558D69F3-F9A6-4780-B841-EDCB80A73025}" srcOrd="4" destOrd="0" presId="urn:microsoft.com/office/officeart/2009/3/layout/RandomtoResultProcess"/>
    <dgm:cxn modelId="{1D8FF272-0243-41E5-9479-D7BC00685FF7}" type="presParOf" srcId="{68FA5606-4BA7-4679-A052-BA44E747C067}" destId="{7F9772CB-6DEF-497E-9833-6994037AAADD}" srcOrd="5" destOrd="0" presId="urn:microsoft.com/office/officeart/2009/3/layout/RandomtoResultProcess"/>
    <dgm:cxn modelId="{D03A47B2-FB4C-4D64-BC0D-667E68175A75}" type="presParOf" srcId="{68FA5606-4BA7-4679-A052-BA44E747C067}" destId="{4F772AE4-2DBD-447E-9210-3F7547186B32}" srcOrd="6" destOrd="0" presId="urn:microsoft.com/office/officeart/2009/3/layout/RandomtoResultProcess"/>
    <dgm:cxn modelId="{9D8BAF94-6BF1-4154-A97F-F923041D2F6E}" type="presParOf" srcId="{68FA5606-4BA7-4679-A052-BA44E747C067}" destId="{2592D11A-5115-44EB-833F-6955EF327C63}" srcOrd="7" destOrd="0" presId="urn:microsoft.com/office/officeart/2009/3/layout/RandomtoResultProcess"/>
    <dgm:cxn modelId="{673BA514-CA05-448E-84EE-74F4BADB9FA1}" type="presParOf" srcId="{68FA5606-4BA7-4679-A052-BA44E747C067}" destId="{F684E2A8-AB82-44D0-9A7D-332C8B10C809}" srcOrd="8" destOrd="0" presId="urn:microsoft.com/office/officeart/2009/3/layout/RandomtoResultProcess"/>
    <dgm:cxn modelId="{3BBB1EDD-4315-421A-B3B3-E0FE73ED74BD}" type="presParOf" srcId="{68FA5606-4BA7-4679-A052-BA44E747C067}" destId="{F185E504-9FF3-4D3A-A5B2-7247FEB52896}" srcOrd="9" destOrd="0" presId="urn:microsoft.com/office/officeart/2009/3/layout/RandomtoResultProcess"/>
    <dgm:cxn modelId="{6AEAF7BE-6EB7-4A0F-9604-C9088D872EA3}" type="presParOf" srcId="{68FA5606-4BA7-4679-A052-BA44E747C067}" destId="{453056E3-5A26-4632-942E-7854E2A3D68F}" srcOrd="10" destOrd="0" presId="urn:microsoft.com/office/officeart/2009/3/layout/RandomtoResultProcess"/>
    <dgm:cxn modelId="{0DEB6246-EDFE-473B-89AD-63A0855A9A7A}" type="presParOf" srcId="{68FA5606-4BA7-4679-A052-BA44E747C067}" destId="{BDEB2E00-5E41-4DBD-A60F-67B603381276}" srcOrd="11" destOrd="0" presId="urn:microsoft.com/office/officeart/2009/3/layout/RandomtoResultProcess"/>
    <dgm:cxn modelId="{0E7E2D15-985A-414D-82A7-DDBDD2C94DBC}" type="presParOf" srcId="{68FA5606-4BA7-4679-A052-BA44E747C067}" destId="{B59D8C09-407A-4825-8C07-C6AFC4483D36}" srcOrd="12" destOrd="0" presId="urn:microsoft.com/office/officeart/2009/3/layout/RandomtoResultProcess"/>
    <dgm:cxn modelId="{74142BE1-E248-45F1-84D8-3C1EF7808053}" type="presParOf" srcId="{68FA5606-4BA7-4679-A052-BA44E747C067}" destId="{280963A3-5453-47C9-B0D0-3CD790DAD78C}" srcOrd="13" destOrd="0" presId="urn:microsoft.com/office/officeart/2009/3/layout/RandomtoResultProcess"/>
    <dgm:cxn modelId="{631136A7-A84D-4502-BF26-BEC681A1B0DE}" type="presParOf" srcId="{68FA5606-4BA7-4679-A052-BA44E747C067}" destId="{80F49D2A-B267-4BFD-95BF-340224A9CFF6}" srcOrd="14" destOrd="0" presId="urn:microsoft.com/office/officeart/2009/3/layout/RandomtoResultProcess"/>
    <dgm:cxn modelId="{61711584-2E38-4F22-ADF9-41AEC27680A7}" type="presParOf" srcId="{68FA5606-4BA7-4679-A052-BA44E747C067}" destId="{867775EA-E5FD-4ED2-85A1-F5A70B70D1E0}" srcOrd="15" destOrd="0" presId="urn:microsoft.com/office/officeart/2009/3/layout/RandomtoResultProcess"/>
    <dgm:cxn modelId="{626836EA-03F9-47E0-B191-4A04EDFB2D41}" type="presParOf" srcId="{68FA5606-4BA7-4679-A052-BA44E747C067}" destId="{6BEC83C9-E7F1-4280-89E2-ACA5C8255615}" srcOrd="16" destOrd="0" presId="urn:microsoft.com/office/officeart/2009/3/layout/RandomtoResultProcess"/>
    <dgm:cxn modelId="{71F8F0B9-96DE-44D6-BC6B-26CEA82BF610}" type="presParOf" srcId="{68FA5606-4BA7-4679-A052-BA44E747C067}" destId="{1BF05851-0D64-4DB6-A933-B5A35FED0643}" srcOrd="17" destOrd="0" presId="urn:microsoft.com/office/officeart/2009/3/layout/RandomtoResultProcess"/>
    <dgm:cxn modelId="{EB0947F4-995E-4661-B92A-F5507C71B5D7}" type="presParOf" srcId="{68FA5606-4BA7-4679-A052-BA44E747C067}" destId="{077C0B74-667B-4FC0-9F82-37AED199210E}" srcOrd="18" destOrd="0" presId="urn:microsoft.com/office/officeart/2009/3/layout/RandomtoResultProcess"/>
    <dgm:cxn modelId="{577D85C0-3308-4C0B-85D0-23786339E34C}" type="presParOf" srcId="{68FA5606-4BA7-4679-A052-BA44E747C067}" destId="{BF37CF1B-BD7D-4BE2-9B07-173E694280A3}" srcOrd="19" destOrd="0" presId="urn:microsoft.com/office/officeart/2009/3/layout/RandomtoResultProcess"/>
    <dgm:cxn modelId="{5B4536DF-3333-4F53-91B5-3D4551657FBD}" type="presParOf" srcId="{DF78E68E-9689-4E37-B090-AE4309BA5FEE}" destId="{AD675F04-BF4D-4E38-9809-53862400C6E6}" srcOrd="1" destOrd="0" presId="urn:microsoft.com/office/officeart/2009/3/layout/RandomtoResultProcess"/>
    <dgm:cxn modelId="{E39257C6-ECA6-4D8E-B2B6-9D293BA4FE99}" type="presParOf" srcId="{AD675F04-BF4D-4E38-9809-53862400C6E6}" destId="{FF81E077-ADAC-4EDC-868F-2805580502E3}" srcOrd="0" destOrd="0" presId="urn:microsoft.com/office/officeart/2009/3/layout/RandomtoResultProcess"/>
    <dgm:cxn modelId="{AD947781-7397-49AF-9DF4-362F9B6FB23A}" type="presParOf" srcId="{AD675F04-BF4D-4E38-9809-53862400C6E6}" destId="{1C3916B9-BC38-4AE2-9635-CCFB7E182BE2}" srcOrd="1" destOrd="0" presId="urn:microsoft.com/office/officeart/2009/3/layout/RandomtoResultProcess"/>
    <dgm:cxn modelId="{3F3F3C4D-2DDE-4520-A33A-7FA338D5C2AF}" type="presParOf" srcId="{DF78E68E-9689-4E37-B090-AE4309BA5FEE}" destId="{43166D31-DCA5-4E83-B9AC-397AA69AB913}" srcOrd="2" destOrd="0" presId="urn:microsoft.com/office/officeart/2009/3/layout/RandomtoResultProcess"/>
    <dgm:cxn modelId="{7C566031-2929-48CA-9090-A1B7097ABB27}" type="presParOf" srcId="{DF78E68E-9689-4E37-B090-AE4309BA5FEE}" destId="{414EC58F-4603-4244-A808-5CBB5509D875}" srcOrd="3" destOrd="0" presId="urn:microsoft.com/office/officeart/2009/3/layout/RandomtoResultProcess"/>
    <dgm:cxn modelId="{6F8C18D5-8533-4475-8656-6FF518AEFD10}" type="presParOf" srcId="{414EC58F-4603-4244-A808-5CBB5509D875}" destId="{491A2868-CE4E-45AC-AC2A-E221FFAA6428}" srcOrd="0" destOrd="0" presId="urn:microsoft.com/office/officeart/2009/3/layout/RandomtoResultProcess"/>
    <dgm:cxn modelId="{0505E442-80F6-48C2-BE27-44291192AFA9}" type="presParOf" srcId="{414EC58F-4603-4244-A808-5CBB5509D875}" destId="{502AE26E-C778-414A-9A57-226AA63C7C9B}" srcOrd="1" destOrd="0" presId="urn:microsoft.com/office/officeart/2009/3/layout/RandomtoResultProcess"/>
    <dgm:cxn modelId="{C4673662-C5D9-4AA7-BD62-4D1CE7F29B41}" type="presParOf" srcId="{DF78E68E-9689-4E37-B090-AE4309BA5FEE}" destId="{AA0EB587-BD52-455E-919E-4A9EFA35E49A}" srcOrd="4" destOrd="0" presId="urn:microsoft.com/office/officeart/2009/3/layout/RandomtoResultProcess"/>
    <dgm:cxn modelId="{61A14A46-F81F-46F9-B70C-B205A0ED895F}" type="presParOf" srcId="{AA0EB587-BD52-455E-919E-4A9EFA35E49A}" destId="{299862CB-D923-441B-87C2-DBD356ECE454}" srcOrd="0" destOrd="0" presId="urn:microsoft.com/office/officeart/2009/3/layout/RandomtoResultProcess"/>
    <dgm:cxn modelId="{98C83D91-1878-4DEF-BBE3-8FAE315BADC7}" type="presParOf" srcId="{AA0EB587-BD52-455E-919E-4A9EFA35E49A}" destId="{B3F42549-CE5A-4624-8412-E021CA12B396}" srcOrd="1" destOrd="0" presId="urn:microsoft.com/office/officeart/2009/3/layout/RandomtoResultProcess"/>
    <dgm:cxn modelId="{F7B9F1F9-AFCE-45C8-B16D-D87D0A6A4F3B}" type="presParOf" srcId="{AA0EB587-BD52-455E-919E-4A9EFA35E49A}" destId="{1FE44032-771F-4E53-8E43-661C3FD72F10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DD1308-EAA1-4891-9A89-69324710539C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998A172-9195-445E-B3BE-D733D5AA7CB8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Subsistema físico:</a:t>
          </a:r>
        </a:p>
        <a:p>
          <a:r>
            <a:rPr lang="es-ES" dirty="0"/>
            <a:t>Asociado al hardware</a:t>
          </a:r>
        </a:p>
      </dgm:t>
    </dgm:pt>
    <dgm:pt modelId="{EF77E260-BE5C-4643-B715-C68E3FEC7166}" type="parTrans" cxnId="{6A8F4F86-64C1-4B19-828B-9AA6B010BB48}">
      <dgm:prSet/>
      <dgm:spPr/>
      <dgm:t>
        <a:bodyPr/>
        <a:lstStyle/>
        <a:p>
          <a:endParaRPr lang="es-ES"/>
        </a:p>
      </dgm:t>
    </dgm:pt>
    <dgm:pt modelId="{CCA35DBC-7B26-412F-9B04-CC2DE3BE9E2A}" type="sibTrans" cxnId="{6A8F4F86-64C1-4B19-828B-9AA6B010BB48}">
      <dgm:prSet/>
      <dgm:spPr/>
      <dgm:t>
        <a:bodyPr/>
        <a:lstStyle/>
        <a:p>
          <a:endParaRPr lang="es-ES"/>
        </a:p>
      </dgm:t>
    </dgm:pt>
    <dgm:pt modelId="{56F8CFC9-42EA-4C17-90DF-8501D90BA17C}">
      <dgm:prSet phldrT="[Texto]"/>
      <dgm:spPr/>
      <dgm:t>
        <a:bodyPr/>
        <a:lstStyle/>
        <a:p>
          <a:r>
            <a:rPr lang="es-ES" b="1" dirty="0"/>
            <a:t>Subsistema lógico: asociado al software y la arquitectura</a:t>
          </a:r>
          <a:endParaRPr lang="es-ES" dirty="0"/>
        </a:p>
      </dgm:t>
    </dgm:pt>
    <dgm:pt modelId="{FE749904-5582-4677-8BA5-DFAE3021A24E}" type="parTrans" cxnId="{B30C3067-9E19-4050-88E1-0075DDF9000F}">
      <dgm:prSet/>
      <dgm:spPr/>
      <dgm:t>
        <a:bodyPr/>
        <a:lstStyle/>
        <a:p>
          <a:endParaRPr lang="es-ES"/>
        </a:p>
      </dgm:t>
    </dgm:pt>
    <dgm:pt modelId="{ABAE7DA0-98CC-4BC6-89E4-73BF7E81404F}" type="sibTrans" cxnId="{B30C3067-9E19-4050-88E1-0075DDF9000F}">
      <dgm:prSet/>
      <dgm:spPr/>
      <dgm:t>
        <a:bodyPr/>
        <a:lstStyle/>
        <a:p>
          <a:endParaRPr lang="es-ES"/>
        </a:p>
      </dgm:t>
    </dgm:pt>
    <dgm:pt modelId="{E8BC3E5F-532E-48C1-8FCD-170810C62EA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/>
            <a:t>CPU</a:t>
          </a:r>
          <a:endParaRPr lang="es-ES" dirty="0"/>
        </a:p>
      </dgm:t>
    </dgm:pt>
    <dgm:pt modelId="{D4A1F039-2ED4-4F9C-901A-08AA46E54318}" type="parTrans" cxnId="{7D7EF0F6-D7CA-430D-B1AF-3388F802875F}">
      <dgm:prSet/>
      <dgm:spPr/>
      <dgm:t>
        <a:bodyPr/>
        <a:lstStyle/>
        <a:p>
          <a:endParaRPr lang="es-ES"/>
        </a:p>
      </dgm:t>
    </dgm:pt>
    <dgm:pt modelId="{F71BAE68-4076-4737-946F-F3CEAA826535}" type="sibTrans" cxnId="{7D7EF0F6-D7CA-430D-B1AF-3388F802875F}">
      <dgm:prSet/>
      <dgm:spPr/>
      <dgm:t>
        <a:bodyPr/>
        <a:lstStyle/>
        <a:p>
          <a:endParaRPr lang="es-ES"/>
        </a:p>
      </dgm:t>
    </dgm:pt>
    <dgm:pt modelId="{562572BD-59F7-4BA4-B4A0-F0D270F91DD0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/>
            <a:t>Memoria principal</a:t>
          </a:r>
          <a:endParaRPr lang="es-ES" dirty="0"/>
        </a:p>
      </dgm:t>
    </dgm:pt>
    <dgm:pt modelId="{5F027784-1002-4F1C-A658-8398E846C65D}" type="parTrans" cxnId="{E1B09C92-3AD8-4228-90A3-7BA306928B77}">
      <dgm:prSet/>
      <dgm:spPr/>
      <dgm:t>
        <a:bodyPr/>
        <a:lstStyle/>
        <a:p>
          <a:endParaRPr lang="es-ES"/>
        </a:p>
      </dgm:t>
    </dgm:pt>
    <dgm:pt modelId="{486151EB-B2B1-42BD-824F-41B8635F4668}" type="sibTrans" cxnId="{E1B09C92-3AD8-4228-90A3-7BA306928B77}">
      <dgm:prSet/>
      <dgm:spPr/>
      <dgm:t>
        <a:bodyPr/>
        <a:lstStyle/>
        <a:p>
          <a:endParaRPr lang="es-ES"/>
        </a:p>
      </dgm:t>
    </dgm:pt>
    <dgm:pt modelId="{5676D6BE-F942-4DEE-8485-003B7BF9346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/>
            <a:t>Placa base</a:t>
          </a:r>
          <a:endParaRPr lang="es-ES" dirty="0"/>
        </a:p>
      </dgm:t>
    </dgm:pt>
    <dgm:pt modelId="{7B224588-F129-4A7A-988E-D0C5EC022355}" type="parTrans" cxnId="{9C305E35-2271-4EA4-903F-DC4841A58635}">
      <dgm:prSet/>
      <dgm:spPr/>
      <dgm:t>
        <a:bodyPr/>
        <a:lstStyle/>
        <a:p>
          <a:endParaRPr lang="es-ES"/>
        </a:p>
      </dgm:t>
    </dgm:pt>
    <dgm:pt modelId="{BDB1E8B7-D915-499D-8E20-ED0D315C29A2}" type="sibTrans" cxnId="{9C305E35-2271-4EA4-903F-DC4841A58635}">
      <dgm:prSet/>
      <dgm:spPr/>
      <dgm:t>
        <a:bodyPr/>
        <a:lstStyle/>
        <a:p>
          <a:endParaRPr lang="es-ES"/>
        </a:p>
      </dgm:t>
    </dgm:pt>
    <dgm:pt modelId="{E639252C-FF23-4FF8-AE74-600618911ED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/>
            <a:t>Periféricos de entrada y salida</a:t>
          </a:r>
          <a:endParaRPr lang="es-ES" dirty="0"/>
        </a:p>
      </dgm:t>
    </dgm:pt>
    <dgm:pt modelId="{79653436-FC41-4AC8-B906-36A3C72CAF9C}" type="parTrans" cxnId="{FD2C57DC-8B0D-4A31-91A2-1831EB258044}">
      <dgm:prSet/>
      <dgm:spPr/>
      <dgm:t>
        <a:bodyPr/>
        <a:lstStyle/>
        <a:p>
          <a:endParaRPr lang="es-ES"/>
        </a:p>
      </dgm:t>
    </dgm:pt>
    <dgm:pt modelId="{4EFC7484-08BB-443B-8B90-1F29450031C8}" type="sibTrans" cxnId="{FD2C57DC-8B0D-4A31-91A2-1831EB258044}">
      <dgm:prSet/>
      <dgm:spPr/>
      <dgm:t>
        <a:bodyPr/>
        <a:lstStyle/>
        <a:p>
          <a:endParaRPr lang="es-ES"/>
        </a:p>
      </dgm:t>
    </dgm:pt>
    <dgm:pt modelId="{EBFEC978-69F7-4630-A997-A94701AD174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/>
            <a:t>Sistema operativo </a:t>
          </a:r>
          <a:endParaRPr lang="es-ES" dirty="0"/>
        </a:p>
      </dgm:t>
    </dgm:pt>
    <dgm:pt modelId="{3B1B2F25-CF78-4DB6-9014-179FF10D20D7}" type="parTrans" cxnId="{E24CED21-E18D-406D-AC24-06F9FA3C1760}">
      <dgm:prSet/>
      <dgm:spPr/>
      <dgm:t>
        <a:bodyPr/>
        <a:lstStyle/>
        <a:p>
          <a:endParaRPr lang="es-ES"/>
        </a:p>
      </dgm:t>
    </dgm:pt>
    <dgm:pt modelId="{D2E0EF52-7112-45B8-87F7-4D43327C5459}" type="sibTrans" cxnId="{E24CED21-E18D-406D-AC24-06F9FA3C1760}">
      <dgm:prSet/>
      <dgm:spPr/>
      <dgm:t>
        <a:bodyPr/>
        <a:lstStyle/>
        <a:p>
          <a:endParaRPr lang="es-ES"/>
        </a:p>
      </dgm:t>
    </dgm:pt>
    <dgm:pt modelId="{EFFAA5F1-B786-467A-8915-3BAB6F3E091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/>
            <a:t>Firmware </a:t>
          </a:r>
          <a:endParaRPr lang="es-ES" dirty="0"/>
        </a:p>
      </dgm:t>
    </dgm:pt>
    <dgm:pt modelId="{0446BD34-1ECB-4131-B4DC-BC9F1EB22DBD}" type="parTrans" cxnId="{E0FBB195-7DE5-4A3B-AC14-6A82760F1585}">
      <dgm:prSet/>
      <dgm:spPr/>
      <dgm:t>
        <a:bodyPr/>
        <a:lstStyle/>
        <a:p>
          <a:endParaRPr lang="es-ES"/>
        </a:p>
      </dgm:t>
    </dgm:pt>
    <dgm:pt modelId="{9758D16C-BD63-481A-B93F-F96033551FAC}" type="sibTrans" cxnId="{E0FBB195-7DE5-4A3B-AC14-6A82760F1585}">
      <dgm:prSet/>
      <dgm:spPr/>
      <dgm:t>
        <a:bodyPr/>
        <a:lstStyle/>
        <a:p>
          <a:endParaRPr lang="es-ES"/>
        </a:p>
      </dgm:t>
    </dgm:pt>
    <dgm:pt modelId="{79ABDA96-92A9-4195-A128-F02A2371282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Aplicaciones y bases de datos.</a:t>
          </a:r>
        </a:p>
      </dgm:t>
    </dgm:pt>
    <dgm:pt modelId="{127918A1-2F9D-44ED-8B7D-E7074E6F58B7}" type="parTrans" cxnId="{C8B31905-3EB7-4498-9FF0-913EF216190B}">
      <dgm:prSet/>
      <dgm:spPr/>
      <dgm:t>
        <a:bodyPr/>
        <a:lstStyle/>
        <a:p>
          <a:endParaRPr lang="es-ES"/>
        </a:p>
      </dgm:t>
    </dgm:pt>
    <dgm:pt modelId="{6A2790F9-54CB-44BB-9137-C6304C23F014}" type="sibTrans" cxnId="{C8B31905-3EB7-4498-9FF0-913EF216190B}">
      <dgm:prSet/>
      <dgm:spPr/>
      <dgm:t>
        <a:bodyPr/>
        <a:lstStyle/>
        <a:p>
          <a:endParaRPr lang="es-ES"/>
        </a:p>
      </dgm:t>
    </dgm:pt>
    <dgm:pt modelId="{C8CA8D4A-AD52-46AF-8377-C3A2E0DEF346}" type="pres">
      <dgm:prSet presAssocID="{D4DD1308-EAA1-4891-9A89-6932471053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7B7D01-6EF2-4705-AEFD-E3F51D6ABABB}" type="pres">
      <dgm:prSet presAssocID="{D998A172-9195-445E-B3BE-D733D5AA7CB8}" presName="vertOne" presStyleCnt="0"/>
      <dgm:spPr/>
    </dgm:pt>
    <dgm:pt modelId="{27E6FF29-88D5-408F-B13C-84798E336270}" type="pres">
      <dgm:prSet presAssocID="{D998A172-9195-445E-B3BE-D733D5AA7CB8}" presName="txOne" presStyleLbl="node0" presStyleIdx="0" presStyleCnt="1" custScaleX="56923" custScaleY="96243" custLinFactNeighborX="-20712" custLinFactNeighborY="43854">
        <dgm:presLayoutVars>
          <dgm:chPref val="3"/>
        </dgm:presLayoutVars>
      </dgm:prSet>
      <dgm:spPr/>
    </dgm:pt>
    <dgm:pt modelId="{2CFF39B8-95F0-4CB0-9249-E15647B94391}" type="pres">
      <dgm:prSet presAssocID="{D998A172-9195-445E-B3BE-D733D5AA7CB8}" presName="parTransOne" presStyleCnt="0"/>
      <dgm:spPr/>
    </dgm:pt>
    <dgm:pt modelId="{A6F9F7A9-BDBF-47D8-8B51-32C6DA7BDCA8}" type="pres">
      <dgm:prSet presAssocID="{D998A172-9195-445E-B3BE-D733D5AA7CB8}" presName="horzOne" presStyleCnt="0"/>
      <dgm:spPr/>
    </dgm:pt>
    <dgm:pt modelId="{70967325-7FBC-4185-AA0A-18F9CAA1FA3D}" type="pres">
      <dgm:prSet presAssocID="{E8BC3E5F-532E-48C1-8FCD-170810C62EA4}" presName="vertTwo" presStyleCnt="0"/>
      <dgm:spPr/>
    </dgm:pt>
    <dgm:pt modelId="{180F3176-61DF-4C20-ADA2-CD1BBEA60FDB}" type="pres">
      <dgm:prSet presAssocID="{E8BC3E5F-532E-48C1-8FCD-170810C62EA4}" presName="txTwo" presStyleLbl="node2" presStyleIdx="0" presStyleCnt="5">
        <dgm:presLayoutVars>
          <dgm:chPref val="3"/>
        </dgm:presLayoutVars>
      </dgm:prSet>
      <dgm:spPr/>
    </dgm:pt>
    <dgm:pt modelId="{9D1526F5-6030-4191-916B-9BD5EBCBBCEB}" type="pres">
      <dgm:prSet presAssocID="{E8BC3E5F-532E-48C1-8FCD-170810C62EA4}" presName="horzTwo" presStyleCnt="0"/>
      <dgm:spPr/>
    </dgm:pt>
    <dgm:pt modelId="{BBC7F3E7-F4AA-4757-8E65-8B28889E86FF}" type="pres">
      <dgm:prSet presAssocID="{F71BAE68-4076-4737-946F-F3CEAA826535}" presName="sibSpaceTwo" presStyleCnt="0"/>
      <dgm:spPr/>
    </dgm:pt>
    <dgm:pt modelId="{EA89E292-7F18-4FD3-A146-A7745EA11C17}" type="pres">
      <dgm:prSet presAssocID="{562572BD-59F7-4BA4-B4A0-F0D270F91DD0}" presName="vertTwo" presStyleCnt="0"/>
      <dgm:spPr/>
    </dgm:pt>
    <dgm:pt modelId="{37F7541F-CE32-470D-971C-B66A6C43FBF0}" type="pres">
      <dgm:prSet presAssocID="{562572BD-59F7-4BA4-B4A0-F0D270F91DD0}" presName="txTwo" presStyleLbl="node2" presStyleIdx="1" presStyleCnt="5">
        <dgm:presLayoutVars>
          <dgm:chPref val="3"/>
        </dgm:presLayoutVars>
      </dgm:prSet>
      <dgm:spPr/>
    </dgm:pt>
    <dgm:pt modelId="{E140F6AC-BFCD-4CB9-A03B-A0F43DF61F87}" type="pres">
      <dgm:prSet presAssocID="{562572BD-59F7-4BA4-B4A0-F0D270F91DD0}" presName="horzTwo" presStyleCnt="0"/>
      <dgm:spPr/>
    </dgm:pt>
    <dgm:pt modelId="{2B70B45A-CFA6-4E7C-BB74-B043D8F2B892}" type="pres">
      <dgm:prSet presAssocID="{486151EB-B2B1-42BD-824F-41B8635F4668}" presName="sibSpaceTwo" presStyleCnt="0"/>
      <dgm:spPr/>
    </dgm:pt>
    <dgm:pt modelId="{866BC48E-95D7-415B-93B6-E8268E07595B}" type="pres">
      <dgm:prSet presAssocID="{5676D6BE-F942-4DEE-8485-003B7BF93469}" presName="vertTwo" presStyleCnt="0"/>
      <dgm:spPr/>
    </dgm:pt>
    <dgm:pt modelId="{C9C7FF25-3286-46DC-8E3F-DAEE52BEF1C7}" type="pres">
      <dgm:prSet presAssocID="{5676D6BE-F942-4DEE-8485-003B7BF93469}" presName="txTwo" presStyleLbl="node2" presStyleIdx="2" presStyleCnt="5">
        <dgm:presLayoutVars>
          <dgm:chPref val="3"/>
        </dgm:presLayoutVars>
      </dgm:prSet>
      <dgm:spPr/>
    </dgm:pt>
    <dgm:pt modelId="{D472A96D-F31D-48E8-8EFD-EB400A51E637}" type="pres">
      <dgm:prSet presAssocID="{5676D6BE-F942-4DEE-8485-003B7BF93469}" presName="horzTwo" presStyleCnt="0"/>
      <dgm:spPr/>
    </dgm:pt>
    <dgm:pt modelId="{31F64F05-2D18-48F5-BB8A-3A4CDCBCF1DD}" type="pres">
      <dgm:prSet presAssocID="{BDB1E8B7-D915-499D-8E20-ED0D315C29A2}" presName="sibSpaceTwo" presStyleCnt="0"/>
      <dgm:spPr/>
    </dgm:pt>
    <dgm:pt modelId="{1137021A-D516-45B4-927F-3A7B78237E48}" type="pres">
      <dgm:prSet presAssocID="{E639252C-FF23-4FF8-AE74-600618911EDA}" presName="vertTwo" presStyleCnt="0"/>
      <dgm:spPr/>
    </dgm:pt>
    <dgm:pt modelId="{F28BA7E8-EF12-4BA5-A5E6-EBD9E7A5F3F8}" type="pres">
      <dgm:prSet presAssocID="{E639252C-FF23-4FF8-AE74-600618911EDA}" presName="txTwo" presStyleLbl="node2" presStyleIdx="3" presStyleCnt="5">
        <dgm:presLayoutVars>
          <dgm:chPref val="3"/>
        </dgm:presLayoutVars>
      </dgm:prSet>
      <dgm:spPr/>
    </dgm:pt>
    <dgm:pt modelId="{4A118470-74C5-499F-9A06-1FDB3E6A78DF}" type="pres">
      <dgm:prSet presAssocID="{E639252C-FF23-4FF8-AE74-600618911EDA}" presName="horzTwo" presStyleCnt="0"/>
      <dgm:spPr/>
    </dgm:pt>
    <dgm:pt modelId="{4119A585-0DFD-439F-B67C-77F5F0B96FC0}" type="pres">
      <dgm:prSet presAssocID="{4EFC7484-08BB-443B-8B90-1F29450031C8}" presName="sibSpaceTwo" presStyleCnt="0"/>
      <dgm:spPr/>
    </dgm:pt>
    <dgm:pt modelId="{52244719-0FF9-49B4-B74C-F3A8322E65AD}" type="pres">
      <dgm:prSet presAssocID="{56F8CFC9-42EA-4C17-90DF-8501D90BA17C}" presName="vertTwo" presStyleCnt="0"/>
      <dgm:spPr/>
    </dgm:pt>
    <dgm:pt modelId="{D04B6773-2656-4ECC-A6AD-DD72C235AF6E}" type="pres">
      <dgm:prSet presAssocID="{56F8CFC9-42EA-4C17-90DF-8501D90BA17C}" presName="txTwo" presStyleLbl="node2" presStyleIdx="4" presStyleCnt="5" custScaleX="91389" custLinFactY="-92426" custLinFactNeighborX="731" custLinFactNeighborY="-100000">
        <dgm:presLayoutVars>
          <dgm:chPref val="3"/>
        </dgm:presLayoutVars>
      </dgm:prSet>
      <dgm:spPr/>
    </dgm:pt>
    <dgm:pt modelId="{9DA8F47A-0F57-46C9-85B1-C1FCE7FC3DA8}" type="pres">
      <dgm:prSet presAssocID="{56F8CFC9-42EA-4C17-90DF-8501D90BA17C}" presName="parTransTwo" presStyleCnt="0"/>
      <dgm:spPr/>
    </dgm:pt>
    <dgm:pt modelId="{940D1470-E603-4301-817C-3B70EF70CDBC}" type="pres">
      <dgm:prSet presAssocID="{56F8CFC9-42EA-4C17-90DF-8501D90BA17C}" presName="horzTwo" presStyleCnt="0"/>
      <dgm:spPr/>
    </dgm:pt>
    <dgm:pt modelId="{257545AC-642F-47DD-93BF-AE007C2F5C51}" type="pres">
      <dgm:prSet presAssocID="{EBFEC978-69F7-4630-A997-A94701AD1748}" presName="vertThree" presStyleCnt="0"/>
      <dgm:spPr/>
    </dgm:pt>
    <dgm:pt modelId="{5278F21F-BCEC-417E-98CD-28F49D9493E0}" type="pres">
      <dgm:prSet presAssocID="{EBFEC978-69F7-4630-A997-A94701AD1748}" presName="txThree" presStyleLbl="node3" presStyleIdx="0" presStyleCnt="3" custScaleX="79406" custLinFactY="-4617" custLinFactNeighborX="1443" custLinFactNeighborY="-100000">
        <dgm:presLayoutVars>
          <dgm:chPref val="3"/>
        </dgm:presLayoutVars>
      </dgm:prSet>
      <dgm:spPr/>
    </dgm:pt>
    <dgm:pt modelId="{2EFDF588-FBEE-4213-87EC-AFD46F0C5D6C}" type="pres">
      <dgm:prSet presAssocID="{EBFEC978-69F7-4630-A997-A94701AD1748}" presName="horzThree" presStyleCnt="0"/>
      <dgm:spPr/>
    </dgm:pt>
    <dgm:pt modelId="{2F1834CE-92D2-4A15-B418-E7F21156BA6B}" type="pres">
      <dgm:prSet presAssocID="{D2E0EF52-7112-45B8-87F7-4D43327C5459}" presName="sibSpaceThree" presStyleCnt="0"/>
      <dgm:spPr/>
    </dgm:pt>
    <dgm:pt modelId="{51495FAB-905F-4198-925E-E320B6A8990B}" type="pres">
      <dgm:prSet presAssocID="{EFFAA5F1-B786-467A-8915-3BAB6F3E0914}" presName="vertThree" presStyleCnt="0"/>
      <dgm:spPr/>
    </dgm:pt>
    <dgm:pt modelId="{8E5BC82A-F475-4EA0-B387-E53FB4E94C8E}" type="pres">
      <dgm:prSet presAssocID="{EFFAA5F1-B786-467A-8915-3BAB6F3E0914}" presName="txThree" presStyleLbl="node3" presStyleIdx="1" presStyleCnt="3" custScaleX="93404" custLinFactX="13741" custLinFactY="-4617" custLinFactNeighborX="100000" custLinFactNeighborY="-100000">
        <dgm:presLayoutVars>
          <dgm:chPref val="3"/>
        </dgm:presLayoutVars>
      </dgm:prSet>
      <dgm:spPr/>
    </dgm:pt>
    <dgm:pt modelId="{68F196EC-4E02-422E-A1F9-9B6BFBF74DF1}" type="pres">
      <dgm:prSet presAssocID="{EFFAA5F1-B786-467A-8915-3BAB6F3E0914}" presName="horzThree" presStyleCnt="0"/>
      <dgm:spPr/>
    </dgm:pt>
    <dgm:pt modelId="{B0F7698A-C1E0-4A74-BBC1-BAE5E6D066B7}" type="pres">
      <dgm:prSet presAssocID="{9758D16C-BD63-481A-B93F-F96033551FAC}" presName="sibSpaceThree" presStyleCnt="0"/>
      <dgm:spPr/>
    </dgm:pt>
    <dgm:pt modelId="{045962EB-0794-44CB-82A0-E2864723FB2A}" type="pres">
      <dgm:prSet presAssocID="{79ABDA96-92A9-4195-A128-F02A2371282F}" presName="vertThree" presStyleCnt="0"/>
      <dgm:spPr/>
    </dgm:pt>
    <dgm:pt modelId="{4153B394-CAF7-4A8A-9C2B-7B9421523CAB}" type="pres">
      <dgm:prSet presAssocID="{79ABDA96-92A9-4195-A128-F02A2371282F}" presName="txThree" presStyleLbl="node3" presStyleIdx="2" presStyleCnt="3" custScaleX="87674" custLinFactX="-428" custLinFactY="-4617" custLinFactNeighborX="-100000" custLinFactNeighborY="-100000">
        <dgm:presLayoutVars>
          <dgm:chPref val="3"/>
        </dgm:presLayoutVars>
      </dgm:prSet>
      <dgm:spPr/>
    </dgm:pt>
    <dgm:pt modelId="{E0E337C5-7789-4FF2-8A06-85D1A29CD8EB}" type="pres">
      <dgm:prSet presAssocID="{79ABDA96-92A9-4195-A128-F02A2371282F}" presName="horzThree" presStyleCnt="0"/>
      <dgm:spPr/>
    </dgm:pt>
  </dgm:ptLst>
  <dgm:cxnLst>
    <dgm:cxn modelId="{C8B31905-3EB7-4498-9FF0-913EF216190B}" srcId="{56F8CFC9-42EA-4C17-90DF-8501D90BA17C}" destId="{79ABDA96-92A9-4195-A128-F02A2371282F}" srcOrd="2" destOrd="0" parTransId="{127918A1-2F9D-44ED-8B7D-E7074E6F58B7}" sibTransId="{6A2790F9-54CB-44BB-9137-C6304C23F014}"/>
    <dgm:cxn modelId="{C87E7A1D-26DF-4A43-8E3B-8F85E1103B6C}" type="presOf" srcId="{56F8CFC9-42EA-4C17-90DF-8501D90BA17C}" destId="{D04B6773-2656-4ECC-A6AD-DD72C235AF6E}" srcOrd="0" destOrd="0" presId="urn:microsoft.com/office/officeart/2005/8/layout/hierarchy4"/>
    <dgm:cxn modelId="{E24CED21-E18D-406D-AC24-06F9FA3C1760}" srcId="{56F8CFC9-42EA-4C17-90DF-8501D90BA17C}" destId="{EBFEC978-69F7-4630-A997-A94701AD1748}" srcOrd="0" destOrd="0" parTransId="{3B1B2F25-CF78-4DB6-9014-179FF10D20D7}" sibTransId="{D2E0EF52-7112-45B8-87F7-4D43327C5459}"/>
    <dgm:cxn modelId="{9C305E35-2271-4EA4-903F-DC4841A58635}" srcId="{D998A172-9195-445E-B3BE-D733D5AA7CB8}" destId="{5676D6BE-F942-4DEE-8485-003B7BF93469}" srcOrd="2" destOrd="0" parTransId="{7B224588-F129-4A7A-988E-D0C5EC022355}" sibTransId="{BDB1E8B7-D915-499D-8E20-ED0D315C29A2}"/>
    <dgm:cxn modelId="{51454B45-AFB6-4C90-8BF8-256592C7B36F}" type="presOf" srcId="{E8BC3E5F-532E-48C1-8FCD-170810C62EA4}" destId="{180F3176-61DF-4C20-ADA2-CD1BBEA60FDB}" srcOrd="0" destOrd="0" presId="urn:microsoft.com/office/officeart/2005/8/layout/hierarchy4"/>
    <dgm:cxn modelId="{B30C3067-9E19-4050-88E1-0075DDF9000F}" srcId="{D998A172-9195-445E-B3BE-D733D5AA7CB8}" destId="{56F8CFC9-42EA-4C17-90DF-8501D90BA17C}" srcOrd="4" destOrd="0" parTransId="{FE749904-5582-4677-8BA5-DFAE3021A24E}" sibTransId="{ABAE7DA0-98CC-4BC6-89E4-73BF7E81404F}"/>
    <dgm:cxn modelId="{08C31A6A-6346-4285-B860-C42621732F53}" type="presOf" srcId="{EFFAA5F1-B786-467A-8915-3BAB6F3E0914}" destId="{8E5BC82A-F475-4EA0-B387-E53FB4E94C8E}" srcOrd="0" destOrd="0" presId="urn:microsoft.com/office/officeart/2005/8/layout/hierarchy4"/>
    <dgm:cxn modelId="{F4F1C94B-C461-45EE-A851-A1CACF52D73C}" type="presOf" srcId="{79ABDA96-92A9-4195-A128-F02A2371282F}" destId="{4153B394-CAF7-4A8A-9C2B-7B9421523CAB}" srcOrd="0" destOrd="0" presId="urn:microsoft.com/office/officeart/2005/8/layout/hierarchy4"/>
    <dgm:cxn modelId="{1B92A179-167A-4604-BFC9-EFB822F6AF9E}" type="presOf" srcId="{D998A172-9195-445E-B3BE-D733D5AA7CB8}" destId="{27E6FF29-88D5-408F-B13C-84798E336270}" srcOrd="0" destOrd="0" presId="urn:microsoft.com/office/officeart/2005/8/layout/hierarchy4"/>
    <dgm:cxn modelId="{6A8F4F86-64C1-4B19-828B-9AA6B010BB48}" srcId="{D4DD1308-EAA1-4891-9A89-69324710539C}" destId="{D998A172-9195-445E-B3BE-D733D5AA7CB8}" srcOrd="0" destOrd="0" parTransId="{EF77E260-BE5C-4643-B715-C68E3FEC7166}" sibTransId="{CCA35DBC-7B26-412F-9B04-CC2DE3BE9E2A}"/>
    <dgm:cxn modelId="{E1B09C92-3AD8-4228-90A3-7BA306928B77}" srcId="{D998A172-9195-445E-B3BE-D733D5AA7CB8}" destId="{562572BD-59F7-4BA4-B4A0-F0D270F91DD0}" srcOrd="1" destOrd="0" parTransId="{5F027784-1002-4F1C-A658-8398E846C65D}" sibTransId="{486151EB-B2B1-42BD-824F-41B8635F4668}"/>
    <dgm:cxn modelId="{55601994-4D1A-4CF5-B7F0-9DDF15582D8D}" type="presOf" srcId="{E639252C-FF23-4FF8-AE74-600618911EDA}" destId="{F28BA7E8-EF12-4BA5-A5E6-EBD9E7A5F3F8}" srcOrd="0" destOrd="0" presId="urn:microsoft.com/office/officeart/2005/8/layout/hierarchy4"/>
    <dgm:cxn modelId="{E0FBB195-7DE5-4A3B-AC14-6A82760F1585}" srcId="{56F8CFC9-42EA-4C17-90DF-8501D90BA17C}" destId="{EFFAA5F1-B786-467A-8915-3BAB6F3E0914}" srcOrd="1" destOrd="0" parTransId="{0446BD34-1ECB-4131-B4DC-BC9F1EB22DBD}" sibTransId="{9758D16C-BD63-481A-B93F-F96033551FAC}"/>
    <dgm:cxn modelId="{383CE6BD-EB19-41C9-A3F9-A2BBBA6D80D4}" type="presOf" srcId="{EBFEC978-69F7-4630-A997-A94701AD1748}" destId="{5278F21F-BCEC-417E-98CD-28F49D9493E0}" srcOrd="0" destOrd="0" presId="urn:microsoft.com/office/officeart/2005/8/layout/hierarchy4"/>
    <dgm:cxn modelId="{B753B4CC-B513-4425-BF9B-6FABAFF2012F}" type="presOf" srcId="{562572BD-59F7-4BA4-B4A0-F0D270F91DD0}" destId="{37F7541F-CE32-470D-971C-B66A6C43FBF0}" srcOrd="0" destOrd="0" presId="urn:microsoft.com/office/officeart/2005/8/layout/hierarchy4"/>
    <dgm:cxn modelId="{15095CCF-4AF4-4832-B4C8-9451A35AA5E9}" type="presOf" srcId="{D4DD1308-EAA1-4891-9A89-69324710539C}" destId="{C8CA8D4A-AD52-46AF-8377-C3A2E0DEF346}" srcOrd="0" destOrd="0" presId="urn:microsoft.com/office/officeart/2005/8/layout/hierarchy4"/>
    <dgm:cxn modelId="{FD2C57DC-8B0D-4A31-91A2-1831EB258044}" srcId="{D998A172-9195-445E-B3BE-D733D5AA7CB8}" destId="{E639252C-FF23-4FF8-AE74-600618911EDA}" srcOrd="3" destOrd="0" parTransId="{79653436-FC41-4AC8-B906-36A3C72CAF9C}" sibTransId="{4EFC7484-08BB-443B-8B90-1F29450031C8}"/>
    <dgm:cxn modelId="{26E028F4-FBB5-4FC9-9FBF-1DD73454C158}" type="presOf" srcId="{5676D6BE-F942-4DEE-8485-003B7BF93469}" destId="{C9C7FF25-3286-46DC-8E3F-DAEE52BEF1C7}" srcOrd="0" destOrd="0" presId="urn:microsoft.com/office/officeart/2005/8/layout/hierarchy4"/>
    <dgm:cxn modelId="{7D7EF0F6-D7CA-430D-B1AF-3388F802875F}" srcId="{D998A172-9195-445E-B3BE-D733D5AA7CB8}" destId="{E8BC3E5F-532E-48C1-8FCD-170810C62EA4}" srcOrd="0" destOrd="0" parTransId="{D4A1F039-2ED4-4F9C-901A-08AA46E54318}" sibTransId="{F71BAE68-4076-4737-946F-F3CEAA826535}"/>
    <dgm:cxn modelId="{47D832FD-0024-4BC7-B73E-A1D76B10D0B7}" type="presParOf" srcId="{C8CA8D4A-AD52-46AF-8377-C3A2E0DEF346}" destId="{167B7D01-6EF2-4705-AEFD-E3F51D6ABABB}" srcOrd="0" destOrd="0" presId="urn:microsoft.com/office/officeart/2005/8/layout/hierarchy4"/>
    <dgm:cxn modelId="{AA66AA07-55F4-455D-8783-316E955F9BFE}" type="presParOf" srcId="{167B7D01-6EF2-4705-AEFD-E3F51D6ABABB}" destId="{27E6FF29-88D5-408F-B13C-84798E336270}" srcOrd="0" destOrd="0" presId="urn:microsoft.com/office/officeart/2005/8/layout/hierarchy4"/>
    <dgm:cxn modelId="{5C841E91-A0ED-4BAF-AB59-6FFFB5BD6534}" type="presParOf" srcId="{167B7D01-6EF2-4705-AEFD-E3F51D6ABABB}" destId="{2CFF39B8-95F0-4CB0-9249-E15647B94391}" srcOrd="1" destOrd="0" presId="urn:microsoft.com/office/officeart/2005/8/layout/hierarchy4"/>
    <dgm:cxn modelId="{59B5B266-1F44-477D-8733-1CF1BA87EB90}" type="presParOf" srcId="{167B7D01-6EF2-4705-AEFD-E3F51D6ABABB}" destId="{A6F9F7A9-BDBF-47D8-8B51-32C6DA7BDCA8}" srcOrd="2" destOrd="0" presId="urn:microsoft.com/office/officeart/2005/8/layout/hierarchy4"/>
    <dgm:cxn modelId="{9168795D-75DF-458D-A829-9D235B9D5A3D}" type="presParOf" srcId="{A6F9F7A9-BDBF-47D8-8B51-32C6DA7BDCA8}" destId="{70967325-7FBC-4185-AA0A-18F9CAA1FA3D}" srcOrd="0" destOrd="0" presId="urn:microsoft.com/office/officeart/2005/8/layout/hierarchy4"/>
    <dgm:cxn modelId="{842DB495-54A9-4CE5-B70A-D72601D26881}" type="presParOf" srcId="{70967325-7FBC-4185-AA0A-18F9CAA1FA3D}" destId="{180F3176-61DF-4C20-ADA2-CD1BBEA60FDB}" srcOrd="0" destOrd="0" presId="urn:microsoft.com/office/officeart/2005/8/layout/hierarchy4"/>
    <dgm:cxn modelId="{D3367C4B-7DE8-440B-9106-655B3A669FDF}" type="presParOf" srcId="{70967325-7FBC-4185-AA0A-18F9CAA1FA3D}" destId="{9D1526F5-6030-4191-916B-9BD5EBCBBCEB}" srcOrd="1" destOrd="0" presId="urn:microsoft.com/office/officeart/2005/8/layout/hierarchy4"/>
    <dgm:cxn modelId="{7746BBC8-79A3-4D92-AB6A-ADD0CF1E91DE}" type="presParOf" srcId="{A6F9F7A9-BDBF-47D8-8B51-32C6DA7BDCA8}" destId="{BBC7F3E7-F4AA-4757-8E65-8B28889E86FF}" srcOrd="1" destOrd="0" presId="urn:microsoft.com/office/officeart/2005/8/layout/hierarchy4"/>
    <dgm:cxn modelId="{EF8411B7-24F4-4E53-9D9A-B5C4687F5237}" type="presParOf" srcId="{A6F9F7A9-BDBF-47D8-8B51-32C6DA7BDCA8}" destId="{EA89E292-7F18-4FD3-A146-A7745EA11C17}" srcOrd="2" destOrd="0" presId="urn:microsoft.com/office/officeart/2005/8/layout/hierarchy4"/>
    <dgm:cxn modelId="{67245550-7D59-4B4D-B261-61F60DA4B250}" type="presParOf" srcId="{EA89E292-7F18-4FD3-A146-A7745EA11C17}" destId="{37F7541F-CE32-470D-971C-B66A6C43FBF0}" srcOrd="0" destOrd="0" presId="urn:microsoft.com/office/officeart/2005/8/layout/hierarchy4"/>
    <dgm:cxn modelId="{5772BBF7-B5AF-44F9-8E56-2C5B17E8F80B}" type="presParOf" srcId="{EA89E292-7F18-4FD3-A146-A7745EA11C17}" destId="{E140F6AC-BFCD-4CB9-A03B-A0F43DF61F87}" srcOrd="1" destOrd="0" presId="urn:microsoft.com/office/officeart/2005/8/layout/hierarchy4"/>
    <dgm:cxn modelId="{11832B49-3CF6-4B07-9A3D-4381B0718636}" type="presParOf" srcId="{A6F9F7A9-BDBF-47D8-8B51-32C6DA7BDCA8}" destId="{2B70B45A-CFA6-4E7C-BB74-B043D8F2B892}" srcOrd="3" destOrd="0" presId="urn:microsoft.com/office/officeart/2005/8/layout/hierarchy4"/>
    <dgm:cxn modelId="{1E2F075B-3DF7-482D-B254-14BC4674D577}" type="presParOf" srcId="{A6F9F7A9-BDBF-47D8-8B51-32C6DA7BDCA8}" destId="{866BC48E-95D7-415B-93B6-E8268E07595B}" srcOrd="4" destOrd="0" presId="urn:microsoft.com/office/officeart/2005/8/layout/hierarchy4"/>
    <dgm:cxn modelId="{EEEF786D-9CCA-4865-8301-066571E9226D}" type="presParOf" srcId="{866BC48E-95D7-415B-93B6-E8268E07595B}" destId="{C9C7FF25-3286-46DC-8E3F-DAEE52BEF1C7}" srcOrd="0" destOrd="0" presId="urn:microsoft.com/office/officeart/2005/8/layout/hierarchy4"/>
    <dgm:cxn modelId="{05AECD89-DCB4-4A6D-8CBB-29C460C9C523}" type="presParOf" srcId="{866BC48E-95D7-415B-93B6-E8268E07595B}" destId="{D472A96D-F31D-48E8-8EFD-EB400A51E637}" srcOrd="1" destOrd="0" presId="urn:microsoft.com/office/officeart/2005/8/layout/hierarchy4"/>
    <dgm:cxn modelId="{4910DB54-4474-49B2-8047-996E773C11D3}" type="presParOf" srcId="{A6F9F7A9-BDBF-47D8-8B51-32C6DA7BDCA8}" destId="{31F64F05-2D18-48F5-BB8A-3A4CDCBCF1DD}" srcOrd="5" destOrd="0" presId="urn:microsoft.com/office/officeart/2005/8/layout/hierarchy4"/>
    <dgm:cxn modelId="{A2D60DC8-94A9-40C2-8935-3D89BA70BFEC}" type="presParOf" srcId="{A6F9F7A9-BDBF-47D8-8B51-32C6DA7BDCA8}" destId="{1137021A-D516-45B4-927F-3A7B78237E48}" srcOrd="6" destOrd="0" presId="urn:microsoft.com/office/officeart/2005/8/layout/hierarchy4"/>
    <dgm:cxn modelId="{F5F63782-5839-4107-B925-F378810C1BCB}" type="presParOf" srcId="{1137021A-D516-45B4-927F-3A7B78237E48}" destId="{F28BA7E8-EF12-4BA5-A5E6-EBD9E7A5F3F8}" srcOrd="0" destOrd="0" presId="urn:microsoft.com/office/officeart/2005/8/layout/hierarchy4"/>
    <dgm:cxn modelId="{CFA99E90-93F4-4A50-81A6-F7F0ED98C504}" type="presParOf" srcId="{1137021A-D516-45B4-927F-3A7B78237E48}" destId="{4A118470-74C5-499F-9A06-1FDB3E6A78DF}" srcOrd="1" destOrd="0" presId="urn:microsoft.com/office/officeart/2005/8/layout/hierarchy4"/>
    <dgm:cxn modelId="{030DBF35-7B73-4B0B-95A2-35119A508BAF}" type="presParOf" srcId="{A6F9F7A9-BDBF-47D8-8B51-32C6DA7BDCA8}" destId="{4119A585-0DFD-439F-B67C-77F5F0B96FC0}" srcOrd="7" destOrd="0" presId="urn:microsoft.com/office/officeart/2005/8/layout/hierarchy4"/>
    <dgm:cxn modelId="{36D14B9C-8F3D-4B54-A9DE-F0974635F1B6}" type="presParOf" srcId="{A6F9F7A9-BDBF-47D8-8B51-32C6DA7BDCA8}" destId="{52244719-0FF9-49B4-B74C-F3A8322E65AD}" srcOrd="8" destOrd="0" presId="urn:microsoft.com/office/officeart/2005/8/layout/hierarchy4"/>
    <dgm:cxn modelId="{9B591D64-95E0-4F09-8E15-EDBC0D9D501F}" type="presParOf" srcId="{52244719-0FF9-49B4-B74C-F3A8322E65AD}" destId="{D04B6773-2656-4ECC-A6AD-DD72C235AF6E}" srcOrd="0" destOrd="0" presId="urn:microsoft.com/office/officeart/2005/8/layout/hierarchy4"/>
    <dgm:cxn modelId="{57652621-DE0E-4F4C-8D42-F4B29F180893}" type="presParOf" srcId="{52244719-0FF9-49B4-B74C-F3A8322E65AD}" destId="{9DA8F47A-0F57-46C9-85B1-C1FCE7FC3DA8}" srcOrd="1" destOrd="0" presId="urn:microsoft.com/office/officeart/2005/8/layout/hierarchy4"/>
    <dgm:cxn modelId="{6874B750-0AA1-4E9F-8A6E-EA98F27B567D}" type="presParOf" srcId="{52244719-0FF9-49B4-B74C-F3A8322E65AD}" destId="{940D1470-E603-4301-817C-3B70EF70CDBC}" srcOrd="2" destOrd="0" presId="urn:microsoft.com/office/officeart/2005/8/layout/hierarchy4"/>
    <dgm:cxn modelId="{C43580C1-665C-453F-A2C8-D4522991B7CE}" type="presParOf" srcId="{940D1470-E603-4301-817C-3B70EF70CDBC}" destId="{257545AC-642F-47DD-93BF-AE007C2F5C51}" srcOrd="0" destOrd="0" presId="urn:microsoft.com/office/officeart/2005/8/layout/hierarchy4"/>
    <dgm:cxn modelId="{62F9C211-144A-4621-9E6F-6B0120B079BA}" type="presParOf" srcId="{257545AC-642F-47DD-93BF-AE007C2F5C51}" destId="{5278F21F-BCEC-417E-98CD-28F49D9493E0}" srcOrd="0" destOrd="0" presId="urn:microsoft.com/office/officeart/2005/8/layout/hierarchy4"/>
    <dgm:cxn modelId="{8A3CE6BF-DE48-4E43-9BF7-809CDD26E754}" type="presParOf" srcId="{257545AC-642F-47DD-93BF-AE007C2F5C51}" destId="{2EFDF588-FBEE-4213-87EC-AFD46F0C5D6C}" srcOrd="1" destOrd="0" presId="urn:microsoft.com/office/officeart/2005/8/layout/hierarchy4"/>
    <dgm:cxn modelId="{BEABC394-B479-4D37-BE4F-44840232D60D}" type="presParOf" srcId="{940D1470-E603-4301-817C-3B70EF70CDBC}" destId="{2F1834CE-92D2-4A15-B418-E7F21156BA6B}" srcOrd="1" destOrd="0" presId="urn:microsoft.com/office/officeart/2005/8/layout/hierarchy4"/>
    <dgm:cxn modelId="{D8B0B3F0-6DA9-4CAA-B496-3687C9044BE7}" type="presParOf" srcId="{940D1470-E603-4301-817C-3B70EF70CDBC}" destId="{51495FAB-905F-4198-925E-E320B6A8990B}" srcOrd="2" destOrd="0" presId="urn:microsoft.com/office/officeart/2005/8/layout/hierarchy4"/>
    <dgm:cxn modelId="{D5D206A2-7103-47F7-B575-1E99491399C6}" type="presParOf" srcId="{51495FAB-905F-4198-925E-E320B6A8990B}" destId="{8E5BC82A-F475-4EA0-B387-E53FB4E94C8E}" srcOrd="0" destOrd="0" presId="urn:microsoft.com/office/officeart/2005/8/layout/hierarchy4"/>
    <dgm:cxn modelId="{466A88E7-0522-4552-B440-22D0A7825BCC}" type="presParOf" srcId="{51495FAB-905F-4198-925E-E320B6A8990B}" destId="{68F196EC-4E02-422E-A1F9-9B6BFBF74DF1}" srcOrd="1" destOrd="0" presId="urn:microsoft.com/office/officeart/2005/8/layout/hierarchy4"/>
    <dgm:cxn modelId="{3789963D-11B7-4AD9-8E7F-430763AEAC6F}" type="presParOf" srcId="{940D1470-E603-4301-817C-3B70EF70CDBC}" destId="{B0F7698A-C1E0-4A74-BBC1-BAE5E6D066B7}" srcOrd="3" destOrd="0" presId="urn:microsoft.com/office/officeart/2005/8/layout/hierarchy4"/>
    <dgm:cxn modelId="{5158CA57-EC3D-4815-8CA4-5AF2F297256A}" type="presParOf" srcId="{940D1470-E603-4301-817C-3B70EF70CDBC}" destId="{045962EB-0794-44CB-82A0-E2864723FB2A}" srcOrd="4" destOrd="0" presId="urn:microsoft.com/office/officeart/2005/8/layout/hierarchy4"/>
    <dgm:cxn modelId="{190B91C9-BEEE-4815-93BF-A93AFF1AF857}" type="presParOf" srcId="{045962EB-0794-44CB-82A0-E2864723FB2A}" destId="{4153B394-CAF7-4A8A-9C2B-7B9421523CAB}" srcOrd="0" destOrd="0" presId="urn:microsoft.com/office/officeart/2005/8/layout/hierarchy4"/>
    <dgm:cxn modelId="{DB63F5FD-E993-49C0-A722-EC3558051A8F}" type="presParOf" srcId="{045962EB-0794-44CB-82A0-E2864723FB2A}" destId="{E0E337C5-7789-4FF2-8A06-85D1A29CD8E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DD655-B834-4C62-A895-444513C71ACF}">
      <dsp:nvSpPr>
        <dsp:cNvPr id="0" name=""/>
        <dsp:cNvSpPr/>
      </dsp:nvSpPr>
      <dsp:spPr>
        <a:xfrm>
          <a:off x="5503225" y="2044211"/>
          <a:ext cx="1357240" cy="346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59"/>
              </a:lnTo>
              <a:lnTo>
                <a:pt x="1357240" y="207159"/>
              </a:lnTo>
              <a:lnTo>
                <a:pt x="135724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DB69-BDC4-41E1-A892-46DDC78799B7}">
      <dsp:nvSpPr>
        <dsp:cNvPr id="0" name=""/>
        <dsp:cNvSpPr/>
      </dsp:nvSpPr>
      <dsp:spPr>
        <a:xfrm>
          <a:off x="5309544" y="2044211"/>
          <a:ext cx="193680" cy="346816"/>
        </a:xfrm>
        <a:custGeom>
          <a:avLst/>
          <a:gdLst/>
          <a:ahLst/>
          <a:cxnLst/>
          <a:rect l="0" t="0" r="0" b="0"/>
          <a:pathLst>
            <a:path>
              <a:moveTo>
                <a:pt x="193680" y="0"/>
              </a:moveTo>
              <a:lnTo>
                <a:pt x="193680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8567B-274C-417B-9B8A-4653A8ED1599}">
      <dsp:nvSpPr>
        <dsp:cNvPr id="0" name=""/>
        <dsp:cNvSpPr/>
      </dsp:nvSpPr>
      <dsp:spPr>
        <a:xfrm>
          <a:off x="3758623" y="2044211"/>
          <a:ext cx="1744601" cy="346816"/>
        </a:xfrm>
        <a:custGeom>
          <a:avLst/>
          <a:gdLst/>
          <a:ahLst/>
          <a:cxnLst/>
          <a:rect l="0" t="0" r="0" b="0"/>
          <a:pathLst>
            <a:path>
              <a:moveTo>
                <a:pt x="1744601" y="0"/>
              </a:moveTo>
              <a:lnTo>
                <a:pt x="1744601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9217A-1AB8-42AC-80AF-59D1B1D581F5}">
      <dsp:nvSpPr>
        <dsp:cNvPr id="0" name=""/>
        <dsp:cNvSpPr/>
      </dsp:nvSpPr>
      <dsp:spPr>
        <a:xfrm>
          <a:off x="2810249" y="1190367"/>
          <a:ext cx="2080702" cy="554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579"/>
              </a:lnTo>
              <a:lnTo>
                <a:pt x="2080702" y="554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8061C-106C-4244-9DB4-44A6AE620267}">
      <dsp:nvSpPr>
        <dsp:cNvPr id="0" name=""/>
        <dsp:cNvSpPr/>
      </dsp:nvSpPr>
      <dsp:spPr>
        <a:xfrm>
          <a:off x="1154071" y="2034162"/>
          <a:ext cx="1053630" cy="319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24"/>
              </a:lnTo>
              <a:lnTo>
                <a:pt x="1053630" y="179924"/>
              </a:lnTo>
              <a:lnTo>
                <a:pt x="1053630" y="3195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92E9-1DE6-4702-A74E-3F1719D867E4}">
      <dsp:nvSpPr>
        <dsp:cNvPr id="0" name=""/>
        <dsp:cNvSpPr/>
      </dsp:nvSpPr>
      <dsp:spPr>
        <a:xfrm>
          <a:off x="656781" y="2034162"/>
          <a:ext cx="497290" cy="319581"/>
        </a:xfrm>
        <a:custGeom>
          <a:avLst/>
          <a:gdLst/>
          <a:ahLst/>
          <a:cxnLst/>
          <a:rect l="0" t="0" r="0" b="0"/>
          <a:pathLst>
            <a:path>
              <a:moveTo>
                <a:pt x="497290" y="0"/>
              </a:moveTo>
              <a:lnTo>
                <a:pt x="497290" y="179924"/>
              </a:lnTo>
              <a:lnTo>
                <a:pt x="0" y="179924"/>
              </a:lnTo>
              <a:lnTo>
                <a:pt x="0" y="3195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F80-726A-4A8C-9167-DDD721819A76}">
      <dsp:nvSpPr>
        <dsp:cNvPr id="0" name=""/>
        <dsp:cNvSpPr/>
      </dsp:nvSpPr>
      <dsp:spPr>
        <a:xfrm>
          <a:off x="1732075" y="1190367"/>
          <a:ext cx="1078173" cy="544530"/>
        </a:xfrm>
        <a:custGeom>
          <a:avLst/>
          <a:gdLst/>
          <a:ahLst/>
          <a:cxnLst/>
          <a:rect l="0" t="0" r="0" b="0"/>
          <a:pathLst>
            <a:path>
              <a:moveTo>
                <a:pt x="1078173" y="0"/>
              </a:moveTo>
              <a:lnTo>
                <a:pt x="1078173" y="544530"/>
              </a:lnTo>
              <a:lnTo>
                <a:pt x="0" y="544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3856C-5365-42A8-A7AF-5C3DB9F2476B}">
      <dsp:nvSpPr>
        <dsp:cNvPr id="0" name=""/>
        <dsp:cNvSpPr/>
      </dsp:nvSpPr>
      <dsp:spPr>
        <a:xfrm>
          <a:off x="2232245" y="591837"/>
          <a:ext cx="115600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Cadenas de televisión</a:t>
          </a:r>
        </a:p>
      </dsp:txBody>
      <dsp:txXfrm>
        <a:off x="2232245" y="591837"/>
        <a:ext cx="1156006" cy="598529"/>
      </dsp:txXfrm>
    </dsp:sp>
    <dsp:sp modelId="{1623F435-3B0C-4530-A84B-401A229EDB0B}">
      <dsp:nvSpPr>
        <dsp:cNvPr id="0" name=""/>
        <dsp:cNvSpPr/>
      </dsp:nvSpPr>
      <dsp:spPr>
        <a:xfrm>
          <a:off x="2592284" y="1095895"/>
          <a:ext cx="809290" cy="83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592284" y="1095895"/>
        <a:ext cx="809290" cy="83949"/>
      </dsp:txXfrm>
    </dsp:sp>
    <dsp:sp modelId="{914E5B43-E247-4D0E-B8E2-56BD577D3583}">
      <dsp:nvSpPr>
        <dsp:cNvPr id="0" name=""/>
        <dsp:cNvSpPr/>
      </dsp:nvSpPr>
      <dsp:spPr>
        <a:xfrm>
          <a:off x="576068" y="1435632"/>
          <a:ext cx="115600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Públicas</a:t>
          </a:r>
        </a:p>
      </dsp:txBody>
      <dsp:txXfrm>
        <a:off x="576068" y="1435632"/>
        <a:ext cx="1156006" cy="598529"/>
      </dsp:txXfrm>
    </dsp:sp>
    <dsp:sp modelId="{13894847-8FE1-43A5-9A60-C0AF660678BB}">
      <dsp:nvSpPr>
        <dsp:cNvPr id="0" name=""/>
        <dsp:cNvSpPr/>
      </dsp:nvSpPr>
      <dsp:spPr>
        <a:xfrm>
          <a:off x="720080" y="1907061"/>
          <a:ext cx="1040406" cy="124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720080" y="1907061"/>
        <a:ext cx="1040406" cy="124940"/>
      </dsp:txXfrm>
    </dsp:sp>
    <dsp:sp modelId="{D50FB4FB-33E3-440B-B169-8EFD20E7F1B0}">
      <dsp:nvSpPr>
        <dsp:cNvPr id="0" name=""/>
        <dsp:cNvSpPr/>
      </dsp:nvSpPr>
      <dsp:spPr>
        <a:xfrm>
          <a:off x="78777" y="2353743"/>
          <a:ext cx="115600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TVE1</a:t>
          </a:r>
        </a:p>
      </dsp:txBody>
      <dsp:txXfrm>
        <a:off x="78777" y="2353743"/>
        <a:ext cx="1156006" cy="598529"/>
      </dsp:txXfrm>
    </dsp:sp>
    <dsp:sp modelId="{14A02E7F-2D5F-4FDE-8D7B-D7F3E55F4CC8}">
      <dsp:nvSpPr>
        <dsp:cNvPr id="0" name=""/>
        <dsp:cNvSpPr/>
      </dsp:nvSpPr>
      <dsp:spPr>
        <a:xfrm>
          <a:off x="309979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9979" y="2819266"/>
        <a:ext cx="1040406" cy="199509"/>
      </dsp:txXfrm>
    </dsp:sp>
    <dsp:sp modelId="{0C0C9F88-8558-448B-BE38-5F10641152A2}">
      <dsp:nvSpPr>
        <dsp:cNvPr id="0" name=""/>
        <dsp:cNvSpPr/>
      </dsp:nvSpPr>
      <dsp:spPr>
        <a:xfrm>
          <a:off x="1629699" y="2353743"/>
          <a:ext cx="115600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TVE2</a:t>
          </a:r>
        </a:p>
      </dsp:txBody>
      <dsp:txXfrm>
        <a:off x="1629699" y="2353743"/>
        <a:ext cx="1156006" cy="598529"/>
      </dsp:txXfrm>
    </dsp:sp>
    <dsp:sp modelId="{629E5231-4EAA-423F-A334-38F365A70191}">
      <dsp:nvSpPr>
        <dsp:cNvPr id="0" name=""/>
        <dsp:cNvSpPr/>
      </dsp:nvSpPr>
      <dsp:spPr>
        <a:xfrm>
          <a:off x="1860900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860900" y="2819266"/>
        <a:ext cx="1040406" cy="199509"/>
      </dsp:txXfrm>
    </dsp:sp>
    <dsp:sp modelId="{85A0E0D9-744F-446C-A1DF-1E02021BEBFC}">
      <dsp:nvSpPr>
        <dsp:cNvPr id="0" name=""/>
        <dsp:cNvSpPr/>
      </dsp:nvSpPr>
      <dsp:spPr>
        <a:xfrm>
          <a:off x="4890951" y="1445682"/>
          <a:ext cx="122454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Privadas</a:t>
          </a:r>
        </a:p>
      </dsp:txBody>
      <dsp:txXfrm>
        <a:off x="4890951" y="1445682"/>
        <a:ext cx="1224546" cy="598529"/>
      </dsp:txXfrm>
    </dsp:sp>
    <dsp:sp modelId="{8A66AC59-3830-4748-A81D-2177A6F73A57}">
      <dsp:nvSpPr>
        <dsp:cNvPr id="0" name=""/>
        <dsp:cNvSpPr/>
      </dsp:nvSpPr>
      <dsp:spPr>
        <a:xfrm>
          <a:off x="4965062" y="181620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5062" y="1816206"/>
        <a:ext cx="1040406" cy="199509"/>
      </dsp:txXfrm>
    </dsp:sp>
    <dsp:sp modelId="{25212DBC-B8B9-4048-AE11-BF8C1C82A4E3}">
      <dsp:nvSpPr>
        <dsp:cNvPr id="0" name=""/>
        <dsp:cNvSpPr/>
      </dsp:nvSpPr>
      <dsp:spPr>
        <a:xfrm>
          <a:off x="3180620" y="2391027"/>
          <a:ext cx="115600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Antena 3</a:t>
          </a:r>
        </a:p>
      </dsp:txBody>
      <dsp:txXfrm>
        <a:off x="3180620" y="2391027"/>
        <a:ext cx="1156006" cy="598529"/>
      </dsp:txXfrm>
    </dsp:sp>
    <dsp:sp modelId="{875FD815-29CE-46B6-9E1C-9A69723B72DA}">
      <dsp:nvSpPr>
        <dsp:cNvPr id="0" name=""/>
        <dsp:cNvSpPr/>
      </dsp:nvSpPr>
      <dsp:spPr>
        <a:xfrm>
          <a:off x="3411821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11821" y="2856550"/>
        <a:ext cx="1040406" cy="199509"/>
      </dsp:txXfrm>
    </dsp:sp>
    <dsp:sp modelId="{7F060102-8FB6-43BA-9693-967A61E9FF81}">
      <dsp:nvSpPr>
        <dsp:cNvPr id="0" name=""/>
        <dsp:cNvSpPr/>
      </dsp:nvSpPr>
      <dsp:spPr>
        <a:xfrm>
          <a:off x="4731541" y="2391027"/>
          <a:ext cx="115600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Tele5</a:t>
          </a:r>
        </a:p>
      </dsp:txBody>
      <dsp:txXfrm>
        <a:off x="4731541" y="2391027"/>
        <a:ext cx="1156006" cy="598529"/>
      </dsp:txXfrm>
    </dsp:sp>
    <dsp:sp modelId="{4EBFE19A-F79E-44FB-8377-EF94A2DC0A4C}">
      <dsp:nvSpPr>
        <dsp:cNvPr id="0" name=""/>
        <dsp:cNvSpPr/>
      </dsp:nvSpPr>
      <dsp:spPr>
        <a:xfrm>
          <a:off x="4962742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2742" y="2856550"/>
        <a:ext cx="1040406" cy="199509"/>
      </dsp:txXfrm>
    </dsp:sp>
    <dsp:sp modelId="{53ACECDD-BFAB-492E-AA08-9CD58D4A5058}">
      <dsp:nvSpPr>
        <dsp:cNvPr id="0" name=""/>
        <dsp:cNvSpPr/>
      </dsp:nvSpPr>
      <dsp:spPr>
        <a:xfrm>
          <a:off x="6282462" y="2391027"/>
          <a:ext cx="1156006" cy="598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44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La Sexta</a:t>
          </a:r>
        </a:p>
      </dsp:txBody>
      <dsp:txXfrm>
        <a:off x="6282462" y="2391027"/>
        <a:ext cx="1156006" cy="598529"/>
      </dsp:txXfrm>
    </dsp:sp>
    <dsp:sp modelId="{E1FC3BC7-7B60-47C5-BEFD-93A26B29B53A}">
      <dsp:nvSpPr>
        <dsp:cNvPr id="0" name=""/>
        <dsp:cNvSpPr/>
      </dsp:nvSpPr>
      <dsp:spPr>
        <a:xfrm>
          <a:off x="6513663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6513663" y="2856550"/>
        <a:ext cx="1040406" cy="199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DD655-B834-4C62-A895-444513C71ACF}">
      <dsp:nvSpPr>
        <dsp:cNvPr id="0" name=""/>
        <dsp:cNvSpPr/>
      </dsp:nvSpPr>
      <dsp:spPr>
        <a:xfrm>
          <a:off x="5503225" y="2044211"/>
          <a:ext cx="1357240" cy="346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59"/>
              </a:lnTo>
              <a:lnTo>
                <a:pt x="1357240" y="207159"/>
              </a:lnTo>
              <a:lnTo>
                <a:pt x="135724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DB69-BDC4-41E1-A892-46DDC78799B7}">
      <dsp:nvSpPr>
        <dsp:cNvPr id="0" name=""/>
        <dsp:cNvSpPr/>
      </dsp:nvSpPr>
      <dsp:spPr>
        <a:xfrm>
          <a:off x="5309544" y="2044211"/>
          <a:ext cx="193680" cy="346816"/>
        </a:xfrm>
        <a:custGeom>
          <a:avLst/>
          <a:gdLst/>
          <a:ahLst/>
          <a:cxnLst/>
          <a:rect l="0" t="0" r="0" b="0"/>
          <a:pathLst>
            <a:path>
              <a:moveTo>
                <a:pt x="193680" y="0"/>
              </a:moveTo>
              <a:lnTo>
                <a:pt x="193680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8567B-274C-417B-9B8A-4653A8ED1599}">
      <dsp:nvSpPr>
        <dsp:cNvPr id="0" name=""/>
        <dsp:cNvSpPr/>
      </dsp:nvSpPr>
      <dsp:spPr>
        <a:xfrm>
          <a:off x="3758623" y="2044211"/>
          <a:ext cx="1744601" cy="346816"/>
        </a:xfrm>
        <a:custGeom>
          <a:avLst/>
          <a:gdLst/>
          <a:ahLst/>
          <a:cxnLst/>
          <a:rect l="0" t="0" r="0" b="0"/>
          <a:pathLst>
            <a:path>
              <a:moveTo>
                <a:pt x="1744601" y="0"/>
              </a:moveTo>
              <a:lnTo>
                <a:pt x="1744601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9217A-1AB8-42AC-80AF-59D1B1D581F5}">
      <dsp:nvSpPr>
        <dsp:cNvPr id="0" name=""/>
        <dsp:cNvSpPr/>
      </dsp:nvSpPr>
      <dsp:spPr>
        <a:xfrm>
          <a:off x="3502210" y="1170669"/>
          <a:ext cx="1388741" cy="57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77"/>
              </a:lnTo>
              <a:lnTo>
                <a:pt x="1388741" y="5742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8061C-106C-4244-9DB4-44A6AE620267}">
      <dsp:nvSpPr>
        <dsp:cNvPr id="0" name=""/>
        <dsp:cNvSpPr/>
      </dsp:nvSpPr>
      <dsp:spPr>
        <a:xfrm>
          <a:off x="1226079" y="2054464"/>
          <a:ext cx="981622" cy="299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22"/>
              </a:lnTo>
              <a:lnTo>
                <a:pt x="981622" y="159622"/>
              </a:lnTo>
              <a:lnTo>
                <a:pt x="981622" y="2992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92E9-1DE6-4702-A74E-3F1719D867E4}">
      <dsp:nvSpPr>
        <dsp:cNvPr id="0" name=""/>
        <dsp:cNvSpPr/>
      </dsp:nvSpPr>
      <dsp:spPr>
        <a:xfrm>
          <a:off x="656781" y="2054464"/>
          <a:ext cx="569298" cy="299279"/>
        </a:xfrm>
        <a:custGeom>
          <a:avLst/>
          <a:gdLst/>
          <a:ahLst/>
          <a:cxnLst/>
          <a:rect l="0" t="0" r="0" b="0"/>
          <a:pathLst>
            <a:path>
              <a:moveTo>
                <a:pt x="569298" y="0"/>
              </a:moveTo>
              <a:lnTo>
                <a:pt x="569298" y="159622"/>
              </a:lnTo>
              <a:lnTo>
                <a:pt x="0" y="159622"/>
              </a:lnTo>
              <a:lnTo>
                <a:pt x="0" y="2992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F80-726A-4A8C-9167-DDD721819A76}">
      <dsp:nvSpPr>
        <dsp:cNvPr id="0" name=""/>
        <dsp:cNvSpPr/>
      </dsp:nvSpPr>
      <dsp:spPr>
        <a:xfrm>
          <a:off x="1804083" y="1170669"/>
          <a:ext cx="1698127" cy="584530"/>
        </a:xfrm>
        <a:custGeom>
          <a:avLst/>
          <a:gdLst/>
          <a:ahLst/>
          <a:cxnLst/>
          <a:rect l="0" t="0" r="0" b="0"/>
          <a:pathLst>
            <a:path>
              <a:moveTo>
                <a:pt x="1698127" y="0"/>
              </a:moveTo>
              <a:lnTo>
                <a:pt x="1698127" y="584530"/>
              </a:lnTo>
              <a:lnTo>
                <a:pt x="0" y="584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3856C-5365-42A8-A7AF-5C3DB9F2476B}">
      <dsp:nvSpPr>
        <dsp:cNvPr id="0" name=""/>
        <dsp:cNvSpPr/>
      </dsp:nvSpPr>
      <dsp:spPr>
        <a:xfrm>
          <a:off x="2088228" y="572140"/>
          <a:ext cx="2827962" cy="598529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Cadenas de televisión</a:t>
          </a:r>
        </a:p>
      </dsp:txBody>
      <dsp:txXfrm>
        <a:off x="2088228" y="572140"/>
        <a:ext cx="2827962" cy="598529"/>
      </dsp:txXfrm>
    </dsp:sp>
    <dsp:sp modelId="{1623F435-3B0C-4530-A84B-401A229EDB0B}">
      <dsp:nvSpPr>
        <dsp:cNvPr id="0" name=""/>
        <dsp:cNvSpPr/>
      </dsp:nvSpPr>
      <dsp:spPr>
        <a:xfrm>
          <a:off x="3155310" y="1034383"/>
          <a:ext cx="809290" cy="83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155310" y="1034383"/>
        <a:ext cx="809290" cy="83949"/>
      </dsp:txXfrm>
    </dsp:sp>
    <dsp:sp modelId="{914E5B43-E247-4D0E-B8E2-56BD577D3583}">
      <dsp:nvSpPr>
        <dsp:cNvPr id="0" name=""/>
        <dsp:cNvSpPr/>
      </dsp:nvSpPr>
      <dsp:spPr>
        <a:xfrm>
          <a:off x="648076" y="1455935"/>
          <a:ext cx="1156006" cy="598529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Públicas</a:t>
          </a:r>
        </a:p>
      </dsp:txBody>
      <dsp:txXfrm>
        <a:off x="648076" y="1455935"/>
        <a:ext cx="1156006" cy="598529"/>
      </dsp:txXfrm>
    </dsp:sp>
    <dsp:sp modelId="{13894847-8FE1-43A5-9A60-C0AF660678BB}">
      <dsp:nvSpPr>
        <dsp:cNvPr id="0" name=""/>
        <dsp:cNvSpPr/>
      </dsp:nvSpPr>
      <dsp:spPr>
        <a:xfrm>
          <a:off x="576067" y="1887983"/>
          <a:ext cx="1040406" cy="124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576067" y="1887983"/>
        <a:ext cx="1040406" cy="124940"/>
      </dsp:txXfrm>
    </dsp:sp>
    <dsp:sp modelId="{D50FB4FB-33E3-440B-B169-8EFD20E7F1B0}">
      <dsp:nvSpPr>
        <dsp:cNvPr id="0" name=""/>
        <dsp:cNvSpPr/>
      </dsp:nvSpPr>
      <dsp:spPr>
        <a:xfrm>
          <a:off x="78777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TVE1</a:t>
          </a:r>
        </a:p>
      </dsp:txBody>
      <dsp:txXfrm>
        <a:off x="78777" y="2353743"/>
        <a:ext cx="1156006" cy="598529"/>
      </dsp:txXfrm>
    </dsp:sp>
    <dsp:sp modelId="{14A02E7F-2D5F-4FDE-8D7B-D7F3E55F4CC8}">
      <dsp:nvSpPr>
        <dsp:cNvPr id="0" name=""/>
        <dsp:cNvSpPr/>
      </dsp:nvSpPr>
      <dsp:spPr>
        <a:xfrm>
          <a:off x="309979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9979" y="2819266"/>
        <a:ext cx="1040406" cy="199509"/>
      </dsp:txXfrm>
    </dsp:sp>
    <dsp:sp modelId="{0C0C9F88-8558-448B-BE38-5F10641152A2}">
      <dsp:nvSpPr>
        <dsp:cNvPr id="0" name=""/>
        <dsp:cNvSpPr/>
      </dsp:nvSpPr>
      <dsp:spPr>
        <a:xfrm>
          <a:off x="1629699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TVE2</a:t>
          </a:r>
        </a:p>
      </dsp:txBody>
      <dsp:txXfrm>
        <a:off x="1629699" y="2353743"/>
        <a:ext cx="1156006" cy="598529"/>
      </dsp:txXfrm>
    </dsp:sp>
    <dsp:sp modelId="{629E5231-4EAA-423F-A334-38F365A70191}">
      <dsp:nvSpPr>
        <dsp:cNvPr id="0" name=""/>
        <dsp:cNvSpPr/>
      </dsp:nvSpPr>
      <dsp:spPr>
        <a:xfrm>
          <a:off x="1860900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860900" y="2819266"/>
        <a:ext cx="1040406" cy="199509"/>
      </dsp:txXfrm>
    </dsp:sp>
    <dsp:sp modelId="{85A0E0D9-744F-446C-A1DF-1E02021BEBFC}">
      <dsp:nvSpPr>
        <dsp:cNvPr id="0" name=""/>
        <dsp:cNvSpPr/>
      </dsp:nvSpPr>
      <dsp:spPr>
        <a:xfrm>
          <a:off x="4890951" y="1445682"/>
          <a:ext cx="1224546" cy="598529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Privadas</a:t>
          </a:r>
        </a:p>
      </dsp:txBody>
      <dsp:txXfrm>
        <a:off x="4890951" y="1445682"/>
        <a:ext cx="1224546" cy="598529"/>
      </dsp:txXfrm>
    </dsp:sp>
    <dsp:sp modelId="{8A66AC59-3830-4748-A81D-2177A6F73A57}">
      <dsp:nvSpPr>
        <dsp:cNvPr id="0" name=""/>
        <dsp:cNvSpPr/>
      </dsp:nvSpPr>
      <dsp:spPr>
        <a:xfrm>
          <a:off x="4965062" y="181620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5062" y="1816206"/>
        <a:ext cx="1040406" cy="199509"/>
      </dsp:txXfrm>
    </dsp:sp>
    <dsp:sp modelId="{25212DBC-B8B9-4048-AE11-BF8C1C82A4E3}">
      <dsp:nvSpPr>
        <dsp:cNvPr id="0" name=""/>
        <dsp:cNvSpPr/>
      </dsp:nvSpPr>
      <dsp:spPr>
        <a:xfrm>
          <a:off x="3180620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Antena 3</a:t>
          </a:r>
        </a:p>
      </dsp:txBody>
      <dsp:txXfrm>
        <a:off x="3180620" y="2391027"/>
        <a:ext cx="1156006" cy="598529"/>
      </dsp:txXfrm>
    </dsp:sp>
    <dsp:sp modelId="{875FD815-29CE-46B6-9E1C-9A69723B72DA}">
      <dsp:nvSpPr>
        <dsp:cNvPr id="0" name=""/>
        <dsp:cNvSpPr/>
      </dsp:nvSpPr>
      <dsp:spPr>
        <a:xfrm>
          <a:off x="3411821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11821" y="2856550"/>
        <a:ext cx="1040406" cy="199509"/>
      </dsp:txXfrm>
    </dsp:sp>
    <dsp:sp modelId="{7F060102-8FB6-43BA-9693-967A61E9FF81}">
      <dsp:nvSpPr>
        <dsp:cNvPr id="0" name=""/>
        <dsp:cNvSpPr/>
      </dsp:nvSpPr>
      <dsp:spPr>
        <a:xfrm>
          <a:off x="4731541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Tele5</a:t>
          </a:r>
        </a:p>
      </dsp:txBody>
      <dsp:txXfrm>
        <a:off x="4731541" y="2391027"/>
        <a:ext cx="1156006" cy="598529"/>
      </dsp:txXfrm>
    </dsp:sp>
    <dsp:sp modelId="{4EBFE19A-F79E-44FB-8377-EF94A2DC0A4C}">
      <dsp:nvSpPr>
        <dsp:cNvPr id="0" name=""/>
        <dsp:cNvSpPr/>
      </dsp:nvSpPr>
      <dsp:spPr>
        <a:xfrm>
          <a:off x="4962742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2742" y="2856550"/>
        <a:ext cx="1040406" cy="199509"/>
      </dsp:txXfrm>
    </dsp:sp>
    <dsp:sp modelId="{53ACECDD-BFAB-492E-AA08-9CD58D4A5058}">
      <dsp:nvSpPr>
        <dsp:cNvPr id="0" name=""/>
        <dsp:cNvSpPr/>
      </dsp:nvSpPr>
      <dsp:spPr>
        <a:xfrm>
          <a:off x="6282462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La Sexta</a:t>
          </a:r>
        </a:p>
      </dsp:txBody>
      <dsp:txXfrm>
        <a:off x="6282462" y="2391027"/>
        <a:ext cx="1156006" cy="598529"/>
      </dsp:txXfrm>
    </dsp:sp>
    <dsp:sp modelId="{E1FC3BC7-7B60-47C5-BEFD-93A26B29B53A}">
      <dsp:nvSpPr>
        <dsp:cNvPr id="0" name=""/>
        <dsp:cNvSpPr/>
      </dsp:nvSpPr>
      <dsp:spPr>
        <a:xfrm>
          <a:off x="6513663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6513663" y="2856550"/>
        <a:ext cx="1040406" cy="199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AB9BB-D322-42F7-89CD-2FE5D187301A}">
      <dsp:nvSpPr>
        <dsp:cNvPr id="0" name=""/>
        <dsp:cNvSpPr/>
      </dsp:nvSpPr>
      <dsp:spPr>
        <a:xfrm>
          <a:off x="1364028" y="1299861"/>
          <a:ext cx="1290734" cy="64536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Cadenas de televisión</a:t>
          </a:r>
        </a:p>
      </dsp:txBody>
      <dsp:txXfrm>
        <a:off x="1382930" y="1318763"/>
        <a:ext cx="1252930" cy="607563"/>
      </dsp:txXfrm>
    </dsp:sp>
    <dsp:sp modelId="{FEE93D60-BA5E-4944-8C6C-B1DEA35D3E6B}">
      <dsp:nvSpPr>
        <dsp:cNvPr id="0" name=""/>
        <dsp:cNvSpPr/>
      </dsp:nvSpPr>
      <dsp:spPr>
        <a:xfrm rot="17945813">
          <a:off x="2382057" y="1142625"/>
          <a:ext cx="106170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6170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86367" y="1132144"/>
        <a:ext cx="53085" cy="53085"/>
      </dsp:txXfrm>
    </dsp:sp>
    <dsp:sp modelId="{CF726B17-0DE3-4AD1-B390-747AF64FF5C0}">
      <dsp:nvSpPr>
        <dsp:cNvPr id="0" name=""/>
        <dsp:cNvSpPr/>
      </dsp:nvSpPr>
      <dsp:spPr>
        <a:xfrm>
          <a:off x="3171056" y="372145"/>
          <a:ext cx="1290734" cy="645367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Públicas</a:t>
          </a:r>
        </a:p>
      </dsp:txBody>
      <dsp:txXfrm>
        <a:off x="3189958" y="391047"/>
        <a:ext cx="1252930" cy="607563"/>
      </dsp:txXfrm>
    </dsp:sp>
    <dsp:sp modelId="{80B38F21-CE7F-481B-BA2D-9009048CC872}">
      <dsp:nvSpPr>
        <dsp:cNvPr id="0" name=""/>
        <dsp:cNvSpPr/>
      </dsp:nvSpPr>
      <dsp:spPr>
        <a:xfrm rot="19457599">
          <a:off x="4402029" y="493224"/>
          <a:ext cx="6358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5817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704042" y="493390"/>
        <a:ext cx="31790" cy="31790"/>
      </dsp:txXfrm>
    </dsp:sp>
    <dsp:sp modelId="{7CC3DAB1-6C2B-4F20-B4D0-60D571E39B62}">
      <dsp:nvSpPr>
        <dsp:cNvPr id="0" name=""/>
        <dsp:cNvSpPr/>
      </dsp:nvSpPr>
      <dsp:spPr>
        <a:xfrm>
          <a:off x="4978085" y="1059"/>
          <a:ext cx="1290734" cy="645367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TVE1</a:t>
          </a:r>
        </a:p>
      </dsp:txBody>
      <dsp:txXfrm>
        <a:off x="4996987" y="19961"/>
        <a:ext cx="1252930" cy="607563"/>
      </dsp:txXfrm>
    </dsp:sp>
    <dsp:sp modelId="{5056CC3D-895E-4FE9-9EEE-2C73F4D94250}">
      <dsp:nvSpPr>
        <dsp:cNvPr id="0" name=""/>
        <dsp:cNvSpPr/>
      </dsp:nvSpPr>
      <dsp:spPr>
        <a:xfrm rot="2142401">
          <a:off x="4402029" y="864310"/>
          <a:ext cx="6358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5817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704042" y="864476"/>
        <a:ext cx="31790" cy="31790"/>
      </dsp:txXfrm>
    </dsp:sp>
    <dsp:sp modelId="{A4B0EEA1-6FDE-46D2-ACD2-3A5A113889E2}">
      <dsp:nvSpPr>
        <dsp:cNvPr id="0" name=""/>
        <dsp:cNvSpPr/>
      </dsp:nvSpPr>
      <dsp:spPr>
        <a:xfrm>
          <a:off x="4978085" y="743231"/>
          <a:ext cx="1290734" cy="645367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TVE2</a:t>
          </a:r>
        </a:p>
      </dsp:txBody>
      <dsp:txXfrm>
        <a:off x="4996987" y="762133"/>
        <a:ext cx="1252930" cy="607563"/>
      </dsp:txXfrm>
    </dsp:sp>
    <dsp:sp modelId="{238CE4AF-6608-4823-9B58-45C91A0D54D9}">
      <dsp:nvSpPr>
        <dsp:cNvPr id="0" name=""/>
        <dsp:cNvSpPr/>
      </dsp:nvSpPr>
      <dsp:spPr>
        <a:xfrm rot="3654187">
          <a:off x="2382057" y="2070340"/>
          <a:ext cx="106170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6170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86367" y="2059860"/>
        <a:ext cx="53085" cy="53085"/>
      </dsp:txXfrm>
    </dsp:sp>
    <dsp:sp modelId="{C5618D62-05AF-4ACD-833B-E311C8A93C75}">
      <dsp:nvSpPr>
        <dsp:cNvPr id="0" name=""/>
        <dsp:cNvSpPr/>
      </dsp:nvSpPr>
      <dsp:spPr>
        <a:xfrm>
          <a:off x="3171056" y="2227576"/>
          <a:ext cx="1290734" cy="645367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Privadas</a:t>
          </a:r>
        </a:p>
      </dsp:txBody>
      <dsp:txXfrm>
        <a:off x="3189958" y="2246478"/>
        <a:ext cx="1252930" cy="607563"/>
      </dsp:txXfrm>
    </dsp:sp>
    <dsp:sp modelId="{2498957E-7AE7-4D01-8272-934EC40A6B30}">
      <dsp:nvSpPr>
        <dsp:cNvPr id="0" name=""/>
        <dsp:cNvSpPr/>
      </dsp:nvSpPr>
      <dsp:spPr>
        <a:xfrm rot="18289469">
          <a:off x="4267893" y="2163112"/>
          <a:ext cx="904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409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697336" y="2156571"/>
        <a:ext cx="45204" cy="45204"/>
      </dsp:txXfrm>
    </dsp:sp>
    <dsp:sp modelId="{13E1775D-845A-4FDA-8C8E-79BB90B265E3}">
      <dsp:nvSpPr>
        <dsp:cNvPr id="0" name=""/>
        <dsp:cNvSpPr/>
      </dsp:nvSpPr>
      <dsp:spPr>
        <a:xfrm>
          <a:off x="4978085" y="1485404"/>
          <a:ext cx="1290734" cy="645367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Antena 3</a:t>
          </a:r>
        </a:p>
      </dsp:txBody>
      <dsp:txXfrm>
        <a:off x="4996987" y="1504306"/>
        <a:ext cx="1252930" cy="607563"/>
      </dsp:txXfrm>
    </dsp:sp>
    <dsp:sp modelId="{48FD61F9-9FFA-4DBA-BAAF-8786A2FD1114}">
      <dsp:nvSpPr>
        <dsp:cNvPr id="0" name=""/>
        <dsp:cNvSpPr/>
      </dsp:nvSpPr>
      <dsp:spPr>
        <a:xfrm>
          <a:off x="4461791" y="2534198"/>
          <a:ext cx="5162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16293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707030" y="2537353"/>
        <a:ext cx="25814" cy="25814"/>
      </dsp:txXfrm>
    </dsp:sp>
    <dsp:sp modelId="{2640F3FA-77B8-404C-BE80-C1D369BF590D}">
      <dsp:nvSpPr>
        <dsp:cNvPr id="0" name=""/>
        <dsp:cNvSpPr/>
      </dsp:nvSpPr>
      <dsp:spPr>
        <a:xfrm>
          <a:off x="4978085" y="2227576"/>
          <a:ext cx="1290734" cy="645367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Tele5</a:t>
          </a:r>
        </a:p>
      </dsp:txBody>
      <dsp:txXfrm>
        <a:off x="4996987" y="2246478"/>
        <a:ext cx="1252930" cy="607563"/>
      </dsp:txXfrm>
    </dsp:sp>
    <dsp:sp modelId="{295B2675-6F21-4726-A0CB-BE16F7AC0124}">
      <dsp:nvSpPr>
        <dsp:cNvPr id="0" name=""/>
        <dsp:cNvSpPr/>
      </dsp:nvSpPr>
      <dsp:spPr>
        <a:xfrm rot="3310531">
          <a:off x="4267893" y="2905284"/>
          <a:ext cx="904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409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697336" y="2898744"/>
        <a:ext cx="45204" cy="45204"/>
      </dsp:txXfrm>
    </dsp:sp>
    <dsp:sp modelId="{D05F867E-BE86-4F39-9413-A8ED9CDE572B}">
      <dsp:nvSpPr>
        <dsp:cNvPr id="0" name=""/>
        <dsp:cNvSpPr/>
      </dsp:nvSpPr>
      <dsp:spPr>
        <a:xfrm>
          <a:off x="4978085" y="2969749"/>
          <a:ext cx="1290734" cy="645367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La Sexta</a:t>
          </a:r>
        </a:p>
      </dsp:txBody>
      <dsp:txXfrm>
        <a:off x="4996987" y="2988651"/>
        <a:ext cx="1252930" cy="607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77C5-6C44-483D-9B21-2F1E64A28ED4}">
      <dsp:nvSpPr>
        <dsp:cNvPr id="0" name=""/>
        <dsp:cNvSpPr/>
      </dsp:nvSpPr>
      <dsp:spPr>
        <a:xfrm>
          <a:off x="38" y="163171"/>
          <a:ext cx="3701309" cy="1401524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Subsistema físico: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Asociado al hardware.</a:t>
          </a:r>
        </a:p>
      </dsp:txBody>
      <dsp:txXfrm>
        <a:off x="38" y="163171"/>
        <a:ext cx="3701309" cy="1401524"/>
      </dsp:txXfrm>
    </dsp:sp>
    <dsp:sp modelId="{F2A8A5E3-AAE1-48ED-AC44-80DAB3CD5A70}">
      <dsp:nvSpPr>
        <dsp:cNvPr id="0" name=""/>
        <dsp:cNvSpPr/>
      </dsp:nvSpPr>
      <dsp:spPr>
        <a:xfrm>
          <a:off x="38" y="1564696"/>
          <a:ext cx="3701309" cy="2536379"/>
        </a:xfrm>
        <a:prstGeom prst="rect">
          <a:avLst/>
        </a:prstGeom>
        <a:solidFill>
          <a:schemeClr val="accent2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CPU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Memoria principal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Placa base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Periféricos de entrada y salida</a:t>
          </a:r>
        </a:p>
      </dsp:txBody>
      <dsp:txXfrm>
        <a:off x="38" y="1564696"/>
        <a:ext cx="3701309" cy="2536379"/>
      </dsp:txXfrm>
    </dsp:sp>
    <dsp:sp modelId="{A920D8E9-7B57-40D1-849B-7BF5AA8E07CD}">
      <dsp:nvSpPr>
        <dsp:cNvPr id="0" name=""/>
        <dsp:cNvSpPr/>
      </dsp:nvSpPr>
      <dsp:spPr>
        <a:xfrm>
          <a:off x="4219531" y="163171"/>
          <a:ext cx="3701309" cy="1401524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Subsistema lógico: asociado al software y la arquitectura. </a:t>
          </a:r>
          <a:endParaRPr lang="es-ES" sz="2800" kern="1200" dirty="0"/>
        </a:p>
      </dsp:txBody>
      <dsp:txXfrm>
        <a:off x="4219531" y="163171"/>
        <a:ext cx="3701309" cy="1401524"/>
      </dsp:txXfrm>
    </dsp:sp>
    <dsp:sp modelId="{60146729-83C3-48FC-BB40-2AA7751CD4C9}">
      <dsp:nvSpPr>
        <dsp:cNvPr id="0" name=""/>
        <dsp:cNvSpPr/>
      </dsp:nvSpPr>
      <dsp:spPr>
        <a:xfrm>
          <a:off x="4219531" y="1564696"/>
          <a:ext cx="3701309" cy="2536379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Sistema operativo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Firmware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Aplicaciones y bases de datos.</a:t>
          </a:r>
        </a:p>
      </dsp:txBody>
      <dsp:txXfrm>
        <a:off x="4219531" y="1564696"/>
        <a:ext cx="3701309" cy="25363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4453E-EDAC-40AC-AF0E-75F19A20F540}">
      <dsp:nvSpPr>
        <dsp:cNvPr id="0" name=""/>
        <dsp:cNvSpPr/>
      </dsp:nvSpPr>
      <dsp:spPr>
        <a:xfrm>
          <a:off x="2158585" y="320500"/>
          <a:ext cx="3746264" cy="3746467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Subsistema físico asociado al hardware</a:t>
          </a:r>
        </a:p>
      </dsp:txBody>
      <dsp:txXfrm>
        <a:off x="2707213" y="869157"/>
        <a:ext cx="2649008" cy="2649153"/>
      </dsp:txXfrm>
    </dsp:sp>
    <dsp:sp modelId="{B30DE4EC-D1F9-4850-9ECA-AC5429F5D97D}">
      <dsp:nvSpPr>
        <dsp:cNvPr id="0" name=""/>
        <dsp:cNvSpPr/>
      </dsp:nvSpPr>
      <dsp:spPr>
        <a:xfrm>
          <a:off x="4296453" y="149470"/>
          <a:ext cx="416507" cy="41695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3D15F-C897-4ECE-8D60-1E18C573B0D4}">
      <dsp:nvSpPr>
        <dsp:cNvPr id="0" name=""/>
        <dsp:cNvSpPr/>
      </dsp:nvSpPr>
      <dsp:spPr>
        <a:xfrm>
          <a:off x="3310513" y="3788624"/>
          <a:ext cx="302006" cy="301818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54D38-A974-4589-834A-48CA1453DD30}">
      <dsp:nvSpPr>
        <dsp:cNvPr id="0" name=""/>
        <dsp:cNvSpPr/>
      </dsp:nvSpPr>
      <dsp:spPr>
        <a:xfrm>
          <a:off x="6146148" y="1840774"/>
          <a:ext cx="302006" cy="301818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B81E-90F5-474C-A1EE-C60F77B329F5}">
      <dsp:nvSpPr>
        <dsp:cNvPr id="0" name=""/>
        <dsp:cNvSpPr/>
      </dsp:nvSpPr>
      <dsp:spPr>
        <a:xfrm>
          <a:off x="4702971" y="4109446"/>
          <a:ext cx="416507" cy="41695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BA87A-C9FA-4E81-857C-38F21DC10824}">
      <dsp:nvSpPr>
        <dsp:cNvPr id="0" name=""/>
        <dsp:cNvSpPr/>
      </dsp:nvSpPr>
      <dsp:spPr>
        <a:xfrm>
          <a:off x="3395044" y="741370"/>
          <a:ext cx="302006" cy="301818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89461-4752-4AA0-9288-625EC00178C4}">
      <dsp:nvSpPr>
        <dsp:cNvPr id="0" name=""/>
        <dsp:cNvSpPr/>
      </dsp:nvSpPr>
      <dsp:spPr>
        <a:xfrm>
          <a:off x="2444454" y="2469563"/>
          <a:ext cx="302006" cy="301818"/>
        </a:xfrm>
        <a:prstGeom prst="ellipse">
          <a:avLst/>
        </a:prstGeom>
        <a:solidFill>
          <a:srgbClr val="49F01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F5136-075F-4599-8085-3475D818C9DF}">
      <dsp:nvSpPr>
        <dsp:cNvPr id="0" name=""/>
        <dsp:cNvSpPr/>
      </dsp:nvSpPr>
      <dsp:spPr>
        <a:xfrm>
          <a:off x="987445" y="996239"/>
          <a:ext cx="1523096" cy="1523067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CPU</a:t>
          </a:r>
        </a:p>
      </dsp:txBody>
      <dsp:txXfrm>
        <a:off x="1210497" y="1219287"/>
        <a:ext cx="1076992" cy="1076971"/>
      </dsp:txXfrm>
    </dsp:sp>
    <dsp:sp modelId="{BC17EF26-2399-46DA-BEEB-F8B4D549C2B7}">
      <dsp:nvSpPr>
        <dsp:cNvPr id="0" name=""/>
        <dsp:cNvSpPr/>
      </dsp:nvSpPr>
      <dsp:spPr>
        <a:xfrm>
          <a:off x="3875335" y="754784"/>
          <a:ext cx="416507" cy="41695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08A12-E3BC-4EEB-AAC7-1BEB2192550E}">
      <dsp:nvSpPr>
        <dsp:cNvPr id="0" name=""/>
        <dsp:cNvSpPr/>
      </dsp:nvSpPr>
      <dsp:spPr>
        <a:xfrm>
          <a:off x="1131148" y="2965329"/>
          <a:ext cx="753095" cy="75342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32A4-0ABE-4297-AFF5-C41B2727421E}">
      <dsp:nvSpPr>
        <dsp:cNvPr id="0" name=""/>
        <dsp:cNvSpPr/>
      </dsp:nvSpPr>
      <dsp:spPr>
        <a:xfrm>
          <a:off x="6289851" y="279699"/>
          <a:ext cx="1523096" cy="152306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Memoria principal</a:t>
          </a:r>
        </a:p>
      </dsp:txBody>
      <dsp:txXfrm>
        <a:off x="6512903" y="502747"/>
        <a:ext cx="1076992" cy="1076971"/>
      </dsp:txXfrm>
    </dsp:sp>
    <dsp:sp modelId="{8B88B9A8-E0B7-402E-9D38-F33A166F6A4E}">
      <dsp:nvSpPr>
        <dsp:cNvPr id="0" name=""/>
        <dsp:cNvSpPr/>
      </dsp:nvSpPr>
      <dsp:spPr>
        <a:xfrm>
          <a:off x="5609759" y="1331594"/>
          <a:ext cx="416507" cy="416957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5C6A7-FA6C-4A50-986D-958D5995E30A}">
      <dsp:nvSpPr>
        <dsp:cNvPr id="0" name=""/>
        <dsp:cNvSpPr/>
      </dsp:nvSpPr>
      <dsp:spPr>
        <a:xfrm>
          <a:off x="844510" y="3861843"/>
          <a:ext cx="302006" cy="301818"/>
        </a:xfrm>
        <a:prstGeom prst="ellipse">
          <a:avLst/>
        </a:prstGeom>
        <a:solidFill>
          <a:srgbClr val="49F01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1D3A8-AAC3-4CF5-9323-7EBB0FA94EF0}">
      <dsp:nvSpPr>
        <dsp:cNvPr id="0" name=""/>
        <dsp:cNvSpPr/>
      </dsp:nvSpPr>
      <dsp:spPr>
        <a:xfrm>
          <a:off x="3853818" y="3432030"/>
          <a:ext cx="302006" cy="30181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633F2-7A3E-4669-9E2F-8769A895EFAB}">
      <dsp:nvSpPr>
        <dsp:cNvPr id="0" name=""/>
        <dsp:cNvSpPr/>
      </dsp:nvSpPr>
      <dsp:spPr>
        <a:xfrm>
          <a:off x="2195739" y="3816423"/>
          <a:ext cx="1063761" cy="1016663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Periféricos de entrada y salida</a:t>
          </a:r>
        </a:p>
      </dsp:txBody>
      <dsp:txXfrm>
        <a:off x="2351523" y="3965310"/>
        <a:ext cx="752193" cy="718889"/>
      </dsp:txXfrm>
    </dsp:sp>
    <dsp:sp modelId="{A73FEF01-D6AE-4072-A6D1-617C18AB6539}">
      <dsp:nvSpPr>
        <dsp:cNvPr id="0" name=""/>
        <dsp:cNvSpPr/>
      </dsp:nvSpPr>
      <dsp:spPr>
        <a:xfrm>
          <a:off x="6576488" y="2859133"/>
          <a:ext cx="302006" cy="30181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5428B-70B8-45E0-A053-2AB196639D05}">
      <dsp:nvSpPr>
        <dsp:cNvPr id="0" name=""/>
        <dsp:cNvSpPr/>
      </dsp:nvSpPr>
      <dsp:spPr>
        <a:xfrm>
          <a:off x="6444207" y="3384374"/>
          <a:ext cx="925174" cy="92518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Placa base</a:t>
          </a:r>
        </a:p>
      </dsp:txBody>
      <dsp:txXfrm>
        <a:off x="6579696" y="3519864"/>
        <a:ext cx="654196" cy="654207"/>
      </dsp:txXfrm>
    </dsp:sp>
    <dsp:sp modelId="{D88DEFAB-6AE2-4DA9-8655-DC086300562A}">
      <dsp:nvSpPr>
        <dsp:cNvPr id="0" name=""/>
        <dsp:cNvSpPr/>
      </dsp:nvSpPr>
      <dsp:spPr>
        <a:xfrm>
          <a:off x="3994447" y="4164221"/>
          <a:ext cx="302006" cy="30181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43A0D-D65A-48C6-9805-3B6FDCBE6267}">
      <dsp:nvSpPr>
        <dsp:cNvPr id="0" name=""/>
        <dsp:cNvSpPr/>
      </dsp:nvSpPr>
      <dsp:spPr>
        <a:xfrm>
          <a:off x="209434" y="1180220"/>
          <a:ext cx="3121452" cy="102866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Subsistema físico: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Asociado al hardware</a:t>
          </a:r>
        </a:p>
      </dsp:txBody>
      <dsp:txXfrm>
        <a:off x="209434" y="1180220"/>
        <a:ext cx="3121452" cy="1028660"/>
      </dsp:txXfrm>
    </dsp:sp>
    <dsp:sp modelId="{3D348F15-5DED-4A55-90F7-29D8EED17A33}">
      <dsp:nvSpPr>
        <dsp:cNvPr id="0" name=""/>
        <dsp:cNvSpPr/>
      </dsp:nvSpPr>
      <dsp:spPr>
        <a:xfrm>
          <a:off x="209434" y="3349311"/>
          <a:ext cx="3121452" cy="192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CPU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/>
            <a:t>Memoria principal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/>
            <a:t>Placa base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Periféricos de entrada y salida</a:t>
          </a:r>
        </a:p>
      </dsp:txBody>
      <dsp:txXfrm>
        <a:off x="209434" y="3349311"/>
        <a:ext cx="3121452" cy="1927208"/>
      </dsp:txXfrm>
    </dsp:sp>
    <dsp:sp modelId="{8D3FB49E-EAB4-426B-8D22-5F1B320EF9D7}">
      <dsp:nvSpPr>
        <dsp:cNvPr id="0" name=""/>
        <dsp:cNvSpPr/>
      </dsp:nvSpPr>
      <dsp:spPr>
        <a:xfrm>
          <a:off x="205886" y="867365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24220-E482-440B-A7A4-51B1E75E7D07}">
      <dsp:nvSpPr>
        <dsp:cNvPr id="0" name=""/>
        <dsp:cNvSpPr/>
      </dsp:nvSpPr>
      <dsp:spPr>
        <a:xfrm>
          <a:off x="379695" y="519749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D69F3-F9A6-4780-B841-EDCB80A73025}">
      <dsp:nvSpPr>
        <dsp:cNvPr id="0" name=""/>
        <dsp:cNvSpPr/>
      </dsp:nvSpPr>
      <dsp:spPr>
        <a:xfrm>
          <a:off x="796834" y="589272"/>
          <a:ext cx="390181" cy="39018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772CB-6DEF-497E-9833-6994037AAADD}">
      <dsp:nvSpPr>
        <dsp:cNvPr id="0" name=""/>
        <dsp:cNvSpPr/>
      </dsp:nvSpPr>
      <dsp:spPr>
        <a:xfrm>
          <a:off x="1144450" y="206894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72AE4-2DBD-447E-9210-3F7547186B32}">
      <dsp:nvSpPr>
        <dsp:cNvPr id="0" name=""/>
        <dsp:cNvSpPr/>
      </dsp:nvSpPr>
      <dsp:spPr>
        <a:xfrm>
          <a:off x="1596352" y="67848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2D11A-5115-44EB-833F-6955EF327C63}">
      <dsp:nvSpPr>
        <dsp:cNvPr id="0" name=""/>
        <dsp:cNvSpPr/>
      </dsp:nvSpPr>
      <dsp:spPr>
        <a:xfrm>
          <a:off x="2152538" y="311179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4E2A8-AB82-44D0-9A7D-332C8B10C809}">
      <dsp:nvSpPr>
        <dsp:cNvPr id="0" name=""/>
        <dsp:cNvSpPr/>
      </dsp:nvSpPr>
      <dsp:spPr>
        <a:xfrm>
          <a:off x="2500154" y="484987"/>
          <a:ext cx="390181" cy="39018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5E504-9FF3-4D3A-A5B2-7247FEB52896}">
      <dsp:nvSpPr>
        <dsp:cNvPr id="0" name=""/>
        <dsp:cNvSpPr/>
      </dsp:nvSpPr>
      <dsp:spPr>
        <a:xfrm>
          <a:off x="2986817" y="867365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056E3-5A26-4632-942E-7854E2A3D68F}">
      <dsp:nvSpPr>
        <dsp:cNvPr id="0" name=""/>
        <dsp:cNvSpPr/>
      </dsp:nvSpPr>
      <dsp:spPr>
        <a:xfrm>
          <a:off x="3195387" y="1249743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B2E00-5E41-4DBD-A60F-67B603381276}">
      <dsp:nvSpPr>
        <dsp:cNvPr id="0" name=""/>
        <dsp:cNvSpPr/>
      </dsp:nvSpPr>
      <dsp:spPr>
        <a:xfrm>
          <a:off x="1387782" y="519749"/>
          <a:ext cx="638478" cy="638478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D8C09-407A-4825-8C07-C6AFC4483D36}">
      <dsp:nvSpPr>
        <dsp:cNvPr id="0" name=""/>
        <dsp:cNvSpPr/>
      </dsp:nvSpPr>
      <dsp:spPr>
        <a:xfrm>
          <a:off x="32078" y="1840691"/>
          <a:ext cx="248297" cy="24829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963A3-5453-47C9-B0D0-3CD790DAD78C}">
      <dsp:nvSpPr>
        <dsp:cNvPr id="0" name=""/>
        <dsp:cNvSpPr/>
      </dsp:nvSpPr>
      <dsp:spPr>
        <a:xfrm>
          <a:off x="240648" y="2153546"/>
          <a:ext cx="390181" cy="39018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49D2A-B267-4BFD-95BF-340224A9CFF6}">
      <dsp:nvSpPr>
        <dsp:cNvPr id="0" name=""/>
        <dsp:cNvSpPr/>
      </dsp:nvSpPr>
      <dsp:spPr>
        <a:xfrm>
          <a:off x="762072" y="2431639"/>
          <a:ext cx="567536" cy="567536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75EA-E5FD-4ED2-85A1-F5A70B70D1E0}">
      <dsp:nvSpPr>
        <dsp:cNvPr id="0" name=""/>
        <dsp:cNvSpPr/>
      </dsp:nvSpPr>
      <dsp:spPr>
        <a:xfrm>
          <a:off x="1492067" y="2883540"/>
          <a:ext cx="248297" cy="24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C83C9-E7F1-4280-89E2-ACA5C8255615}">
      <dsp:nvSpPr>
        <dsp:cNvPr id="0" name=""/>
        <dsp:cNvSpPr/>
      </dsp:nvSpPr>
      <dsp:spPr>
        <a:xfrm>
          <a:off x="1631113" y="2431639"/>
          <a:ext cx="390181" cy="39018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05851-0D64-4DB6-A933-B5A35FED0643}">
      <dsp:nvSpPr>
        <dsp:cNvPr id="0" name=""/>
        <dsp:cNvSpPr/>
      </dsp:nvSpPr>
      <dsp:spPr>
        <a:xfrm>
          <a:off x="1978730" y="2918302"/>
          <a:ext cx="248297" cy="24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0B74-667B-4FC0-9F82-37AED199210E}">
      <dsp:nvSpPr>
        <dsp:cNvPr id="0" name=""/>
        <dsp:cNvSpPr/>
      </dsp:nvSpPr>
      <dsp:spPr>
        <a:xfrm>
          <a:off x="2291584" y="2362115"/>
          <a:ext cx="567536" cy="567536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7CF1B-BD7D-4BE2-9B07-173E694280A3}">
      <dsp:nvSpPr>
        <dsp:cNvPr id="0" name=""/>
        <dsp:cNvSpPr/>
      </dsp:nvSpPr>
      <dsp:spPr>
        <a:xfrm>
          <a:off x="3056340" y="2223069"/>
          <a:ext cx="390181" cy="39018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1E077-ADAC-4EDC-868F-2805580502E3}">
      <dsp:nvSpPr>
        <dsp:cNvPr id="0" name=""/>
        <dsp:cNvSpPr/>
      </dsp:nvSpPr>
      <dsp:spPr>
        <a:xfrm>
          <a:off x="3446522" y="588694"/>
          <a:ext cx="1145907" cy="218766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2868-CE4E-45AC-AC2A-E221FFAA6428}">
      <dsp:nvSpPr>
        <dsp:cNvPr id="0" name=""/>
        <dsp:cNvSpPr/>
      </dsp:nvSpPr>
      <dsp:spPr>
        <a:xfrm>
          <a:off x="4384082" y="588694"/>
          <a:ext cx="1145907" cy="218766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62CB-D923-441B-87C2-DBD356ECE454}">
      <dsp:nvSpPr>
        <dsp:cNvPr id="0" name=""/>
        <dsp:cNvSpPr/>
      </dsp:nvSpPr>
      <dsp:spPr>
        <a:xfrm>
          <a:off x="5764380" y="433497"/>
          <a:ext cx="2656422" cy="2656422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/>
            <a:t>Subsistema lógico: asociado al software y la arquitectura</a:t>
          </a:r>
          <a:endParaRPr lang="es-ES" sz="2600" kern="1200" dirty="0"/>
        </a:p>
      </dsp:txBody>
      <dsp:txXfrm>
        <a:off x="6153404" y="822521"/>
        <a:ext cx="1878374" cy="1878374"/>
      </dsp:txXfrm>
    </dsp:sp>
    <dsp:sp modelId="{B3F42549-CE5A-4624-8412-E021CA12B396}">
      <dsp:nvSpPr>
        <dsp:cNvPr id="0" name=""/>
        <dsp:cNvSpPr/>
      </dsp:nvSpPr>
      <dsp:spPr>
        <a:xfrm>
          <a:off x="5529990" y="3349311"/>
          <a:ext cx="3125202" cy="192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Sistema operativo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/>
            <a:t>Firmware 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Aplicaciones y bases de datos.</a:t>
          </a:r>
        </a:p>
      </dsp:txBody>
      <dsp:txXfrm>
        <a:off x="5529990" y="3349311"/>
        <a:ext cx="3125202" cy="19272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6FF29-88D5-408F-B13C-84798E336270}">
      <dsp:nvSpPr>
        <dsp:cNvPr id="0" name=""/>
        <dsp:cNvSpPr/>
      </dsp:nvSpPr>
      <dsp:spPr>
        <a:xfrm>
          <a:off x="72340" y="72007"/>
          <a:ext cx="4944430" cy="1712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Subsistema físico: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Asociado al hardware</a:t>
          </a:r>
        </a:p>
      </dsp:txBody>
      <dsp:txXfrm>
        <a:off x="122498" y="122165"/>
        <a:ext cx="4844114" cy="1612219"/>
      </dsp:txXfrm>
    </dsp:sp>
    <dsp:sp modelId="{180F3176-61DF-4C20-ADA2-CD1BBEA60FDB}">
      <dsp:nvSpPr>
        <dsp:cNvPr id="0" name=""/>
        <dsp:cNvSpPr/>
      </dsp:nvSpPr>
      <dsp:spPr>
        <a:xfrm>
          <a:off x="9028" y="1871500"/>
          <a:ext cx="1234080" cy="1779386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CPU</a:t>
          </a:r>
          <a:endParaRPr lang="es-ES" sz="1800" kern="1200" dirty="0"/>
        </a:p>
      </dsp:txBody>
      <dsp:txXfrm>
        <a:off x="45173" y="1907645"/>
        <a:ext cx="1161790" cy="1707096"/>
      </dsp:txXfrm>
    </dsp:sp>
    <dsp:sp modelId="{37F7541F-CE32-470D-971C-B66A6C43FBF0}">
      <dsp:nvSpPr>
        <dsp:cNvPr id="0" name=""/>
        <dsp:cNvSpPr/>
      </dsp:nvSpPr>
      <dsp:spPr>
        <a:xfrm>
          <a:off x="1346770" y="1871500"/>
          <a:ext cx="1234080" cy="1779386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Memoria principal</a:t>
          </a:r>
          <a:endParaRPr lang="es-ES" sz="1800" kern="1200" dirty="0"/>
        </a:p>
      </dsp:txBody>
      <dsp:txXfrm>
        <a:off x="1382915" y="1907645"/>
        <a:ext cx="1161790" cy="1707096"/>
      </dsp:txXfrm>
    </dsp:sp>
    <dsp:sp modelId="{C9C7FF25-3286-46DC-8E3F-DAEE52BEF1C7}">
      <dsp:nvSpPr>
        <dsp:cNvPr id="0" name=""/>
        <dsp:cNvSpPr/>
      </dsp:nvSpPr>
      <dsp:spPr>
        <a:xfrm>
          <a:off x="2684513" y="1871500"/>
          <a:ext cx="1234080" cy="1779386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Placa base</a:t>
          </a:r>
          <a:endParaRPr lang="es-ES" sz="1800" kern="1200" dirty="0"/>
        </a:p>
      </dsp:txBody>
      <dsp:txXfrm>
        <a:off x="2720658" y="1907645"/>
        <a:ext cx="1161790" cy="1707096"/>
      </dsp:txXfrm>
    </dsp:sp>
    <dsp:sp modelId="{F28BA7E8-EF12-4BA5-A5E6-EBD9E7A5F3F8}">
      <dsp:nvSpPr>
        <dsp:cNvPr id="0" name=""/>
        <dsp:cNvSpPr/>
      </dsp:nvSpPr>
      <dsp:spPr>
        <a:xfrm>
          <a:off x="4022256" y="1871500"/>
          <a:ext cx="1234080" cy="1779386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Periféricos de entrada y salida</a:t>
          </a:r>
          <a:endParaRPr lang="es-ES" sz="1800" kern="1200" dirty="0"/>
        </a:p>
      </dsp:txBody>
      <dsp:txXfrm>
        <a:off x="4058401" y="1907645"/>
        <a:ext cx="1161790" cy="1707096"/>
      </dsp:txXfrm>
    </dsp:sp>
    <dsp:sp modelId="{D04B6773-2656-4ECC-A6AD-DD72C235AF6E}">
      <dsp:nvSpPr>
        <dsp:cNvPr id="0" name=""/>
        <dsp:cNvSpPr/>
      </dsp:nvSpPr>
      <dsp:spPr>
        <a:xfrm>
          <a:off x="5527123" y="72006"/>
          <a:ext cx="3032510" cy="17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Subsistema lógico: asociado al software y la arquitectura</a:t>
          </a:r>
          <a:endParaRPr lang="es-ES" sz="1800" kern="1200" dirty="0"/>
        </a:p>
      </dsp:txBody>
      <dsp:txXfrm>
        <a:off x="5579239" y="124122"/>
        <a:ext cx="2928278" cy="1675154"/>
      </dsp:txXfrm>
    </dsp:sp>
    <dsp:sp modelId="{5278F21F-BCEC-417E-98CD-28F49D9493E0}">
      <dsp:nvSpPr>
        <dsp:cNvPr id="0" name=""/>
        <dsp:cNvSpPr/>
      </dsp:nvSpPr>
      <dsp:spPr>
        <a:xfrm>
          <a:off x="5377807" y="1944224"/>
          <a:ext cx="979933" cy="177938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Sistema operativo </a:t>
          </a:r>
          <a:endParaRPr lang="es-ES" sz="1400" kern="1200" dirty="0"/>
        </a:p>
      </dsp:txBody>
      <dsp:txXfrm>
        <a:off x="5406508" y="1972925"/>
        <a:ext cx="922531" cy="1721984"/>
      </dsp:txXfrm>
    </dsp:sp>
    <dsp:sp modelId="{8E5BC82A-F475-4EA0-B387-E53FB4E94C8E}">
      <dsp:nvSpPr>
        <dsp:cNvPr id="0" name=""/>
        <dsp:cNvSpPr/>
      </dsp:nvSpPr>
      <dsp:spPr>
        <a:xfrm>
          <a:off x="7534591" y="1944224"/>
          <a:ext cx="1152680" cy="177938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Firmware </a:t>
          </a:r>
          <a:endParaRPr lang="es-ES" sz="1400" kern="1200" dirty="0"/>
        </a:p>
      </dsp:txBody>
      <dsp:txXfrm>
        <a:off x="7568352" y="1977985"/>
        <a:ext cx="1085158" cy="1711864"/>
      </dsp:txXfrm>
    </dsp:sp>
    <dsp:sp modelId="{4153B394-CAF7-4A8A-9C2B-7B9421523CAB}">
      <dsp:nvSpPr>
        <dsp:cNvPr id="0" name=""/>
        <dsp:cNvSpPr/>
      </dsp:nvSpPr>
      <dsp:spPr>
        <a:xfrm>
          <a:off x="6356914" y="1944224"/>
          <a:ext cx="1081967" cy="177938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Aplicaciones y bases de datos.</a:t>
          </a:r>
        </a:p>
      </dsp:txBody>
      <dsp:txXfrm>
        <a:off x="6388604" y="1975914"/>
        <a:ext cx="1018587" cy="1716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05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88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07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9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6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6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51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03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3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6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0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C9AF-BA5B-4CCF-8478-F8CB75BC1BB3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D81C-4857-4D10-BB1C-DC07B2437F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5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s-ES" sz="3600" dirty="0"/>
              <a:t>Principales cadenas de televisión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68048530"/>
              </p:ext>
            </p:extLst>
          </p:nvPr>
        </p:nvGraphicFramePr>
        <p:xfrm>
          <a:off x="899592" y="1397000"/>
          <a:ext cx="76328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05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s-ES" sz="3600" dirty="0"/>
              <a:t>Principales cadenas de televisión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061407768"/>
              </p:ext>
            </p:extLst>
          </p:nvPr>
        </p:nvGraphicFramePr>
        <p:xfrm>
          <a:off x="899592" y="1397000"/>
          <a:ext cx="76328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7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s-ES" sz="3600" dirty="0"/>
              <a:t>Principales cadenas de televisión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944167551"/>
              </p:ext>
            </p:extLst>
          </p:nvPr>
        </p:nvGraphicFramePr>
        <p:xfrm>
          <a:off x="899592" y="1397000"/>
          <a:ext cx="76328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0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Subsistema físico: asociado al hardware</a:t>
            </a:r>
          </a:p>
          <a:p>
            <a:r>
              <a:rPr lang="es-ES" dirty="0"/>
              <a:t> CPU</a:t>
            </a:r>
          </a:p>
          <a:p>
            <a:r>
              <a:rPr lang="es-ES" dirty="0"/>
              <a:t> Memoria principal </a:t>
            </a:r>
          </a:p>
          <a:p>
            <a:r>
              <a:rPr lang="es-ES" dirty="0"/>
              <a:t> Placa base </a:t>
            </a:r>
          </a:p>
          <a:p>
            <a:r>
              <a:rPr lang="es-ES" dirty="0"/>
              <a:t> Periféricos de entrada y salida </a:t>
            </a:r>
          </a:p>
          <a:p>
            <a:pPr marL="0" indent="0">
              <a:buNone/>
            </a:pPr>
            <a:r>
              <a:rPr lang="es-ES" b="1" dirty="0"/>
              <a:t>Subsistema lógico: asociado al software y la arquitectura. </a:t>
            </a:r>
          </a:p>
          <a:p>
            <a:r>
              <a:rPr lang="es-ES" dirty="0"/>
              <a:t>Sistema operativo </a:t>
            </a:r>
          </a:p>
          <a:p>
            <a:r>
              <a:rPr lang="es-ES" dirty="0"/>
              <a:t> Firmware </a:t>
            </a:r>
          </a:p>
          <a:p>
            <a:r>
              <a:rPr lang="es-ES" dirty="0"/>
              <a:t> Aplicaciones y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5193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210490247"/>
              </p:ext>
            </p:extLst>
          </p:nvPr>
        </p:nvGraphicFramePr>
        <p:xfrm>
          <a:off x="755576" y="1196752"/>
          <a:ext cx="7920880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39552" y="511805"/>
            <a:ext cx="83529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SISTEMA INFORMATICO</a:t>
            </a:r>
          </a:p>
        </p:txBody>
      </p:sp>
    </p:spTree>
    <p:extLst>
      <p:ext uri="{BB962C8B-B14F-4D97-AF65-F5344CB8AC3E}">
        <p14:creationId xmlns:p14="http://schemas.microsoft.com/office/powerpoint/2010/main" val="36286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13856" y="404664"/>
            <a:ext cx="83529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SISTEMA INFORMATICO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406129161"/>
              </p:ext>
            </p:extLst>
          </p:nvPr>
        </p:nvGraphicFramePr>
        <p:xfrm>
          <a:off x="0" y="1268760"/>
          <a:ext cx="9144000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20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13856" y="404664"/>
            <a:ext cx="83529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SISTEMA INFORMATICO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256128252"/>
              </p:ext>
            </p:extLst>
          </p:nvPr>
        </p:nvGraphicFramePr>
        <p:xfrm>
          <a:off x="179512" y="1397000"/>
          <a:ext cx="8687272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38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13856" y="404664"/>
            <a:ext cx="83529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SISTEMA INFORMATICO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804140498"/>
              </p:ext>
            </p:extLst>
          </p:nvPr>
        </p:nvGraphicFramePr>
        <p:xfrm>
          <a:off x="179512" y="1268760"/>
          <a:ext cx="8687272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36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216</Words>
  <Application>Microsoft Office PowerPoint</Application>
  <PresentationFormat>Presentación en pantalla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Principales cadenas de televisión</vt:lpstr>
      <vt:lpstr>Principales cadenas de televisión</vt:lpstr>
      <vt:lpstr>Principales cadenas de televisión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13</cp:revision>
  <dcterms:created xsi:type="dcterms:W3CDTF">2016-10-20T16:41:13Z</dcterms:created>
  <dcterms:modified xsi:type="dcterms:W3CDTF">2019-10-25T14:33:07Z</dcterms:modified>
</cp:coreProperties>
</file>