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Hoja_de_c_lculo_de_Microsoft_Excel3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Alimentación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</c:strCache>
            </c:strRef>
          </c:cat>
          <c:val>
            <c:numRef>
              <c:f>Hoja1!$B$2:$B$4</c:f>
              <c:numCache>
                <c:formatCode>#,##0</c:formatCode>
                <c:ptCount val="3"/>
                <c:pt idx="0">
                  <c:v>33000</c:v>
                </c:pt>
                <c:pt idx="1">
                  <c:v>33000</c:v>
                </c:pt>
                <c:pt idx="2">
                  <c:v>33000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Hogar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</c:strCache>
            </c:strRef>
          </c:cat>
          <c:val>
            <c:numRef>
              <c:f>Hoja1!$C$2:$C$4</c:f>
              <c:numCache>
                <c:formatCode>#,##0</c:formatCode>
                <c:ptCount val="3"/>
                <c:pt idx="0">
                  <c:v>25000</c:v>
                </c:pt>
                <c:pt idx="1">
                  <c:v>12300</c:v>
                </c:pt>
                <c:pt idx="2">
                  <c:v>12000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Automovil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</c:strCache>
            </c:strRef>
          </c:cat>
          <c:val>
            <c:numRef>
              <c:f>Hoja1!$D$2:$D$4</c:f>
              <c:numCache>
                <c:formatCode>#,##0</c:formatCode>
                <c:ptCount val="3"/>
                <c:pt idx="0">
                  <c:v>16000</c:v>
                </c:pt>
                <c:pt idx="1">
                  <c:v>1256</c:v>
                </c:pt>
                <c:pt idx="2">
                  <c:v>16000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</c:strCache>
            </c:strRef>
          </c:cat>
          <c:val>
            <c:numRef>
              <c:f>Hoja1!$E$2:$E$4</c:f>
              <c:numCache>
                <c:formatCode>#,##0</c:formatCode>
                <c:ptCount val="3"/>
                <c:pt idx="0">
                  <c:v>74000</c:v>
                </c:pt>
                <c:pt idx="1">
                  <c:v>46556</c:v>
                </c:pt>
                <c:pt idx="2">
                  <c:v>61000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651968"/>
        <c:axId val="37653504"/>
        <c:axId val="0"/>
      </c:bar3DChart>
      <c:catAx>
        <c:axId val="3765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653504"/>
        <c:crosses val="autoZero"/>
        <c:auto val="1"/>
        <c:lblAlgn val="ctr"/>
        <c:lblOffset val="100"/>
        <c:noMultiLvlLbl val="0"/>
      </c:catAx>
      <c:valAx>
        <c:axId val="3765350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37651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123111694371537"/>
          <c:y val="0.14690288011634209"/>
          <c:w val="0.77225673179741416"/>
          <c:h val="0.4796477567315508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Alimentación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</c:strCache>
            </c:strRef>
          </c:cat>
          <c:val>
            <c:numRef>
              <c:f>Hoja1!$B$2:$B$4</c:f>
              <c:numCache>
                <c:formatCode>#,##0</c:formatCode>
                <c:ptCount val="3"/>
                <c:pt idx="0">
                  <c:v>33000</c:v>
                </c:pt>
                <c:pt idx="1">
                  <c:v>33000</c:v>
                </c:pt>
                <c:pt idx="2">
                  <c:v>33000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Hogar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</c:strCache>
            </c:strRef>
          </c:cat>
          <c:val>
            <c:numRef>
              <c:f>Hoja1!$C$2:$C$4</c:f>
              <c:numCache>
                <c:formatCode>#,##0</c:formatCode>
                <c:ptCount val="3"/>
                <c:pt idx="0">
                  <c:v>25000</c:v>
                </c:pt>
                <c:pt idx="1">
                  <c:v>12300</c:v>
                </c:pt>
                <c:pt idx="2">
                  <c:v>12000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Automovil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</c:strCache>
            </c:strRef>
          </c:cat>
          <c:val>
            <c:numRef>
              <c:f>Hoja1!$D$2:$D$4</c:f>
              <c:numCache>
                <c:formatCode>#,##0</c:formatCode>
                <c:ptCount val="3"/>
                <c:pt idx="0">
                  <c:v>16000</c:v>
                </c:pt>
                <c:pt idx="1">
                  <c:v>1256</c:v>
                </c:pt>
                <c:pt idx="2">
                  <c:v>16000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</c:strCache>
            </c:strRef>
          </c:cat>
          <c:val>
            <c:numRef>
              <c:f>Hoja1!$E$2:$E$4</c:f>
              <c:numCache>
                <c:formatCode>#,##0</c:formatCode>
                <c:ptCount val="3"/>
                <c:pt idx="0">
                  <c:v>74000</c:v>
                </c:pt>
                <c:pt idx="1">
                  <c:v>46556</c:v>
                </c:pt>
                <c:pt idx="2">
                  <c:v>61000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751296"/>
        <c:axId val="41753984"/>
        <c:axId val="0"/>
      </c:bar3DChart>
      <c:catAx>
        <c:axId val="4175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1753984"/>
        <c:crosses val="autoZero"/>
        <c:auto val="1"/>
        <c:lblAlgn val="ctr"/>
        <c:lblOffset val="100"/>
        <c:noMultiLvlLbl val="0"/>
      </c:catAx>
      <c:valAx>
        <c:axId val="4175398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s-ES" sz="1600" dirty="0" smtClean="0"/>
                  <a:t>Gastos</a:t>
                </a:r>
                <a:endParaRPr lang="es-ES" sz="1600" dirty="0"/>
              </a:p>
            </c:rich>
          </c:tx>
          <c:layout>
            <c:manualLayout>
              <c:xMode val="edge"/>
              <c:yMode val="edge"/>
              <c:x val="1.9692451637989696E-2"/>
              <c:y val="0.37429691758416944"/>
            </c:manualLayout>
          </c:layout>
          <c:overlay val="0"/>
        </c:title>
        <c:numFmt formatCode="#,##0" sourceLinked="1"/>
        <c:majorTickMark val="none"/>
        <c:minorTickMark val="none"/>
        <c:tickLblPos val="nextTo"/>
        <c:crossAx val="4175129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400"/>
            </a:pPr>
            <a:endParaRPr lang="es-ES"/>
          </a:p>
        </c:txPr>
      </c:dTable>
      <c:spPr>
        <a:effectLst>
          <a:glow rad="635000">
            <a:schemeClr val="accent1">
              <a:alpha val="4000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view3D>
      <c:rotX val="15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6"/>
          </c:dPt>
          <c:dPt>
            <c:idx val="1"/>
            <c:bubble3D val="0"/>
            <c:explosion val="20"/>
          </c:dPt>
          <c:dPt>
            <c:idx val="2"/>
            <c:bubble3D val="0"/>
            <c:explosion val="6"/>
          </c:dPt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Hoja1!$A$2:$A$4</c:f>
              <c:strCache>
                <c:ptCount val="3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</c:strCache>
            </c:strRef>
          </c:cat>
          <c:val>
            <c:numRef>
              <c:f>Hoja1!$B$2:$B$4</c:f>
              <c:numCache>
                <c:formatCode>#,##0</c:formatCode>
                <c:ptCount val="3"/>
                <c:pt idx="0">
                  <c:v>74000</c:v>
                </c:pt>
                <c:pt idx="1">
                  <c:v>46556</c:v>
                </c:pt>
                <c:pt idx="2">
                  <c:v>61000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effectLst>
          <a:glow rad="635000">
            <a:schemeClr val="accent1">
              <a:alpha val="4000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8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3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47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99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96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84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99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7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6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9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42D9-9C97-43D5-AB41-4EDA1959F994}" type="datetimeFigureOut">
              <a:rPr lang="es-ES" smtClean="0"/>
              <a:t>18/10/2016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A263-1B2E-40C6-A66D-6CF1677A4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51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s-ES" dirty="0" smtClean="0"/>
              <a:t>Balance de gastos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3721968"/>
          </a:xfrm>
        </p:spPr>
        <p:txBody>
          <a:bodyPr/>
          <a:lstStyle/>
          <a:p>
            <a:r>
              <a:rPr lang="es-ES" dirty="0" smtClean="0"/>
              <a:t>Primer trimestre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85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Gastos mensuales</a:t>
            </a:r>
            <a:endParaRPr lang="es-ES" b="1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9551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4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smtClean="0"/>
              <a:t>Primer trimestre</a:t>
            </a:r>
            <a:endParaRPr lang="es-ES" i="1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8860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36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smtClean="0"/>
              <a:t>Primer trimestre</a:t>
            </a:r>
            <a:endParaRPr lang="es-ES" i="1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8927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7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</Words>
  <Application>Microsoft Office PowerPoint</Application>
  <PresentationFormat>Presentación en pantalla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Balance de gastos </vt:lpstr>
      <vt:lpstr>Gastos mensuales</vt:lpstr>
      <vt:lpstr>Primer trimestre</vt:lpstr>
      <vt:lpstr>Primer trimestre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6</cp:revision>
  <dcterms:created xsi:type="dcterms:W3CDTF">2016-10-18T17:36:21Z</dcterms:created>
  <dcterms:modified xsi:type="dcterms:W3CDTF">2016-10-18T18:26:11Z</dcterms:modified>
</cp:coreProperties>
</file>