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2" r:id="rId2"/>
    <p:sldId id="261" r:id="rId3"/>
    <p:sldId id="260" r:id="rId4"/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64" d="100"/>
          <a:sy n="64" d="100"/>
        </p:scale>
        <p:origin x="78" y="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TVE1</c:v>
                </c:pt>
              </c:strCache>
            </c:strRef>
          </c:tx>
          <c:invertIfNegative val="0"/>
          <c:cat>
            <c:strRef>
              <c:f>Hoja1!$A$2:$A$8</c:f>
              <c:strCache>
                <c:ptCount val="7"/>
                <c:pt idx="0">
                  <c:v>Lunes</c:v>
                </c:pt>
                <c:pt idx="1">
                  <c:v>Martes</c:v>
                </c:pt>
                <c:pt idx="2">
                  <c:v>Miercoles</c:v>
                </c:pt>
                <c:pt idx="3">
                  <c:v>Jueves</c:v>
                </c:pt>
                <c:pt idx="4">
                  <c:v>Viernes</c:v>
                </c:pt>
                <c:pt idx="5">
                  <c:v>Sábado </c:v>
                </c:pt>
                <c:pt idx="6">
                  <c:v>Domingo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1200</c:v>
                </c:pt>
                <c:pt idx="1">
                  <c:v>1500</c:v>
                </c:pt>
                <c:pt idx="2">
                  <c:v>3000</c:v>
                </c:pt>
                <c:pt idx="3">
                  <c:v>1300</c:v>
                </c:pt>
                <c:pt idx="4">
                  <c:v>2000</c:v>
                </c:pt>
                <c:pt idx="5">
                  <c:v>2300</c:v>
                </c:pt>
                <c:pt idx="6">
                  <c:v>2200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9C-4C4A-A8EE-F46D918B9714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TVE2</c:v>
                </c:pt>
              </c:strCache>
            </c:strRef>
          </c:tx>
          <c:invertIfNegative val="0"/>
          <c:cat>
            <c:strRef>
              <c:f>Hoja1!$A$2:$A$8</c:f>
              <c:strCache>
                <c:ptCount val="7"/>
                <c:pt idx="0">
                  <c:v>Lunes</c:v>
                </c:pt>
                <c:pt idx="1">
                  <c:v>Martes</c:v>
                </c:pt>
                <c:pt idx="2">
                  <c:v>Miercoles</c:v>
                </c:pt>
                <c:pt idx="3">
                  <c:v>Jueves</c:v>
                </c:pt>
                <c:pt idx="4">
                  <c:v>Viernes</c:v>
                </c:pt>
                <c:pt idx="5">
                  <c:v>Sábado </c:v>
                </c:pt>
                <c:pt idx="6">
                  <c:v>Domingo</c:v>
                </c:pt>
              </c:strCache>
            </c:strRef>
          </c:cat>
          <c:val>
            <c:numRef>
              <c:f>Hoja1!$C$2:$C$8</c:f>
              <c:numCache>
                <c:formatCode>General</c:formatCode>
                <c:ptCount val="7"/>
                <c:pt idx="0">
                  <c:v>500</c:v>
                </c:pt>
                <c:pt idx="1">
                  <c:v>1200</c:v>
                </c:pt>
                <c:pt idx="2">
                  <c:v>160</c:v>
                </c:pt>
                <c:pt idx="3">
                  <c:v>1400</c:v>
                </c:pt>
                <c:pt idx="4">
                  <c:v>2200</c:v>
                </c:pt>
                <c:pt idx="5">
                  <c:v>1700</c:v>
                </c:pt>
                <c:pt idx="6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9C-4C4A-A8EE-F46D918B9714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Antena 3</c:v>
                </c:pt>
              </c:strCache>
            </c:strRef>
          </c:tx>
          <c:invertIfNegative val="0"/>
          <c:cat>
            <c:strRef>
              <c:f>Hoja1!$A$2:$A$8</c:f>
              <c:strCache>
                <c:ptCount val="7"/>
                <c:pt idx="0">
                  <c:v>Lunes</c:v>
                </c:pt>
                <c:pt idx="1">
                  <c:v>Martes</c:v>
                </c:pt>
                <c:pt idx="2">
                  <c:v>Miercoles</c:v>
                </c:pt>
                <c:pt idx="3">
                  <c:v>Jueves</c:v>
                </c:pt>
                <c:pt idx="4">
                  <c:v>Viernes</c:v>
                </c:pt>
                <c:pt idx="5">
                  <c:v>Sábado </c:v>
                </c:pt>
                <c:pt idx="6">
                  <c:v>Domingo</c:v>
                </c:pt>
              </c:strCache>
            </c:strRef>
          </c:cat>
          <c:val>
            <c:numRef>
              <c:f>Hoja1!$D$2:$D$8</c:f>
              <c:numCache>
                <c:formatCode>General</c:formatCode>
                <c:ptCount val="7"/>
                <c:pt idx="0">
                  <c:v>1100</c:v>
                </c:pt>
                <c:pt idx="1">
                  <c:v>1200</c:v>
                </c:pt>
                <c:pt idx="2">
                  <c:v>140</c:v>
                </c:pt>
                <c:pt idx="3">
                  <c:v>1200</c:v>
                </c:pt>
                <c:pt idx="4">
                  <c:v>1200</c:v>
                </c:pt>
                <c:pt idx="5">
                  <c:v>1900</c:v>
                </c:pt>
                <c:pt idx="6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9C-4C4A-A8EE-F46D918B9714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Tele5</c:v>
                </c:pt>
              </c:strCache>
            </c:strRef>
          </c:tx>
          <c:invertIfNegative val="0"/>
          <c:cat>
            <c:strRef>
              <c:f>Hoja1!$A$2:$A$8</c:f>
              <c:strCache>
                <c:ptCount val="7"/>
                <c:pt idx="0">
                  <c:v>Lunes</c:v>
                </c:pt>
                <c:pt idx="1">
                  <c:v>Martes</c:v>
                </c:pt>
                <c:pt idx="2">
                  <c:v>Miercoles</c:v>
                </c:pt>
                <c:pt idx="3">
                  <c:v>Jueves</c:v>
                </c:pt>
                <c:pt idx="4">
                  <c:v>Viernes</c:v>
                </c:pt>
                <c:pt idx="5">
                  <c:v>Sábado </c:v>
                </c:pt>
                <c:pt idx="6">
                  <c:v>Domingo</c:v>
                </c:pt>
              </c:strCache>
            </c:strRef>
          </c:cat>
          <c:val>
            <c:numRef>
              <c:f>Hoja1!$E$2:$E$8</c:f>
              <c:numCache>
                <c:formatCode>General</c:formatCode>
                <c:ptCount val="7"/>
                <c:pt idx="0">
                  <c:v>1300</c:v>
                </c:pt>
                <c:pt idx="1">
                  <c:v>1400</c:v>
                </c:pt>
                <c:pt idx="2">
                  <c:v>140</c:v>
                </c:pt>
                <c:pt idx="3">
                  <c:v>1200</c:v>
                </c:pt>
                <c:pt idx="4">
                  <c:v>1200</c:v>
                </c:pt>
                <c:pt idx="5">
                  <c:v>1900</c:v>
                </c:pt>
                <c:pt idx="6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9C-4C4A-A8EE-F46D918B9714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La Sexta</c:v>
                </c:pt>
              </c:strCache>
            </c:strRef>
          </c:tx>
          <c:invertIfNegative val="0"/>
          <c:cat>
            <c:strRef>
              <c:f>Hoja1!$A$2:$A$8</c:f>
              <c:strCache>
                <c:ptCount val="7"/>
                <c:pt idx="0">
                  <c:v>Lunes</c:v>
                </c:pt>
                <c:pt idx="1">
                  <c:v>Martes</c:v>
                </c:pt>
                <c:pt idx="2">
                  <c:v>Miercoles</c:v>
                </c:pt>
                <c:pt idx="3">
                  <c:v>Jueves</c:v>
                </c:pt>
                <c:pt idx="4">
                  <c:v>Viernes</c:v>
                </c:pt>
                <c:pt idx="5">
                  <c:v>Sábado </c:v>
                </c:pt>
                <c:pt idx="6">
                  <c:v>Domingo</c:v>
                </c:pt>
              </c:strCache>
            </c:strRef>
          </c:cat>
          <c:val>
            <c:numRef>
              <c:f>Hoja1!$F$2:$F$8</c:f>
              <c:numCache>
                <c:formatCode>General</c:formatCode>
                <c:ptCount val="7"/>
                <c:pt idx="0">
                  <c:v>900</c:v>
                </c:pt>
                <c:pt idx="1">
                  <c:v>1100</c:v>
                </c:pt>
                <c:pt idx="2">
                  <c:v>90</c:v>
                </c:pt>
                <c:pt idx="3">
                  <c:v>900</c:v>
                </c:pt>
                <c:pt idx="4">
                  <c:v>800</c:v>
                </c:pt>
                <c:pt idx="5">
                  <c:v>1000</c:v>
                </c:pt>
                <c:pt idx="6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C-4C4A-A8EE-F46D918B9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6824832"/>
        <c:axId val="86826368"/>
        <c:axId val="0"/>
      </c:bar3DChart>
      <c:catAx>
        <c:axId val="86824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6826368"/>
        <c:crosses val="autoZero"/>
        <c:auto val="1"/>
        <c:lblAlgn val="ctr"/>
        <c:lblOffset val="100"/>
        <c:noMultiLvlLbl val="0"/>
      </c:catAx>
      <c:valAx>
        <c:axId val="86826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68248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view3D>
      <c:rotX val="15"/>
      <c:rotY val="0"/>
      <c:rAngAx val="1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2"/>
              <c:layout>
                <c:manualLayout>
                  <c:x val="-7.2784582482745219E-2"/>
                  <c:y val="-0.14258755539981216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741-4577-8B3E-A155DBABDEA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Hoja1!$A$2:$A$8</c:f>
              <c:strCache>
                <c:ptCount val="7"/>
                <c:pt idx="0">
                  <c:v>Lunes</c:v>
                </c:pt>
                <c:pt idx="1">
                  <c:v>Martes</c:v>
                </c:pt>
                <c:pt idx="2">
                  <c:v>Miercoles</c:v>
                </c:pt>
                <c:pt idx="3">
                  <c:v>Jueves</c:v>
                </c:pt>
                <c:pt idx="4">
                  <c:v>Viernes</c:v>
                </c:pt>
                <c:pt idx="5">
                  <c:v>Sábado </c:v>
                </c:pt>
                <c:pt idx="6">
                  <c:v>Domingo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5000</c:v>
                </c:pt>
                <c:pt idx="1">
                  <c:v>6400</c:v>
                </c:pt>
                <c:pt idx="2">
                  <c:v>3530</c:v>
                </c:pt>
                <c:pt idx="3">
                  <c:v>6000</c:v>
                </c:pt>
                <c:pt idx="4">
                  <c:v>7400</c:v>
                </c:pt>
                <c:pt idx="5">
                  <c:v>8800</c:v>
                </c:pt>
                <c:pt idx="6">
                  <c:v>10500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41-4577-8B3E-A155DBABDEA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s-E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Columna2</c:v>
                </c:pt>
              </c:strCache>
            </c:strRef>
          </c:tx>
          <c:invertIfNegative val="0"/>
          <c:cat>
            <c:strRef>
              <c:f>Hoja1!$A$2:$A$6</c:f>
              <c:strCache>
                <c:ptCount val="5"/>
                <c:pt idx="0">
                  <c:v>TVE1</c:v>
                </c:pt>
                <c:pt idx="1">
                  <c:v>TVE2</c:v>
                </c:pt>
                <c:pt idx="2">
                  <c:v>Antena 3</c:v>
                </c:pt>
                <c:pt idx="3">
                  <c:v>Tele 5</c:v>
                </c:pt>
                <c:pt idx="4">
                  <c:v>La Sexta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13500</c:v>
                </c:pt>
                <c:pt idx="1">
                  <c:v>8560</c:v>
                </c:pt>
                <c:pt idx="2">
                  <c:v>9740</c:v>
                </c:pt>
                <c:pt idx="3">
                  <c:v>10140</c:v>
                </c:pt>
                <c:pt idx="4">
                  <c:v>5690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28-4A4C-A0A8-7FE26D4A3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4004992"/>
        <c:axId val="124014976"/>
        <c:axId val="0"/>
      </c:bar3DChart>
      <c:catAx>
        <c:axId val="124004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4014976"/>
        <c:crosses val="autoZero"/>
        <c:auto val="1"/>
        <c:lblAlgn val="ctr"/>
        <c:lblOffset val="100"/>
        <c:noMultiLvlLbl val="0"/>
      </c:catAx>
      <c:valAx>
        <c:axId val="124014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0049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CCEF4-2DA8-4573-91A4-3637D2774837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C6D5427-12EE-462D-8BFD-29FA1DF9EB47}">
      <dgm:prSet phldrT="[Texto]"/>
      <dgm:spPr>
        <a:solidFill>
          <a:srgbClr val="7030A0"/>
        </a:solidFill>
      </dgm:spPr>
      <dgm:t>
        <a:bodyPr/>
        <a:lstStyle/>
        <a:p>
          <a:r>
            <a:rPr lang="es-ES" dirty="0"/>
            <a:t>Cadenas de televisión</a:t>
          </a:r>
        </a:p>
      </dgm:t>
    </dgm:pt>
    <dgm:pt modelId="{AF81EF23-02F8-49EE-A6BA-9C75F0E81B02}" type="parTrans" cxnId="{EA21AA30-108F-4917-9507-66CCDD92C6E7}">
      <dgm:prSet/>
      <dgm:spPr/>
      <dgm:t>
        <a:bodyPr/>
        <a:lstStyle/>
        <a:p>
          <a:endParaRPr lang="es-ES"/>
        </a:p>
      </dgm:t>
    </dgm:pt>
    <dgm:pt modelId="{B6430F76-F4E3-4B78-923F-7CE15892D814}" type="sibTrans" cxnId="{EA21AA30-108F-4917-9507-66CCDD92C6E7}">
      <dgm:prSet/>
      <dgm:spPr/>
      <dgm:t>
        <a:bodyPr/>
        <a:lstStyle/>
        <a:p>
          <a:endParaRPr lang="es-ES"/>
        </a:p>
      </dgm:t>
    </dgm:pt>
    <dgm:pt modelId="{680C6A49-E93C-4DC7-9F9B-2759FBD3FB8D}" type="asst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/>
            <a:t>Públicas</a:t>
          </a:r>
        </a:p>
      </dgm:t>
    </dgm:pt>
    <dgm:pt modelId="{1356F0C1-B12D-4032-8A88-91FC782A2FA0}" type="parTrans" cxnId="{4F9E854E-1855-41F7-8D05-1B58A97EFA8C}">
      <dgm:prSet/>
      <dgm:spPr/>
      <dgm:t>
        <a:bodyPr/>
        <a:lstStyle/>
        <a:p>
          <a:endParaRPr lang="es-ES"/>
        </a:p>
      </dgm:t>
    </dgm:pt>
    <dgm:pt modelId="{C745CED1-8923-4594-B060-34A81F1B19A1}" type="sibTrans" cxnId="{4F9E854E-1855-41F7-8D05-1B58A97EFA8C}">
      <dgm:prSet/>
      <dgm:spPr/>
      <dgm:t>
        <a:bodyPr/>
        <a:lstStyle/>
        <a:p>
          <a:endParaRPr lang="es-ES"/>
        </a:p>
      </dgm:t>
    </dgm:pt>
    <dgm:pt modelId="{02F84B91-B0FB-4149-8C05-5177E9BF710C}" type="asst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/>
            <a:t>Privadas</a:t>
          </a:r>
        </a:p>
      </dgm:t>
    </dgm:pt>
    <dgm:pt modelId="{7D465E81-D892-4AFE-B6D1-D31A33A0CEA4}" type="parTrans" cxnId="{8F8D7732-1E92-4C1C-AFB6-77A78D918E6D}">
      <dgm:prSet/>
      <dgm:spPr/>
      <dgm:t>
        <a:bodyPr/>
        <a:lstStyle/>
        <a:p>
          <a:endParaRPr lang="es-ES"/>
        </a:p>
      </dgm:t>
    </dgm:pt>
    <dgm:pt modelId="{B39D53FA-2E5A-4017-A10A-766FC74DD7BB}" type="sibTrans" cxnId="{8F8D7732-1E92-4C1C-AFB6-77A78D918E6D}">
      <dgm:prSet/>
      <dgm:spPr/>
      <dgm:t>
        <a:bodyPr/>
        <a:lstStyle/>
        <a:p>
          <a:endParaRPr lang="es-ES"/>
        </a:p>
      </dgm:t>
    </dgm:pt>
    <dgm:pt modelId="{C1249580-397E-46AC-9551-4A920F1FD2E9}">
      <dgm:prSet/>
      <dgm:spPr/>
      <dgm:t>
        <a:bodyPr/>
        <a:lstStyle/>
        <a:p>
          <a:r>
            <a:rPr lang="es-ES" dirty="0"/>
            <a:t>TVE1</a:t>
          </a:r>
        </a:p>
      </dgm:t>
    </dgm:pt>
    <dgm:pt modelId="{1ADD2FFB-7B46-490F-BB17-0E0E96C4891E}" type="parTrans" cxnId="{78178F2D-954D-4248-9F67-C90A8A755E80}">
      <dgm:prSet/>
      <dgm:spPr/>
      <dgm:t>
        <a:bodyPr/>
        <a:lstStyle/>
        <a:p>
          <a:endParaRPr lang="es-ES"/>
        </a:p>
      </dgm:t>
    </dgm:pt>
    <dgm:pt modelId="{3FBD42C7-EF4B-446E-8BDD-D01FED491795}" type="sibTrans" cxnId="{78178F2D-954D-4248-9F67-C90A8A755E80}">
      <dgm:prSet/>
      <dgm:spPr/>
      <dgm:t>
        <a:bodyPr/>
        <a:lstStyle/>
        <a:p>
          <a:endParaRPr lang="es-ES"/>
        </a:p>
      </dgm:t>
    </dgm:pt>
    <dgm:pt modelId="{70028B1C-FFDD-4D38-B604-E78EC423A384}">
      <dgm:prSet/>
      <dgm:spPr/>
      <dgm:t>
        <a:bodyPr/>
        <a:lstStyle/>
        <a:p>
          <a:r>
            <a:rPr lang="es-ES" dirty="0"/>
            <a:t>TVE2</a:t>
          </a:r>
        </a:p>
      </dgm:t>
    </dgm:pt>
    <dgm:pt modelId="{60B1083A-AB81-46E1-8194-8DA06408995E}" type="parTrans" cxnId="{C10DC6B6-D412-4366-AA2F-F1D669D8BA0C}">
      <dgm:prSet/>
      <dgm:spPr/>
      <dgm:t>
        <a:bodyPr/>
        <a:lstStyle/>
        <a:p>
          <a:endParaRPr lang="es-ES"/>
        </a:p>
      </dgm:t>
    </dgm:pt>
    <dgm:pt modelId="{B5729D0B-F1CA-4C59-8013-41A3F2396EDD}" type="sibTrans" cxnId="{C10DC6B6-D412-4366-AA2F-F1D669D8BA0C}">
      <dgm:prSet/>
      <dgm:spPr/>
      <dgm:t>
        <a:bodyPr/>
        <a:lstStyle/>
        <a:p>
          <a:endParaRPr lang="es-ES"/>
        </a:p>
      </dgm:t>
    </dgm:pt>
    <dgm:pt modelId="{6061EA3D-192D-48E1-8668-821013F226A3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Antena 3</a:t>
          </a:r>
        </a:p>
      </dgm:t>
    </dgm:pt>
    <dgm:pt modelId="{1A91F0DA-1411-4E1C-9817-94F6E4ECA91F}" type="parTrans" cxnId="{F59C2AF5-5811-4269-9ACA-DC0D6E92F7A9}">
      <dgm:prSet/>
      <dgm:spPr/>
      <dgm:t>
        <a:bodyPr/>
        <a:lstStyle/>
        <a:p>
          <a:endParaRPr lang="es-ES"/>
        </a:p>
      </dgm:t>
    </dgm:pt>
    <dgm:pt modelId="{87EA7A7E-4FA1-43B8-9C15-99D31B57824F}" type="sibTrans" cxnId="{F59C2AF5-5811-4269-9ACA-DC0D6E92F7A9}">
      <dgm:prSet/>
      <dgm:spPr/>
      <dgm:t>
        <a:bodyPr/>
        <a:lstStyle/>
        <a:p>
          <a:endParaRPr lang="es-ES"/>
        </a:p>
      </dgm:t>
    </dgm:pt>
    <dgm:pt modelId="{91D9003A-10A1-4FE2-BDA6-1E19566B1F0C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Tele5</a:t>
          </a:r>
        </a:p>
      </dgm:t>
    </dgm:pt>
    <dgm:pt modelId="{52D665AB-79F9-40C0-8FA5-CC2F0FFC006E}" type="parTrans" cxnId="{4CCF5BCE-37ED-44D8-8D9C-EF6C8338CF4D}">
      <dgm:prSet/>
      <dgm:spPr/>
      <dgm:t>
        <a:bodyPr/>
        <a:lstStyle/>
        <a:p>
          <a:endParaRPr lang="es-ES"/>
        </a:p>
      </dgm:t>
    </dgm:pt>
    <dgm:pt modelId="{661B1EA9-B599-477F-9FF0-7C5AE1DE3E63}" type="sibTrans" cxnId="{4CCF5BCE-37ED-44D8-8D9C-EF6C8338CF4D}">
      <dgm:prSet/>
      <dgm:spPr/>
      <dgm:t>
        <a:bodyPr/>
        <a:lstStyle/>
        <a:p>
          <a:endParaRPr lang="es-ES"/>
        </a:p>
      </dgm:t>
    </dgm:pt>
    <dgm:pt modelId="{2FD79147-1AA9-40D5-B8C4-39647AC84C14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La Sexta</a:t>
          </a:r>
        </a:p>
      </dgm:t>
    </dgm:pt>
    <dgm:pt modelId="{C8A51246-8077-4431-B1D5-69C28417B306}" type="parTrans" cxnId="{797A2469-13C5-4E5B-B418-4E7A6DED8D4F}">
      <dgm:prSet/>
      <dgm:spPr/>
      <dgm:t>
        <a:bodyPr/>
        <a:lstStyle/>
        <a:p>
          <a:endParaRPr lang="es-ES"/>
        </a:p>
      </dgm:t>
    </dgm:pt>
    <dgm:pt modelId="{9BE737FB-C18F-447C-BE70-7063CF5DEB50}" type="sibTrans" cxnId="{797A2469-13C5-4E5B-B418-4E7A6DED8D4F}">
      <dgm:prSet/>
      <dgm:spPr/>
      <dgm:t>
        <a:bodyPr/>
        <a:lstStyle/>
        <a:p>
          <a:endParaRPr lang="es-ES"/>
        </a:p>
      </dgm:t>
    </dgm:pt>
    <dgm:pt modelId="{1DE0603C-2124-468B-B0ED-AE7CBAB6B85B}" type="pres">
      <dgm:prSet presAssocID="{F24CCEF4-2DA8-4573-91A4-3637D27748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5F9D75-D297-4611-9ECA-106354A790EC}" type="pres">
      <dgm:prSet presAssocID="{FC6D5427-12EE-462D-8BFD-29FA1DF9EB47}" presName="hierRoot1" presStyleCnt="0">
        <dgm:presLayoutVars>
          <dgm:hierBranch/>
        </dgm:presLayoutVars>
      </dgm:prSet>
      <dgm:spPr/>
    </dgm:pt>
    <dgm:pt modelId="{D6A0FE6F-0EF9-460A-AE66-523231CE07FE}" type="pres">
      <dgm:prSet presAssocID="{FC6D5427-12EE-462D-8BFD-29FA1DF9EB47}" presName="rootComposite1" presStyleCnt="0"/>
      <dgm:spPr/>
    </dgm:pt>
    <dgm:pt modelId="{5713856C-5365-42A8-A7AF-5C3DB9F2476B}" type="pres">
      <dgm:prSet presAssocID="{FC6D5427-12EE-462D-8BFD-29FA1DF9EB47}" presName="rootText1" presStyleLbl="node0" presStyleIdx="0" presStyleCnt="1" custScaleX="244632" custLinFactNeighborX="-80149" custLinFactNeighborY="2009">
        <dgm:presLayoutVars>
          <dgm:chMax/>
          <dgm:chPref val="3"/>
        </dgm:presLayoutVars>
      </dgm:prSet>
      <dgm:spPr/>
    </dgm:pt>
    <dgm:pt modelId="{1623F435-3B0C-4530-A84B-401A229EDB0B}" type="pres">
      <dgm:prSet presAssocID="{FC6D5427-12EE-462D-8BFD-29FA1DF9EB47}" presName="titleText1" presStyleLbl="fgAcc0" presStyleIdx="0" presStyleCnt="1" custScaleX="77786" custScaleY="42078" custLinFactX="-169" custLinFactNeighborX="-100000" custLinFactNeighborY="-24578">
        <dgm:presLayoutVars>
          <dgm:chMax val="0"/>
          <dgm:chPref val="0"/>
        </dgm:presLayoutVars>
      </dgm:prSet>
      <dgm:spPr/>
    </dgm:pt>
    <dgm:pt modelId="{50A0DAAC-ED25-435D-9F3C-F69C4631B8DF}" type="pres">
      <dgm:prSet presAssocID="{FC6D5427-12EE-462D-8BFD-29FA1DF9EB47}" presName="rootConnector1" presStyleLbl="node1" presStyleIdx="0" presStyleCnt="5"/>
      <dgm:spPr/>
    </dgm:pt>
    <dgm:pt modelId="{FB189215-D956-420C-8A75-557F02D5DA11}" type="pres">
      <dgm:prSet presAssocID="{FC6D5427-12EE-462D-8BFD-29FA1DF9EB47}" presName="hierChild2" presStyleCnt="0"/>
      <dgm:spPr/>
    </dgm:pt>
    <dgm:pt modelId="{0D12EE7B-6B2B-4E9B-8B8B-7F8DABAD675F}" type="pres">
      <dgm:prSet presAssocID="{FC6D5427-12EE-462D-8BFD-29FA1DF9EB47}" presName="hierChild3" presStyleCnt="0"/>
      <dgm:spPr/>
    </dgm:pt>
    <dgm:pt modelId="{5BC02F80-726A-4A8C-9167-DDD721819A76}" type="pres">
      <dgm:prSet presAssocID="{1356F0C1-B12D-4032-8A88-91FC782A2FA0}" presName="Name96" presStyleLbl="parChTrans1D2" presStyleIdx="0" presStyleCnt="2"/>
      <dgm:spPr/>
    </dgm:pt>
    <dgm:pt modelId="{83033221-D1A9-4091-8CFC-50FB3575EB5C}" type="pres">
      <dgm:prSet presAssocID="{680C6A49-E93C-4DC7-9F9B-2759FBD3FB8D}" presName="hierRoot3" presStyleCnt="0">
        <dgm:presLayoutVars>
          <dgm:hierBranch/>
        </dgm:presLayoutVars>
      </dgm:prSet>
      <dgm:spPr/>
    </dgm:pt>
    <dgm:pt modelId="{AF4007B1-F21E-4C21-8F6E-5552A8B7132A}" type="pres">
      <dgm:prSet presAssocID="{680C6A49-E93C-4DC7-9F9B-2759FBD3FB8D}" presName="rootComposite3" presStyleCnt="0"/>
      <dgm:spPr/>
    </dgm:pt>
    <dgm:pt modelId="{914E5B43-E247-4D0E-B8E2-56BD577D3583}" type="pres">
      <dgm:prSet presAssocID="{680C6A49-E93C-4DC7-9F9B-2759FBD3FB8D}" presName="rootText3" presStyleLbl="asst1" presStyleIdx="0" presStyleCnt="2" custLinFactNeighborX="-17834" custLinFactNeighborY="1546">
        <dgm:presLayoutVars>
          <dgm:chPref val="3"/>
        </dgm:presLayoutVars>
      </dgm:prSet>
      <dgm:spPr/>
    </dgm:pt>
    <dgm:pt modelId="{13894847-8FE1-43A5-9A60-C0AF660678BB}" type="pres">
      <dgm:prSet presAssocID="{680C6A49-E93C-4DC7-9F9B-2759FBD3FB8D}" presName="titleText3" presStyleLbl="fgAcc2" presStyleIdx="0" presStyleCnt="2" custScaleY="62624" custLinFactNeighborX="-48959" custLinFactNeighborY="-30828">
        <dgm:presLayoutVars>
          <dgm:chMax val="0"/>
          <dgm:chPref val="0"/>
        </dgm:presLayoutVars>
      </dgm:prSet>
      <dgm:spPr/>
    </dgm:pt>
    <dgm:pt modelId="{7D847EAB-DDD6-4E53-9834-86619A31C7B0}" type="pres">
      <dgm:prSet presAssocID="{680C6A49-E93C-4DC7-9F9B-2759FBD3FB8D}" presName="rootConnector3" presStyleLbl="asst1" presStyleIdx="0" presStyleCnt="2"/>
      <dgm:spPr/>
    </dgm:pt>
    <dgm:pt modelId="{DB6F4FC3-2E31-4B50-AA9A-BDD5D65F4B3E}" type="pres">
      <dgm:prSet presAssocID="{680C6A49-E93C-4DC7-9F9B-2759FBD3FB8D}" presName="hierChild6" presStyleCnt="0"/>
      <dgm:spPr/>
    </dgm:pt>
    <dgm:pt modelId="{342992E9-1DE6-4702-A74E-3F1719D867E4}" type="pres">
      <dgm:prSet presAssocID="{1ADD2FFB-7B46-490F-BB17-0E0E96C4891E}" presName="Name35" presStyleLbl="parChTrans1D3" presStyleIdx="0" presStyleCnt="5"/>
      <dgm:spPr/>
    </dgm:pt>
    <dgm:pt modelId="{C5C7148D-9914-4140-B7A1-C12593F7D90E}" type="pres">
      <dgm:prSet presAssocID="{C1249580-397E-46AC-9551-4A920F1FD2E9}" presName="hierRoot2" presStyleCnt="0">
        <dgm:presLayoutVars>
          <dgm:hierBranch val="init"/>
        </dgm:presLayoutVars>
      </dgm:prSet>
      <dgm:spPr/>
    </dgm:pt>
    <dgm:pt modelId="{E06E162C-B526-4ED3-976A-AF7B7C16E060}" type="pres">
      <dgm:prSet presAssocID="{C1249580-397E-46AC-9551-4A920F1FD2E9}" presName="rootComposite" presStyleCnt="0"/>
      <dgm:spPr/>
    </dgm:pt>
    <dgm:pt modelId="{D50FB4FB-33E3-440B-B169-8EFD20E7F1B0}" type="pres">
      <dgm:prSet presAssocID="{C1249580-397E-46AC-9551-4A920F1FD2E9}" presName="rootText" presStyleLbl="node1" presStyleIdx="0" presStyleCnt="5">
        <dgm:presLayoutVars>
          <dgm:chMax/>
          <dgm:chPref val="3"/>
        </dgm:presLayoutVars>
      </dgm:prSet>
      <dgm:spPr/>
    </dgm:pt>
    <dgm:pt modelId="{14A02E7F-2D5F-4FDE-8D7B-D7F3E55F4CC8}" type="pres">
      <dgm:prSet presAssocID="{C1249580-397E-46AC-9551-4A920F1FD2E9}" presName="titleText2" presStyleLbl="fgAcc1" presStyleIdx="0" presStyleCnt="5">
        <dgm:presLayoutVars>
          <dgm:chMax val="0"/>
          <dgm:chPref val="0"/>
        </dgm:presLayoutVars>
      </dgm:prSet>
      <dgm:spPr/>
    </dgm:pt>
    <dgm:pt modelId="{18D70F32-40E6-4972-8669-A59D77CEF266}" type="pres">
      <dgm:prSet presAssocID="{C1249580-397E-46AC-9551-4A920F1FD2E9}" presName="rootConnector" presStyleLbl="node3" presStyleIdx="0" presStyleCnt="0"/>
      <dgm:spPr/>
    </dgm:pt>
    <dgm:pt modelId="{26BDAD9D-BFBC-46D8-8F7E-9B27F7FB0862}" type="pres">
      <dgm:prSet presAssocID="{C1249580-397E-46AC-9551-4A920F1FD2E9}" presName="hierChild4" presStyleCnt="0"/>
      <dgm:spPr/>
    </dgm:pt>
    <dgm:pt modelId="{975320A7-8ED5-4ECD-9D9F-78B7BF2792F5}" type="pres">
      <dgm:prSet presAssocID="{C1249580-397E-46AC-9551-4A920F1FD2E9}" presName="hierChild5" presStyleCnt="0"/>
      <dgm:spPr/>
    </dgm:pt>
    <dgm:pt modelId="{83E8061C-106C-4244-9DB4-44A6AE620267}" type="pres">
      <dgm:prSet presAssocID="{60B1083A-AB81-46E1-8194-8DA06408995E}" presName="Name35" presStyleLbl="parChTrans1D3" presStyleIdx="1" presStyleCnt="5"/>
      <dgm:spPr/>
    </dgm:pt>
    <dgm:pt modelId="{ABBFDD83-084F-4D29-BDCB-16B4FFD3E65F}" type="pres">
      <dgm:prSet presAssocID="{70028B1C-FFDD-4D38-B604-E78EC423A384}" presName="hierRoot2" presStyleCnt="0">
        <dgm:presLayoutVars>
          <dgm:hierBranch val="init"/>
        </dgm:presLayoutVars>
      </dgm:prSet>
      <dgm:spPr/>
    </dgm:pt>
    <dgm:pt modelId="{BF243E66-74A9-49B6-A7E1-B15E5B1DC6B8}" type="pres">
      <dgm:prSet presAssocID="{70028B1C-FFDD-4D38-B604-E78EC423A384}" presName="rootComposite" presStyleCnt="0"/>
      <dgm:spPr/>
    </dgm:pt>
    <dgm:pt modelId="{0C0C9F88-8558-448B-BE38-5F10641152A2}" type="pres">
      <dgm:prSet presAssocID="{70028B1C-FFDD-4D38-B604-E78EC423A384}" presName="rootText" presStyleLbl="node1" presStyleIdx="1" presStyleCnt="5">
        <dgm:presLayoutVars>
          <dgm:chMax/>
          <dgm:chPref val="3"/>
        </dgm:presLayoutVars>
      </dgm:prSet>
      <dgm:spPr/>
    </dgm:pt>
    <dgm:pt modelId="{629E5231-4EAA-423F-A334-38F365A70191}" type="pres">
      <dgm:prSet presAssocID="{70028B1C-FFDD-4D38-B604-E78EC423A384}" presName="titleText2" presStyleLbl="fgAcc1" presStyleIdx="1" presStyleCnt="5">
        <dgm:presLayoutVars>
          <dgm:chMax val="0"/>
          <dgm:chPref val="0"/>
        </dgm:presLayoutVars>
      </dgm:prSet>
      <dgm:spPr/>
    </dgm:pt>
    <dgm:pt modelId="{68325A83-3C0B-4256-8E88-6511C59E9591}" type="pres">
      <dgm:prSet presAssocID="{70028B1C-FFDD-4D38-B604-E78EC423A384}" presName="rootConnector" presStyleLbl="node3" presStyleIdx="0" presStyleCnt="0"/>
      <dgm:spPr/>
    </dgm:pt>
    <dgm:pt modelId="{0B3D859D-785F-4A60-B652-3871CCC5AF73}" type="pres">
      <dgm:prSet presAssocID="{70028B1C-FFDD-4D38-B604-E78EC423A384}" presName="hierChild4" presStyleCnt="0"/>
      <dgm:spPr/>
    </dgm:pt>
    <dgm:pt modelId="{046B6580-9E65-4BE8-ABDC-4C2679C1C854}" type="pres">
      <dgm:prSet presAssocID="{70028B1C-FFDD-4D38-B604-E78EC423A384}" presName="hierChild5" presStyleCnt="0"/>
      <dgm:spPr/>
    </dgm:pt>
    <dgm:pt modelId="{8DF639F0-F8C9-474A-9D4D-1D26B81F447B}" type="pres">
      <dgm:prSet presAssocID="{680C6A49-E93C-4DC7-9F9B-2759FBD3FB8D}" presName="hierChild7" presStyleCnt="0"/>
      <dgm:spPr/>
    </dgm:pt>
    <dgm:pt modelId="{6EA9217A-1AB8-42AC-80AF-59D1B1D581F5}" type="pres">
      <dgm:prSet presAssocID="{7D465E81-D892-4AFE-B6D1-D31A33A0CEA4}" presName="Name96" presStyleLbl="parChTrans1D2" presStyleIdx="1" presStyleCnt="2"/>
      <dgm:spPr/>
    </dgm:pt>
    <dgm:pt modelId="{ADA0F69E-F986-487E-BEF8-B8B4E217EFFD}" type="pres">
      <dgm:prSet presAssocID="{02F84B91-B0FB-4149-8C05-5177E9BF710C}" presName="hierRoot3" presStyleCnt="0">
        <dgm:presLayoutVars>
          <dgm:hierBranch val="init"/>
        </dgm:presLayoutVars>
      </dgm:prSet>
      <dgm:spPr/>
    </dgm:pt>
    <dgm:pt modelId="{27EED630-4259-47CF-8E31-01C7FCD75D6A}" type="pres">
      <dgm:prSet presAssocID="{02F84B91-B0FB-4149-8C05-5177E9BF710C}" presName="rootComposite3" presStyleCnt="0"/>
      <dgm:spPr/>
    </dgm:pt>
    <dgm:pt modelId="{85A0E0D9-744F-446C-A1DF-1E02021BEBFC}" type="pres">
      <dgm:prSet presAssocID="{02F84B91-B0FB-4149-8C05-5177E9BF710C}" presName="rootText3" presStyleLbl="asst1" presStyleIdx="1" presStyleCnt="2" custScaleX="105929" custLinFactNeighborX="15272" custLinFactNeighborY="-167">
        <dgm:presLayoutVars>
          <dgm:chPref val="3"/>
        </dgm:presLayoutVars>
      </dgm:prSet>
      <dgm:spPr/>
    </dgm:pt>
    <dgm:pt modelId="{8A66AC59-3830-4748-A81D-2177A6F73A57}" type="pres">
      <dgm:prSet presAssocID="{02F84B91-B0FB-4149-8C05-5177E9BF710C}" presName="titleText3" presStyleLbl="fgAcc2" presStyleIdx="1" presStyleCnt="2" custLinFactNeighborX="-1424" custLinFactNeighborY="-48117">
        <dgm:presLayoutVars>
          <dgm:chMax val="0"/>
          <dgm:chPref val="0"/>
        </dgm:presLayoutVars>
      </dgm:prSet>
      <dgm:spPr/>
    </dgm:pt>
    <dgm:pt modelId="{AB282792-8840-45E9-B16C-74D952BACC63}" type="pres">
      <dgm:prSet presAssocID="{02F84B91-B0FB-4149-8C05-5177E9BF710C}" presName="rootConnector3" presStyleLbl="asst1" presStyleIdx="1" presStyleCnt="2"/>
      <dgm:spPr/>
    </dgm:pt>
    <dgm:pt modelId="{BB1B2EBD-BD88-4D02-B01F-717804CE04A7}" type="pres">
      <dgm:prSet presAssocID="{02F84B91-B0FB-4149-8C05-5177E9BF710C}" presName="hierChild6" presStyleCnt="0"/>
      <dgm:spPr/>
    </dgm:pt>
    <dgm:pt modelId="{4ED8567B-274C-417B-9B8A-4653A8ED1599}" type="pres">
      <dgm:prSet presAssocID="{1A91F0DA-1411-4E1C-9817-94F6E4ECA91F}" presName="Name37" presStyleLbl="parChTrans1D3" presStyleIdx="2" presStyleCnt="5"/>
      <dgm:spPr/>
    </dgm:pt>
    <dgm:pt modelId="{B0A894C4-E713-4567-B850-4EAF07E0C973}" type="pres">
      <dgm:prSet presAssocID="{6061EA3D-192D-48E1-8668-821013F226A3}" presName="hierRoot2" presStyleCnt="0">
        <dgm:presLayoutVars>
          <dgm:hierBranch val="init"/>
        </dgm:presLayoutVars>
      </dgm:prSet>
      <dgm:spPr/>
    </dgm:pt>
    <dgm:pt modelId="{4B9878E6-1F2B-4B68-B3EA-4135A24361FC}" type="pres">
      <dgm:prSet presAssocID="{6061EA3D-192D-48E1-8668-821013F226A3}" presName="rootComposite" presStyleCnt="0"/>
      <dgm:spPr/>
    </dgm:pt>
    <dgm:pt modelId="{25212DBC-B8B9-4048-AE11-BF8C1C82A4E3}" type="pres">
      <dgm:prSet presAssocID="{6061EA3D-192D-48E1-8668-821013F226A3}" presName="rootText" presStyleLbl="node1" presStyleIdx="2" presStyleCnt="5">
        <dgm:presLayoutVars>
          <dgm:chMax/>
          <dgm:chPref val="3"/>
        </dgm:presLayoutVars>
      </dgm:prSet>
      <dgm:spPr/>
    </dgm:pt>
    <dgm:pt modelId="{875FD815-29CE-46B6-9E1C-9A69723B72DA}" type="pres">
      <dgm:prSet presAssocID="{6061EA3D-192D-48E1-8668-821013F226A3}" presName="titleText2" presStyleLbl="fgAcc1" presStyleIdx="2" presStyleCnt="5">
        <dgm:presLayoutVars>
          <dgm:chMax val="0"/>
          <dgm:chPref val="0"/>
        </dgm:presLayoutVars>
      </dgm:prSet>
      <dgm:spPr/>
    </dgm:pt>
    <dgm:pt modelId="{1EED4168-2173-4F8A-9931-2A4F73CCF73C}" type="pres">
      <dgm:prSet presAssocID="{6061EA3D-192D-48E1-8668-821013F226A3}" presName="rootConnector" presStyleLbl="node3" presStyleIdx="0" presStyleCnt="0"/>
      <dgm:spPr/>
    </dgm:pt>
    <dgm:pt modelId="{C216E559-F1FE-49FF-8D7F-16D326B44175}" type="pres">
      <dgm:prSet presAssocID="{6061EA3D-192D-48E1-8668-821013F226A3}" presName="hierChild4" presStyleCnt="0"/>
      <dgm:spPr/>
    </dgm:pt>
    <dgm:pt modelId="{3ED0A30F-DA5E-401F-8CC7-96AA94B06C4F}" type="pres">
      <dgm:prSet presAssocID="{6061EA3D-192D-48E1-8668-821013F226A3}" presName="hierChild5" presStyleCnt="0"/>
      <dgm:spPr/>
    </dgm:pt>
    <dgm:pt modelId="{6206DB69-BDC4-41E1-A892-46DDC78799B7}" type="pres">
      <dgm:prSet presAssocID="{52D665AB-79F9-40C0-8FA5-CC2F0FFC006E}" presName="Name37" presStyleLbl="parChTrans1D3" presStyleIdx="3" presStyleCnt="5"/>
      <dgm:spPr/>
    </dgm:pt>
    <dgm:pt modelId="{1987A405-F60A-4DB2-9E5C-794D47D1CA91}" type="pres">
      <dgm:prSet presAssocID="{91D9003A-10A1-4FE2-BDA6-1E19566B1F0C}" presName="hierRoot2" presStyleCnt="0">
        <dgm:presLayoutVars>
          <dgm:hierBranch val="init"/>
        </dgm:presLayoutVars>
      </dgm:prSet>
      <dgm:spPr/>
    </dgm:pt>
    <dgm:pt modelId="{8AA9190C-3650-41A1-9AE7-562B7D51A253}" type="pres">
      <dgm:prSet presAssocID="{91D9003A-10A1-4FE2-BDA6-1E19566B1F0C}" presName="rootComposite" presStyleCnt="0"/>
      <dgm:spPr/>
    </dgm:pt>
    <dgm:pt modelId="{7F060102-8FB6-43BA-9693-967A61E9FF81}" type="pres">
      <dgm:prSet presAssocID="{91D9003A-10A1-4FE2-BDA6-1E19566B1F0C}" presName="rootText" presStyleLbl="node1" presStyleIdx="3" presStyleCnt="5">
        <dgm:presLayoutVars>
          <dgm:chMax/>
          <dgm:chPref val="3"/>
        </dgm:presLayoutVars>
      </dgm:prSet>
      <dgm:spPr/>
    </dgm:pt>
    <dgm:pt modelId="{4EBFE19A-F79E-44FB-8377-EF94A2DC0A4C}" type="pres">
      <dgm:prSet presAssocID="{91D9003A-10A1-4FE2-BDA6-1E19566B1F0C}" presName="titleText2" presStyleLbl="fgAcc1" presStyleIdx="3" presStyleCnt="5">
        <dgm:presLayoutVars>
          <dgm:chMax val="0"/>
          <dgm:chPref val="0"/>
        </dgm:presLayoutVars>
      </dgm:prSet>
      <dgm:spPr/>
    </dgm:pt>
    <dgm:pt modelId="{CF18D76B-8650-4EAA-A921-F717063D576C}" type="pres">
      <dgm:prSet presAssocID="{91D9003A-10A1-4FE2-BDA6-1E19566B1F0C}" presName="rootConnector" presStyleLbl="node3" presStyleIdx="0" presStyleCnt="0"/>
      <dgm:spPr/>
    </dgm:pt>
    <dgm:pt modelId="{D4E4A573-2C61-409C-AC99-FBAEA7999399}" type="pres">
      <dgm:prSet presAssocID="{91D9003A-10A1-4FE2-BDA6-1E19566B1F0C}" presName="hierChild4" presStyleCnt="0"/>
      <dgm:spPr/>
    </dgm:pt>
    <dgm:pt modelId="{2D622132-7BDB-4BE6-8B4E-2C8E428BCC9D}" type="pres">
      <dgm:prSet presAssocID="{91D9003A-10A1-4FE2-BDA6-1E19566B1F0C}" presName="hierChild5" presStyleCnt="0"/>
      <dgm:spPr/>
    </dgm:pt>
    <dgm:pt modelId="{615DD655-B834-4C62-A895-444513C71ACF}" type="pres">
      <dgm:prSet presAssocID="{C8A51246-8077-4431-B1D5-69C28417B306}" presName="Name37" presStyleLbl="parChTrans1D3" presStyleIdx="4" presStyleCnt="5"/>
      <dgm:spPr/>
    </dgm:pt>
    <dgm:pt modelId="{70CED9D9-AA2E-41AA-A631-DAC55B3969DC}" type="pres">
      <dgm:prSet presAssocID="{2FD79147-1AA9-40D5-B8C4-39647AC84C14}" presName="hierRoot2" presStyleCnt="0">
        <dgm:presLayoutVars>
          <dgm:hierBranch val="init"/>
        </dgm:presLayoutVars>
      </dgm:prSet>
      <dgm:spPr/>
    </dgm:pt>
    <dgm:pt modelId="{81263979-59E3-4A15-905B-8D1614C84153}" type="pres">
      <dgm:prSet presAssocID="{2FD79147-1AA9-40D5-B8C4-39647AC84C14}" presName="rootComposite" presStyleCnt="0"/>
      <dgm:spPr/>
    </dgm:pt>
    <dgm:pt modelId="{53ACECDD-BFAB-492E-AA08-9CD58D4A5058}" type="pres">
      <dgm:prSet presAssocID="{2FD79147-1AA9-40D5-B8C4-39647AC84C14}" presName="rootText" presStyleLbl="node1" presStyleIdx="4" presStyleCnt="5">
        <dgm:presLayoutVars>
          <dgm:chMax/>
          <dgm:chPref val="3"/>
        </dgm:presLayoutVars>
      </dgm:prSet>
      <dgm:spPr/>
    </dgm:pt>
    <dgm:pt modelId="{E1FC3BC7-7B60-47C5-BEFD-93A26B29B53A}" type="pres">
      <dgm:prSet presAssocID="{2FD79147-1AA9-40D5-B8C4-39647AC84C14}" presName="titleText2" presStyleLbl="fgAcc1" presStyleIdx="4" presStyleCnt="5">
        <dgm:presLayoutVars>
          <dgm:chMax val="0"/>
          <dgm:chPref val="0"/>
        </dgm:presLayoutVars>
      </dgm:prSet>
      <dgm:spPr/>
    </dgm:pt>
    <dgm:pt modelId="{0D607321-AEB5-412A-936D-171F85233920}" type="pres">
      <dgm:prSet presAssocID="{2FD79147-1AA9-40D5-B8C4-39647AC84C14}" presName="rootConnector" presStyleLbl="node3" presStyleIdx="0" presStyleCnt="0"/>
      <dgm:spPr/>
    </dgm:pt>
    <dgm:pt modelId="{C4216C8F-AA77-4313-82A0-386538AD5AD6}" type="pres">
      <dgm:prSet presAssocID="{2FD79147-1AA9-40D5-B8C4-39647AC84C14}" presName="hierChild4" presStyleCnt="0"/>
      <dgm:spPr/>
    </dgm:pt>
    <dgm:pt modelId="{6ECB44B2-5A7C-4921-8EDC-D525D328F935}" type="pres">
      <dgm:prSet presAssocID="{2FD79147-1AA9-40D5-B8C4-39647AC84C14}" presName="hierChild5" presStyleCnt="0"/>
      <dgm:spPr/>
    </dgm:pt>
    <dgm:pt modelId="{5D0756C4-428B-4146-9878-7681F94D28BB}" type="pres">
      <dgm:prSet presAssocID="{02F84B91-B0FB-4149-8C05-5177E9BF710C}" presName="hierChild7" presStyleCnt="0"/>
      <dgm:spPr/>
    </dgm:pt>
  </dgm:ptLst>
  <dgm:cxnLst>
    <dgm:cxn modelId="{463FBD0E-220A-41A7-8402-78EA6007F065}" type="presOf" srcId="{6061EA3D-192D-48E1-8668-821013F226A3}" destId="{25212DBC-B8B9-4048-AE11-BF8C1C82A4E3}" srcOrd="0" destOrd="0" presId="urn:microsoft.com/office/officeart/2008/layout/NameandTitleOrganizationalChart"/>
    <dgm:cxn modelId="{81D86610-BE6A-4417-BBC7-C82255D55E71}" type="presOf" srcId="{C1249580-397E-46AC-9551-4A920F1FD2E9}" destId="{D50FB4FB-33E3-440B-B169-8EFD20E7F1B0}" srcOrd="0" destOrd="0" presId="urn:microsoft.com/office/officeart/2008/layout/NameandTitleOrganizationalChart"/>
    <dgm:cxn modelId="{E87D6011-D8A4-4469-BB6B-29D9A95D1EE5}" type="presOf" srcId="{70028B1C-FFDD-4D38-B604-E78EC423A384}" destId="{68325A83-3C0B-4256-8E88-6511C59E9591}" srcOrd="1" destOrd="0" presId="urn:microsoft.com/office/officeart/2008/layout/NameandTitleOrganizationalChart"/>
    <dgm:cxn modelId="{3AB44C16-C863-40FC-8FBD-C9CA072A3D48}" type="presOf" srcId="{FC6D5427-12EE-462D-8BFD-29FA1DF9EB47}" destId="{50A0DAAC-ED25-435D-9F3C-F69C4631B8DF}" srcOrd="1" destOrd="0" presId="urn:microsoft.com/office/officeart/2008/layout/NameandTitleOrganizationalChart"/>
    <dgm:cxn modelId="{2EF5BB1C-9276-4B98-B5CB-F1962B506E7F}" type="presOf" srcId="{C8A51246-8077-4431-B1D5-69C28417B306}" destId="{615DD655-B834-4C62-A895-444513C71ACF}" srcOrd="0" destOrd="0" presId="urn:microsoft.com/office/officeart/2008/layout/NameandTitleOrganizationalChart"/>
    <dgm:cxn modelId="{6208131E-8678-4110-B9EB-5DCEA3D4BFAB}" type="presOf" srcId="{B6430F76-F4E3-4B78-923F-7CE15892D814}" destId="{1623F435-3B0C-4530-A84B-401A229EDB0B}" srcOrd="0" destOrd="0" presId="urn:microsoft.com/office/officeart/2008/layout/NameandTitleOrganizationalChart"/>
    <dgm:cxn modelId="{12000429-CE18-4603-AE9B-357B5D51BF9A}" type="presOf" srcId="{C745CED1-8923-4594-B060-34A81F1B19A1}" destId="{13894847-8FE1-43A5-9A60-C0AF660678BB}" srcOrd="0" destOrd="0" presId="urn:microsoft.com/office/officeart/2008/layout/NameandTitleOrganizationalChart"/>
    <dgm:cxn modelId="{78178F2D-954D-4248-9F67-C90A8A755E80}" srcId="{680C6A49-E93C-4DC7-9F9B-2759FBD3FB8D}" destId="{C1249580-397E-46AC-9551-4A920F1FD2E9}" srcOrd="0" destOrd="0" parTransId="{1ADD2FFB-7B46-490F-BB17-0E0E96C4891E}" sibTransId="{3FBD42C7-EF4B-446E-8BDD-D01FED491795}"/>
    <dgm:cxn modelId="{EA21AA30-108F-4917-9507-66CCDD92C6E7}" srcId="{F24CCEF4-2DA8-4573-91A4-3637D2774837}" destId="{FC6D5427-12EE-462D-8BFD-29FA1DF9EB47}" srcOrd="0" destOrd="0" parTransId="{AF81EF23-02F8-49EE-A6BA-9C75F0E81B02}" sibTransId="{B6430F76-F4E3-4B78-923F-7CE15892D814}"/>
    <dgm:cxn modelId="{6262D330-9452-4CD0-A9EF-8E03BB2236F6}" type="presOf" srcId="{B39D53FA-2E5A-4017-A10A-766FC74DD7BB}" destId="{8A66AC59-3830-4748-A81D-2177A6F73A57}" srcOrd="0" destOrd="0" presId="urn:microsoft.com/office/officeart/2008/layout/NameandTitleOrganizationalChart"/>
    <dgm:cxn modelId="{08E7FC31-B968-4C88-B894-DF51F8AF5627}" type="presOf" srcId="{91D9003A-10A1-4FE2-BDA6-1E19566B1F0C}" destId="{7F060102-8FB6-43BA-9693-967A61E9FF81}" srcOrd="0" destOrd="0" presId="urn:microsoft.com/office/officeart/2008/layout/NameandTitleOrganizationalChart"/>
    <dgm:cxn modelId="{8F8D7732-1E92-4C1C-AFB6-77A78D918E6D}" srcId="{FC6D5427-12EE-462D-8BFD-29FA1DF9EB47}" destId="{02F84B91-B0FB-4149-8C05-5177E9BF710C}" srcOrd="1" destOrd="0" parTransId="{7D465E81-D892-4AFE-B6D1-D31A33A0CEA4}" sibTransId="{B39D53FA-2E5A-4017-A10A-766FC74DD7BB}"/>
    <dgm:cxn modelId="{588A5638-24AD-450A-976D-031F84A08344}" type="presOf" srcId="{680C6A49-E93C-4DC7-9F9B-2759FBD3FB8D}" destId="{7D847EAB-DDD6-4E53-9834-86619A31C7B0}" srcOrd="1" destOrd="0" presId="urn:microsoft.com/office/officeart/2008/layout/NameandTitleOrganizationalChart"/>
    <dgm:cxn modelId="{E35DFC62-B457-4291-925A-3C42EB5B2651}" type="presOf" srcId="{91D9003A-10A1-4FE2-BDA6-1E19566B1F0C}" destId="{CF18D76B-8650-4EAA-A921-F717063D576C}" srcOrd="1" destOrd="0" presId="urn:microsoft.com/office/officeart/2008/layout/NameandTitleOrganizationalChart"/>
    <dgm:cxn modelId="{797A2469-13C5-4E5B-B418-4E7A6DED8D4F}" srcId="{02F84B91-B0FB-4149-8C05-5177E9BF710C}" destId="{2FD79147-1AA9-40D5-B8C4-39647AC84C14}" srcOrd="2" destOrd="0" parTransId="{C8A51246-8077-4431-B1D5-69C28417B306}" sibTransId="{9BE737FB-C18F-447C-BE70-7063CF5DEB50}"/>
    <dgm:cxn modelId="{01195A4B-3DDA-42B0-89FF-862DB7185014}" type="presOf" srcId="{B5729D0B-F1CA-4C59-8013-41A3F2396EDD}" destId="{629E5231-4EAA-423F-A334-38F365A70191}" srcOrd="0" destOrd="0" presId="urn:microsoft.com/office/officeart/2008/layout/NameandTitleOrganizationalChart"/>
    <dgm:cxn modelId="{4F9E854E-1855-41F7-8D05-1B58A97EFA8C}" srcId="{FC6D5427-12EE-462D-8BFD-29FA1DF9EB47}" destId="{680C6A49-E93C-4DC7-9F9B-2759FBD3FB8D}" srcOrd="0" destOrd="0" parTransId="{1356F0C1-B12D-4032-8A88-91FC782A2FA0}" sibTransId="{C745CED1-8923-4594-B060-34A81F1B19A1}"/>
    <dgm:cxn modelId="{B986506F-4307-4F78-A6C7-55BBFAF0D5CA}" type="presOf" srcId="{F24CCEF4-2DA8-4573-91A4-3637D2774837}" destId="{1DE0603C-2124-468B-B0ED-AE7CBAB6B85B}" srcOrd="0" destOrd="0" presId="urn:microsoft.com/office/officeart/2008/layout/NameandTitleOrganizationalChart"/>
    <dgm:cxn modelId="{A95D8054-30EA-421E-A5BD-85E6D4174A23}" type="presOf" srcId="{2FD79147-1AA9-40D5-B8C4-39647AC84C14}" destId="{53ACECDD-BFAB-492E-AA08-9CD58D4A5058}" srcOrd="0" destOrd="0" presId="urn:microsoft.com/office/officeart/2008/layout/NameandTitleOrganizationalChart"/>
    <dgm:cxn modelId="{72783891-A527-4201-9C19-4F0CA65AD603}" type="presOf" srcId="{02F84B91-B0FB-4149-8C05-5177E9BF710C}" destId="{85A0E0D9-744F-446C-A1DF-1E02021BEBFC}" srcOrd="0" destOrd="0" presId="urn:microsoft.com/office/officeart/2008/layout/NameandTitleOrganizationalChart"/>
    <dgm:cxn modelId="{80A89691-9E87-490F-B21D-B19BC0A98824}" type="presOf" srcId="{6061EA3D-192D-48E1-8668-821013F226A3}" destId="{1EED4168-2173-4F8A-9931-2A4F73CCF73C}" srcOrd="1" destOrd="0" presId="urn:microsoft.com/office/officeart/2008/layout/NameandTitleOrganizationalChart"/>
    <dgm:cxn modelId="{8B592A94-27BD-43ED-BF74-E21A45AA7A21}" type="presOf" srcId="{70028B1C-FFDD-4D38-B604-E78EC423A384}" destId="{0C0C9F88-8558-448B-BE38-5F10641152A2}" srcOrd="0" destOrd="0" presId="urn:microsoft.com/office/officeart/2008/layout/NameandTitleOrganizationalChart"/>
    <dgm:cxn modelId="{2BD035A3-F28C-49E6-AD15-0674A07C262A}" type="presOf" srcId="{02F84B91-B0FB-4149-8C05-5177E9BF710C}" destId="{AB282792-8840-45E9-B16C-74D952BACC63}" srcOrd="1" destOrd="0" presId="urn:microsoft.com/office/officeart/2008/layout/NameandTitleOrganizationalChart"/>
    <dgm:cxn modelId="{2009C2A3-6BD4-4948-9B49-5DE64AF7C807}" type="presOf" srcId="{7D465E81-D892-4AFE-B6D1-D31A33A0CEA4}" destId="{6EA9217A-1AB8-42AC-80AF-59D1B1D581F5}" srcOrd="0" destOrd="0" presId="urn:microsoft.com/office/officeart/2008/layout/NameandTitleOrganizationalChart"/>
    <dgm:cxn modelId="{3402FBA3-57A9-4BCE-A7AF-7DFCE7AA7444}" type="presOf" srcId="{52D665AB-79F9-40C0-8FA5-CC2F0FFC006E}" destId="{6206DB69-BDC4-41E1-A892-46DDC78799B7}" srcOrd="0" destOrd="0" presId="urn:microsoft.com/office/officeart/2008/layout/NameandTitleOrganizationalChart"/>
    <dgm:cxn modelId="{E92527B0-85FB-4F70-9D2C-C534173CFDB9}" type="presOf" srcId="{3FBD42C7-EF4B-446E-8BDD-D01FED491795}" destId="{14A02E7F-2D5F-4FDE-8D7B-D7F3E55F4CC8}" srcOrd="0" destOrd="0" presId="urn:microsoft.com/office/officeart/2008/layout/NameandTitleOrganizationalChart"/>
    <dgm:cxn modelId="{C10DC6B6-D412-4366-AA2F-F1D669D8BA0C}" srcId="{680C6A49-E93C-4DC7-9F9B-2759FBD3FB8D}" destId="{70028B1C-FFDD-4D38-B604-E78EC423A384}" srcOrd="1" destOrd="0" parTransId="{60B1083A-AB81-46E1-8194-8DA06408995E}" sibTransId="{B5729D0B-F1CA-4C59-8013-41A3F2396EDD}"/>
    <dgm:cxn modelId="{677A88BB-EB72-4380-A0BF-BFAC7BC561B8}" type="presOf" srcId="{2FD79147-1AA9-40D5-B8C4-39647AC84C14}" destId="{0D607321-AEB5-412A-936D-171F85233920}" srcOrd="1" destOrd="0" presId="urn:microsoft.com/office/officeart/2008/layout/NameandTitleOrganizationalChart"/>
    <dgm:cxn modelId="{7FDC03C8-8532-48DE-A6E7-A147775C5F8F}" type="presOf" srcId="{661B1EA9-B599-477F-9FF0-7C5AE1DE3E63}" destId="{4EBFE19A-F79E-44FB-8377-EF94A2DC0A4C}" srcOrd="0" destOrd="0" presId="urn:microsoft.com/office/officeart/2008/layout/NameandTitleOrganizationalChart"/>
    <dgm:cxn modelId="{4CCF5BCE-37ED-44D8-8D9C-EF6C8338CF4D}" srcId="{02F84B91-B0FB-4149-8C05-5177E9BF710C}" destId="{91D9003A-10A1-4FE2-BDA6-1E19566B1F0C}" srcOrd="1" destOrd="0" parTransId="{52D665AB-79F9-40C0-8FA5-CC2F0FFC006E}" sibTransId="{661B1EA9-B599-477F-9FF0-7C5AE1DE3E63}"/>
    <dgm:cxn modelId="{97B4A5CF-622B-4280-AE0A-89F88AF0BE09}" type="presOf" srcId="{9BE737FB-C18F-447C-BE70-7063CF5DEB50}" destId="{E1FC3BC7-7B60-47C5-BEFD-93A26B29B53A}" srcOrd="0" destOrd="0" presId="urn:microsoft.com/office/officeart/2008/layout/NameandTitleOrganizationalChart"/>
    <dgm:cxn modelId="{BC1D9ADE-6D10-4108-9007-BE5FA04531CD}" type="presOf" srcId="{1ADD2FFB-7B46-490F-BB17-0E0E96C4891E}" destId="{342992E9-1DE6-4702-A74E-3F1719D867E4}" srcOrd="0" destOrd="0" presId="urn:microsoft.com/office/officeart/2008/layout/NameandTitleOrganizationalChart"/>
    <dgm:cxn modelId="{AA3582DF-FA2B-44F2-B0EA-E87C03529DF8}" type="presOf" srcId="{1356F0C1-B12D-4032-8A88-91FC782A2FA0}" destId="{5BC02F80-726A-4A8C-9167-DDD721819A76}" srcOrd="0" destOrd="0" presId="urn:microsoft.com/office/officeart/2008/layout/NameandTitleOrganizationalChart"/>
    <dgm:cxn modelId="{62DE51E3-E0D1-473B-BF95-DA3BF70B06F0}" type="presOf" srcId="{1A91F0DA-1411-4E1C-9817-94F6E4ECA91F}" destId="{4ED8567B-274C-417B-9B8A-4653A8ED1599}" srcOrd="0" destOrd="0" presId="urn:microsoft.com/office/officeart/2008/layout/NameandTitleOrganizationalChart"/>
    <dgm:cxn modelId="{C2EEBEEA-F6BE-494F-9C7C-C34F7272EAD9}" type="presOf" srcId="{C1249580-397E-46AC-9551-4A920F1FD2E9}" destId="{18D70F32-40E6-4972-8669-A59D77CEF266}" srcOrd="1" destOrd="0" presId="urn:microsoft.com/office/officeart/2008/layout/NameandTitleOrganizationalChart"/>
    <dgm:cxn modelId="{36DA85EC-B7EF-4EA9-9F54-D75B04939E7D}" type="presOf" srcId="{60B1083A-AB81-46E1-8194-8DA06408995E}" destId="{83E8061C-106C-4244-9DB4-44A6AE620267}" srcOrd="0" destOrd="0" presId="urn:microsoft.com/office/officeart/2008/layout/NameandTitleOrganizationalChart"/>
    <dgm:cxn modelId="{F59C2AF5-5811-4269-9ACA-DC0D6E92F7A9}" srcId="{02F84B91-B0FB-4149-8C05-5177E9BF710C}" destId="{6061EA3D-192D-48E1-8668-821013F226A3}" srcOrd="0" destOrd="0" parTransId="{1A91F0DA-1411-4E1C-9817-94F6E4ECA91F}" sibTransId="{87EA7A7E-4FA1-43B8-9C15-99D31B57824F}"/>
    <dgm:cxn modelId="{9CB7DCF8-5A45-406C-A074-3053C9C123F8}" type="presOf" srcId="{87EA7A7E-4FA1-43B8-9C15-99D31B57824F}" destId="{875FD815-29CE-46B6-9E1C-9A69723B72DA}" srcOrd="0" destOrd="0" presId="urn:microsoft.com/office/officeart/2008/layout/NameandTitleOrganizationalChart"/>
    <dgm:cxn modelId="{F59D2DFA-D07E-4AA1-9635-6EA84FC6F99A}" type="presOf" srcId="{FC6D5427-12EE-462D-8BFD-29FA1DF9EB47}" destId="{5713856C-5365-42A8-A7AF-5C3DB9F2476B}" srcOrd="0" destOrd="0" presId="urn:microsoft.com/office/officeart/2008/layout/NameandTitleOrganizationalChart"/>
    <dgm:cxn modelId="{966C71FB-9B82-42CB-9C8A-FC14370434F0}" type="presOf" srcId="{680C6A49-E93C-4DC7-9F9B-2759FBD3FB8D}" destId="{914E5B43-E247-4D0E-B8E2-56BD577D3583}" srcOrd="0" destOrd="0" presId="urn:microsoft.com/office/officeart/2008/layout/NameandTitleOrganizationalChart"/>
    <dgm:cxn modelId="{2125BB7C-DC2D-47AE-9663-CCD306046A88}" type="presParOf" srcId="{1DE0603C-2124-468B-B0ED-AE7CBAB6B85B}" destId="{815F9D75-D297-4611-9ECA-106354A790EC}" srcOrd="0" destOrd="0" presId="urn:microsoft.com/office/officeart/2008/layout/NameandTitleOrganizationalChart"/>
    <dgm:cxn modelId="{3CB1AFA2-9A13-4C9A-BCF2-2E99670B01C3}" type="presParOf" srcId="{815F9D75-D297-4611-9ECA-106354A790EC}" destId="{D6A0FE6F-0EF9-460A-AE66-523231CE07FE}" srcOrd="0" destOrd="0" presId="urn:microsoft.com/office/officeart/2008/layout/NameandTitleOrganizationalChart"/>
    <dgm:cxn modelId="{E5D1BB00-0486-476B-92F4-D9E0CE358F03}" type="presParOf" srcId="{D6A0FE6F-0EF9-460A-AE66-523231CE07FE}" destId="{5713856C-5365-42A8-A7AF-5C3DB9F2476B}" srcOrd="0" destOrd="0" presId="urn:microsoft.com/office/officeart/2008/layout/NameandTitleOrganizationalChart"/>
    <dgm:cxn modelId="{24F54276-5EA1-40B8-B88A-0925E65699A9}" type="presParOf" srcId="{D6A0FE6F-0EF9-460A-AE66-523231CE07FE}" destId="{1623F435-3B0C-4530-A84B-401A229EDB0B}" srcOrd="1" destOrd="0" presId="urn:microsoft.com/office/officeart/2008/layout/NameandTitleOrganizationalChart"/>
    <dgm:cxn modelId="{5E85B4AA-D113-4706-90DD-941B361A1747}" type="presParOf" srcId="{D6A0FE6F-0EF9-460A-AE66-523231CE07FE}" destId="{50A0DAAC-ED25-435D-9F3C-F69C4631B8DF}" srcOrd="2" destOrd="0" presId="urn:microsoft.com/office/officeart/2008/layout/NameandTitleOrganizationalChart"/>
    <dgm:cxn modelId="{BF4EC5DC-7179-4FDE-9AF7-6AC2D4AEC530}" type="presParOf" srcId="{815F9D75-D297-4611-9ECA-106354A790EC}" destId="{FB189215-D956-420C-8A75-557F02D5DA11}" srcOrd="1" destOrd="0" presId="urn:microsoft.com/office/officeart/2008/layout/NameandTitleOrganizationalChart"/>
    <dgm:cxn modelId="{4D1688D0-C2A6-496D-A76A-FE12C81D880F}" type="presParOf" srcId="{815F9D75-D297-4611-9ECA-106354A790EC}" destId="{0D12EE7B-6B2B-4E9B-8B8B-7F8DABAD675F}" srcOrd="2" destOrd="0" presId="urn:microsoft.com/office/officeart/2008/layout/NameandTitleOrganizationalChart"/>
    <dgm:cxn modelId="{EE852948-4A6F-4BF8-A945-B44282F1EE48}" type="presParOf" srcId="{0D12EE7B-6B2B-4E9B-8B8B-7F8DABAD675F}" destId="{5BC02F80-726A-4A8C-9167-DDD721819A76}" srcOrd="0" destOrd="0" presId="urn:microsoft.com/office/officeart/2008/layout/NameandTitleOrganizationalChart"/>
    <dgm:cxn modelId="{27AC5CD2-E942-4C74-8C07-40D1D4E530E7}" type="presParOf" srcId="{0D12EE7B-6B2B-4E9B-8B8B-7F8DABAD675F}" destId="{83033221-D1A9-4091-8CFC-50FB3575EB5C}" srcOrd="1" destOrd="0" presId="urn:microsoft.com/office/officeart/2008/layout/NameandTitleOrganizationalChart"/>
    <dgm:cxn modelId="{25A82C07-402E-49D8-9A02-43CB7EB81932}" type="presParOf" srcId="{83033221-D1A9-4091-8CFC-50FB3575EB5C}" destId="{AF4007B1-F21E-4C21-8F6E-5552A8B7132A}" srcOrd="0" destOrd="0" presId="urn:microsoft.com/office/officeart/2008/layout/NameandTitleOrganizationalChart"/>
    <dgm:cxn modelId="{BA89C4F7-3A83-4527-BE46-BD93DBE2196D}" type="presParOf" srcId="{AF4007B1-F21E-4C21-8F6E-5552A8B7132A}" destId="{914E5B43-E247-4D0E-B8E2-56BD577D3583}" srcOrd="0" destOrd="0" presId="urn:microsoft.com/office/officeart/2008/layout/NameandTitleOrganizationalChart"/>
    <dgm:cxn modelId="{AB045CCE-EBD7-4880-B5DC-ED3184214502}" type="presParOf" srcId="{AF4007B1-F21E-4C21-8F6E-5552A8B7132A}" destId="{13894847-8FE1-43A5-9A60-C0AF660678BB}" srcOrd="1" destOrd="0" presId="urn:microsoft.com/office/officeart/2008/layout/NameandTitleOrganizationalChart"/>
    <dgm:cxn modelId="{67718FEB-84EA-4934-B24A-A44D3EAD2688}" type="presParOf" srcId="{AF4007B1-F21E-4C21-8F6E-5552A8B7132A}" destId="{7D847EAB-DDD6-4E53-9834-86619A31C7B0}" srcOrd="2" destOrd="0" presId="urn:microsoft.com/office/officeart/2008/layout/NameandTitleOrganizationalChart"/>
    <dgm:cxn modelId="{F0B33D13-58D7-4C89-B899-DDE4DCEFF78A}" type="presParOf" srcId="{83033221-D1A9-4091-8CFC-50FB3575EB5C}" destId="{DB6F4FC3-2E31-4B50-AA9A-BDD5D65F4B3E}" srcOrd="1" destOrd="0" presId="urn:microsoft.com/office/officeart/2008/layout/NameandTitleOrganizationalChart"/>
    <dgm:cxn modelId="{83C3CE32-6C5D-480F-98F8-061301A3E7E2}" type="presParOf" srcId="{DB6F4FC3-2E31-4B50-AA9A-BDD5D65F4B3E}" destId="{342992E9-1DE6-4702-A74E-3F1719D867E4}" srcOrd="0" destOrd="0" presId="urn:microsoft.com/office/officeart/2008/layout/NameandTitleOrganizationalChart"/>
    <dgm:cxn modelId="{6D0B121F-5A92-42D1-B56E-3036330BC5EA}" type="presParOf" srcId="{DB6F4FC3-2E31-4B50-AA9A-BDD5D65F4B3E}" destId="{C5C7148D-9914-4140-B7A1-C12593F7D90E}" srcOrd="1" destOrd="0" presId="urn:microsoft.com/office/officeart/2008/layout/NameandTitleOrganizationalChart"/>
    <dgm:cxn modelId="{8240FF30-5769-415B-8A82-8E9114A68870}" type="presParOf" srcId="{C5C7148D-9914-4140-B7A1-C12593F7D90E}" destId="{E06E162C-B526-4ED3-976A-AF7B7C16E060}" srcOrd="0" destOrd="0" presId="urn:microsoft.com/office/officeart/2008/layout/NameandTitleOrganizationalChart"/>
    <dgm:cxn modelId="{26457E8B-F83C-4C8F-9925-037B42995B68}" type="presParOf" srcId="{E06E162C-B526-4ED3-976A-AF7B7C16E060}" destId="{D50FB4FB-33E3-440B-B169-8EFD20E7F1B0}" srcOrd="0" destOrd="0" presId="urn:microsoft.com/office/officeart/2008/layout/NameandTitleOrganizationalChart"/>
    <dgm:cxn modelId="{14BCC4A6-8E59-4A08-A6EA-E0C66EC3CAFD}" type="presParOf" srcId="{E06E162C-B526-4ED3-976A-AF7B7C16E060}" destId="{14A02E7F-2D5F-4FDE-8D7B-D7F3E55F4CC8}" srcOrd="1" destOrd="0" presId="urn:microsoft.com/office/officeart/2008/layout/NameandTitleOrganizationalChart"/>
    <dgm:cxn modelId="{7643E305-A5C7-4BF6-8E80-63760E99757C}" type="presParOf" srcId="{E06E162C-B526-4ED3-976A-AF7B7C16E060}" destId="{18D70F32-40E6-4972-8669-A59D77CEF266}" srcOrd="2" destOrd="0" presId="urn:microsoft.com/office/officeart/2008/layout/NameandTitleOrganizationalChart"/>
    <dgm:cxn modelId="{5EB41048-1B46-4D34-85A2-01F8080AF282}" type="presParOf" srcId="{C5C7148D-9914-4140-B7A1-C12593F7D90E}" destId="{26BDAD9D-BFBC-46D8-8F7E-9B27F7FB0862}" srcOrd="1" destOrd="0" presId="urn:microsoft.com/office/officeart/2008/layout/NameandTitleOrganizationalChart"/>
    <dgm:cxn modelId="{A20CB0F4-69E4-47C1-823A-9A96470DA2E5}" type="presParOf" srcId="{C5C7148D-9914-4140-B7A1-C12593F7D90E}" destId="{975320A7-8ED5-4ECD-9D9F-78B7BF2792F5}" srcOrd="2" destOrd="0" presId="urn:microsoft.com/office/officeart/2008/layout/NameandTitleOrganizationalChart"/>
    <dgm:cxn modelId="{C6C23B91-E5B7-4D52-9614-B75D3C8706B9}" type="presParOf" srcId="{DB6F4FC3-2E31-4B50-AA9A-BDD5D65F4B3E}" destId="{83E8061C-106C-4244-9DB4-44A6AE620267}" srcOrd="2" destOrd="0" presId="urn:microsoft.com/office/officeart/2008/layout/NameandTitleOrganizationalChart"/>
    <dgm:cxn modelId="{28EF165D-DF6F-4824-9974-5233DA96EB81}" type="presParOf" srcId="{DB6F4FC3-2E31-4B50-AA9A-BDD5D65F4B3E}" destId="{ABBFDD83-084F-4D29-BDCB-16B4FFD3E65F}" srcOrd="3" destOrd="0" presId="urn:microsoft.com/office/officeart/2008/layout/NameandTitleOrganizationalChart"/>
    <dgm:cxn modelId="{2F622D98-5FF1-4238-AAB5-FFC7A5BA4752}" type="presParOf" srcId="{ABBFDD83-084F-4D29-BDCB-16B4FFD3E65F}" destId="{BF243E66-74A9-49B6-A7E1-B15E5B1DC6B8}" srcOrd="0" destOrd="0" presId="urn:microsoft.com/office/officeart/2008/layout/NameandTitleOrganizationalChart"/>
    <dgm:cxn modelId="{FADCADE3-783B-4BEE-932C-D085E5F3C54A}" type="presParOf" srcId="{BF243E66-74A9-49B6-A7E1-B15E5B1DC6B8}" destId="{0C0C9F88-8558-448B-BE38-5F10641152A2}" srcOrd="0" destOrd="0" presId="urn:microsoft.com/office/officeart/2008/layout/NameandTitleOrganizationalChart"/>
    <dgm:cxn modelId="{6FA844A3-2136-4676-9483-6B52AF88DF1B}" type="presParOf" srcId="{BF243E66-74A9-49B6-A7E1-B15E5B1DC6B8}" destId="{629E5231-4EAA-423F-A334-38F365A70191}" srcOrd="1" destOrd="0" presId="urn:microsoft.com/office/officeart/2008/layout/NameandTitleOrganizationalChart"/>
    <dgm:cxn modelId="{2C4A791D-5A5A-4349-92D4-F44F2D244AC8}" type="presParOf" srcId="{BF243E66-74A9-49B6-A7E1-B15E5B1DC6B8}" destId="{68325A83-3C0B-4256-8E88-6511C59E9591}" srcOrd="2" destOrd="0" presId="urn:microsoft.com/office/officeart/2008/layout/NameandTitleOrganizationalChart"/>
    <dgm:cxn modelId="{6BB6EEBE-3E62-4466-A245-D0B334A59340}" type="presParOf" srcId="{ABBFDD83-084F-4D29-BDCB-16B4FFD3E65F}" destId="{0B3D859D-785F-4A60-B652-3871CCC5AF73}" srcOrd="1" destOrd="0" presId="urn:microsoft.com/office/officeart/2008/layout/NameandTitleOrganizationalChart"/>
    <dgm:cxn modelId="{22410E32-F5E3-4334-9737-E15ADB27F7AF}" type="presParOf" srcId="{ABBFDD83-084F-4D29-BDCB-16B4FFD3E65F}" destId="{046B6580-9E65-4BE8-ABDC-4C2679C1C854}" srcOrd="2" destOrd="0" presId="urn:microsoft.com/office/officeart/2008/layout/NameandTitleOrganizationalChart"/>
    <dgm:cxn modelId="{94294DD0-68F8-4469-ABE5-06D43F0A91A6}" type="presParOf" srcId="{83033221-D1A9-4091-8CFC-50FB3575EB5C}" destId="{8DF639F0-F8C9-474A-9D4D-1D26B81F447B}" srcOrd="2" destOrd="0" presId="urn:microsoft.com/office/officeart/2008/layout/NameandTitleOrganizationalChart"/>
    <dgm:cxn modelId="{F1A5EA48-653F-4E06-AFD6-5668970F5E24}" type="presParOf" srcId="{0D12EE7B-6B2B-4E9B-8B8B-7F8DABAD675F}" destId="{6EA9217A-1AB8-42AC-80AF-59D1B1D581F5}" srcOrd="2" destOrd="0" presId="urn:microsoft.com/office/officeart/2008/layout/NameandTitleOrganizationalChart"/>
    <dgm:cxn modelId="{DF45B581-029E-42C2-94E2-D82A7426B3CC}" type="presParOf" srcId="{0D12EE7B-6B2B-4E9B-8B8B-7F8DABAD675F}" destId="{ADA0F69E-F986-487E-BEF8-B8B4E217EFFD}" srcOrd="3" destOrd="0" presId="urn:microsoft.com/office/officeart/2008/layout/NameandTitleOrganizationalChart"/>
    <dgm:cxn modelId="{5D22CC79-1E0C-4A80-9138-CCF582D525CB}" type="presParOf" srcId="{ADA0F69E-F986-487E-BEF8-B8B4E217EFFD}" destId="{27EED630-4259-47CF-8E31-01C7FCD75D6A}" srcOrd="0" destOrd="0" presId="urn:microsoft.com/office/officeart/2008/layout/NameandTitleOrganizationalChart"/>
    <dgm:cxn modelId="{1DA4B79B-21E0-48F8-A78F-430920AABB7E}" type="presParOf" srcId="{27EED630-4259-47CF-8E31-01C7FCD75D6A}" destId="{85A0E0D9-744F-446C-A1DF-1E02021BEBFC}" srcOrd="0" destOrd="0" presId="urn:microsoft.com/office/officeart/2008/layout/NameandTitleOrganizationalChart"/>
    <dgm:cxn modelId="{4C72775F-B01E-4102-855D-EDA80DFA1B08}" type="presParOf" srcId="{27EED630-4259-47CF-8E31-01C7FCD75D6A}" destId="{8A66AC59-3830-4748-A81D-2177A6F73A57}" srcOrd="1" destOrd="0" presId="urn:microsoft.com/office/officeart/2008/layout/NameandTitleOrganizationalChart"/>
    <dgm:cxn modelId="{D384A52B-68D6-4F49-B4A3-99973DC13645}" type="presParOf" srcId="{27EED630-4259-47CF-8E31-01C7FCD75D6A}" destId="{AB282792-8840-45E9-B16C-74D952BACC63}" srcOrd="2" destOrd="0" presId="urn:microsoft.com/office/officeart/2008/layout/NameandTitleOrganizationalChart"/>
    <dgm:cxn modelId="{56756C60-31F0-483E-8C42-1FB1CE3A9C1C}" type="presParOf" srcId="{ADA0F69E-F986-487E-BEF8-B8B4E217EFFD}" destId="{BB1B2EBD-BD88-4D02-B01F-717804CE04A7}" srcOrd="1" destOrd="0" presId="urn:microsoft.com/office/officeart/2008/layout/NameandTitleOrganizationalChart"/>
    <dgm:cxn modelId="{C6A40D52-B807-4B3E-A504-7BC02A15BD91}" type="presParOf" srcId="{BB1B2EBD-BD88-4D02-B01F-717804CE04A7}" destId="{4ED8567B-274C-417B-9B8A-4653A8ED1599}" srcOrd="0" destOrd="0" presId="urn:microsoft.com/office/officeart/2008/layout/NameandTitleOrganizationalChart"/>
    <dgm:cxn modelId="{FE6C8D96-0BF2-420A-A8A4-18824FEFABC2}" type="presParOf" srcId="{BB1B2EBD-BD88-4D02-B01F-717804CE04A7}" destId="{B0A894C4-E713-4567-B850-4EAF07E0C973}" srcOrd="1" destOrd="0" presId="urn:microsoft.com/office/officeart/2008/layout/NameandTitleOrganizationalChart"/>
    <dgm:cxn modelId="{D12F6F6D-BFF6-435C-A337-35390F86E9D2}" type="presParOf" srcId="{B0A894C4-E713-4567-B850-4EAF07E0C973}" destId="{4B9878E6-1F2B-4B68-B3EA-4135A24361FC}" srcOrd="0" destOrd="0" presId="urn:microsoft.com/office/officeart/2008/layout/NameandTitleOrganizationalChart"/>
    <dgm:cxn modelId="{2EF78044-4DBE-472C-AA68-30087FEAC21D}" type="presParOf" srcId="{4B9878E6-1F2B-4B68-B3EA-4135A24361FC}" destId="{25212DBC-B8B9-4048-AE11-BF8C1C82A4E3}" srcOrd="0" destOrd="0" presId="urn:microsoft.com/office/officeart/2008/layout/NameandTitleOrganizationalChart"/>
    <dgm:cxn modelId="{91F6D958-9E3C-434B-9223-FC718C4E8C4F}" type="presParOf" srcId="{4B9878E6-1F2B-4B68-B3EA-4135A24361FC}" destId="{875FD815-29CE-46B6-9E1C-9A69723B72DA}" srcOrd="1" destOrd="0" presId="urn:microsoft.com/office/officeart/2008/layout/NameandTitleOrganizationalChart"/>
    <dgm:cxn modelId="{FCFB36BD-0550-48AF-AC7D-B3E434DFA26A}" type="presParOf" srcId="{4B9878E6-1F2B-4B68-B3EA-4135A24361FC}" destId="{1EED4168-2173-4F8A-9931-2A4F73CCF73C}" srcOrd="2" destOrd="0" presId="urn:microsoft.com/office/officeart/2008/layout/NameandTitleOrganizationalChart"/>
    <dgm:cxn modelId="{A54F7F6F-0A08-4831-9496-071D0A51A6C4}" type="presParOf" srcId="{B0A894C4-E713-4567-B850-4EAF07E0C973}" destId="{C216E559-F1FE-49FF-8D7F-16D326B44175}" srcOrd="1" destOrd="0" presId="urn:microsoft.com/office/officeart/2008/layout/NameandTitleOrganizationalChart"/>
    <dgm:cxn modelId="{B123B5F5-DA1F-4D9A-B5CD-533985848698}" type="presParOf" srcId="{B0A894C4-E713-4567-B850-4EAF07E0C973}" destId="{3ED0A30F-DA5E-401F-8CC7-96AA94B06C4F}" srcOrd="2" destOrd="0" presId="urn:microsoft.com/office/officeart/2008/layout/NameandTitleOrganizationalChart"/>
    <dgm:cxn modelId="{7BAEB5DE-0BDF-4C91-97B7-3BD0B4F7EEDD}" type="presParOf" srcId="{BB1B2EBD-BD88-4D02-B01F-717804CE04A7}" destId="{6206DB69-BDC4-41E1-A892-46DDC78799B7}" srcOrd="2" destOrd="0" presId="urn:microsoft.com/office/officeart/2008/layout/NameandTitleOrganizationalChart"/>
    <dgm:cxn modelId="{A587D697-17F2-4CE5-B05B-1BF8E7053F54}" type="presParOf" srcId="{BB1B2EBD-BD88-4D02-B01F-717804CE04A7}" destId="{1987A405-F60A-4DB2-9E5C-794D47D1CA91}" srcOrd="3" destOrd="0" presId="urn:microsoft.com/office/officeart/2008/layout/NameandTitleOrganizationalChart"/>
    <dgm:cxn modelId="{73025C62-9643-4045-A039-2EF37D16F663}" type="presParOf" srcId="{1987A405-F60A-4DB2-9E5C-794D47D1CA91}" destId="{8AA9190C-3650-41A1-9AE7-562B7D51A253}" srcOrd="0" destOrd="0" presId="urn:microsoft.com/office/officeart/2008/layout/NameandTitleOrganizationalChart"/>
    <dgm:cxn modelId="{8792264C-7BC7-4FF5-A8F9-9DE5D972FF5D}" type="presParOf" srcId="{8AA9190C-3650-41A1-9AE7-562B7D51A253}" destId="{7F060102-8FB6-43BA-9693-967A61E9FF81}" srcOrd="0" destOrd="0" presId="urn:microsoft.com/office/officeart/2008/layout/NameandTitleOrganizationalChart"/>
    <dgm:cxn modelId="{555FCFA5-492C-40D4-B6CE-34BD03C58154}" type="presParOf" srcId="{8AA9190C-3650-41A1-9AE7-562B7D51A253}" destId="{4EBFE19A-F79E-44FB-8377-EF94A2DC0A4C}" srcOrd="1" destOrd="0" presId="urn:microsoft.com/office/officeart/2008/layout/NameandTitleOrganizationalChart"/>
    <dgm:cxn modelId="{CA752A11-723D-4E79-8C46-85B0332D9FDD}" type="presParOf" srcId="{8AA9190C-3650-41A1-9AE7-562B7D51A253}" destId="{CF18D76B-8650-4EAA-A921-F717063D576C}" srcOrd="2" destOrd="0" presId="urn:microsoft.com/office/officeart/2008/layout/NameandTitleOrganizationalChart"/>
    <dgm:cxn modelId="{020364E0-4DA0-4931-B601-B1100B13121C}" type="presParOf" srcId="{1987A405-F60A-4DB2-9E5C-794D47D1CA91}" destId="{D4E4A573-2C61-409C-AC99-FBAEA7999399}" srcOrd="1" destOrd="0" presId="urn:microsoft.com/office/officeart/2008/layout/NameandTitleOrganizationalChart"/>
    <dgm:cxn modelId="{7BC678A4-9B0B-4666-9348-32095C83FDE0}" type="presParOf" srcId="{1987A405-F60A-4DB2-9E5C-794D47D1CA91}" destId="{2D622132-7BDB-4BE6-8B4E-2C8E428BCC9D}" srcOrd="2" destOrd="0" presId="urn:microsoft.com/office/officeart/2008/layout/NameandTitleOrganizationalChart"/>
    <dgm:cxn modelId="{D251CFB7-68C4-4DAA-9E0B-9EF87086B8DF}" type="presParOf" srcId="{BB1B2EBD-BD88-4D02-B01F-717804CE04A7}" destId="{615DD655-B834-4C62-A895-444513C71ACF}" srcOrd="4" destOrd="0" presId="urn:microsoft.com/office/officeart/2008/layout/NameandTitleOrganizationalChart"/>
    <dgm:cxn modelId="{A44055CE-07F9-49BA-9BD4-C276D01261E1}" type="presParOf" srcId="{BB1B2EBD-BD88-4D02-B01F-717804CE04A7}" destId="{70CED9D9-AA2E-41AA-A631-DAC55B3969DC}" srcOrd="5" destOrd="0" presId="urn:microsoft.com/office/officeart/2008/layout/NameandTitleOrganizationalChart"/>
    <dgm:cxn modelId="{4455CBB9-830F-4251-9086-58419AF89A2C}" type="presParOf" srcId="{70CED9D9-AA2E-41AA-A631-DAC55B3969DC}" destId="{81263979-59E3-4A15-905B-8D1614C84153}" srcOrd="0" destOrd="0" presId="urn:microsoft.com/office/officeart/2008/layout/NameandTitleOrganizationalChart"/>
    <dgm:cxn modelId="{907D3918-57B5-406F-B4C7-53528370C232}" type="presParOf" srcId="{81263979-59E3-4A15-905B-8D1614C84153}" destId="{53ACECDD-BFAB-492E-AA08-9CD58D4A5058}" srcOrd="0" destOrd="0" presId="urn:microsoft.com/office/officeart/2008/layout/NameandTitleOrganizationalChart"/>
    <dgm:cxn modelId="{8DED92E0-8703-4D26-91F6-EEC1A14B57AA}" type="presParOf" srcId="{81263979-59E3-4A15-905B-8D1614C84153}" destId="{E1FC3BC7-7B60-47C5-BEFD-93A26B29B53A}" srcOrd="1" destOrd="0" presId="urn:microsoft.com/office/officeart/2008/layout/NameandTitleOrganizationalChart"/>
    <dgm:cxn modelId="{75B39FE5-992D-4EC4-917C-7969CAADB362}" type="presParOf" srcId="{81263979-59E3-4A15-905B-8D1614C84153}" destId="{0D607321-AEB5-412A-936D-171F85233920}" srcOrd="2" destOrd="0" presId="urn:microsoft.com/office/officeart/2008/layout/NameandTitleOrganizationalChart"/>
    <dgm:cxn modelId="{2BBE68FA-5D7A-4AD2-8FFC-3AC36C4B06D6}" type="presParOf" srcId="{70CED9D9-AA2E-41AA-A631-DAC55B3969DC}" destId="{C4216C8F-AA77-4313-82A0-386538AD5AD6}" srcOrd="1" destOrd="0" presId="urn:microsoft.com/office/officeart/2008/layout/NameandTitleOrganizationalChart"/>
    <dgm:cxn modelId="{36AF8625-0643-4B27-9D21-DE38181D7319}" type="presParOf" srcId="{70CED9D9-AA2E-41AA-A631-DAC55B3969DC}" destId="{6ECB44B2-5A7C-4921-8EDC-D525D328F935}" srcOrd="2" destOrd="0" presId="urn:microsoft.com/office/officeart/2008/layout/NameandTitleOrganizationalChart"/>
    <dgm:cxn modelId="{602017FC-AFDC-4475-89E8-98B90591D1AB}" type="presParOf" srcId="{ADA0F69E-F986-487E-BEF8-B8B4E217EFFD}" destId="{5D0756C4-428B-4146-9878-7681F94D28B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DD655-B834-4C62-A895-444513C71ACF}">
      <dsp:nvSpPr>
        <dsp:cNvPr id="0" name=""/>
        <dsp:cNvSpPr/>
      </dsp:nvSpPr>
      <dsp:spPr>
        <a:xfrm>
          <a:off x="5503225" y="2044211"/>
          <a:ext cx="1357240" cy="346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159"/>
              </a:lnTo>
              <a:lnTo>
                <a:pt x="1357240" y="207159"/>
              </a:lnTo>
              <a:lnTo>
                <a:pt x="1357240" y="34681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6DB69-BDC4-41E1-A892-46DDC78799B7}">
      <dsp:nvSpPr>
        <dsp:cNvPr id="0" name=""/>
        <dsp:cNvSpPr/>
      </dsp:nvSpPr>
      <dsp:spPr>
        <a:xfrm>
          <a:off x="5309544" y="2044211"/>
          <a:ext cx="193680" cy="346816"/>
        </a:xfrm>
        <a:custGeom>
          <a:avLst/>
          <a:gdLst/>
          <a:ahLst/>
          <a:cxnLst/>
          <a:rect l="0" t="0" r="0" b="0"/>
          <a:pathLst>
            <a:path>
              <a:moveTo>
                <a:pt x="193680" y="0"/>
              </a:moveTo>
              <a:lnTo>
                <a:pt x="193680" y="207159"/>
              </a:lnTo>
              <a:lnTo>
                <a:pt x="0" y="207159"/>
              </a:lnTo>
              <a:lnTo>
                <a:pt x="0" y="34681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8567B-274C-417B-9B8A-4653A8ED1599}">
      <dsp:nvSpPr>
        <dsp:cNvPr id="0" name=""/>
        <dsp:cNvSpPr/>
      </dsp:nvSpPr>
      <dsp:spPr>
        <a:xfrm>
          <a:off x="3758623" y="2044211"/>
          <a:ext cx="1744601" cy="346816"/>
        </a:xfrm>
        <a:custGeom>
          <a:avLst/>
          <a:gdLst/>
          <a:ahLst/>
          <a:cxnLst/>
          <a:rect l="0" t="0" r="0" b="0"/>
          <a:pathLst>
            <a:path>
              <a:moveTo>
                <a:pt x="1744601" y="0"/>
              </a:moveTo>
              <a:lnTo>
                <a:pt x="1744601" y="207159"/>
              </a:lnTo>
              <a:lnTo>
                <a:pt x="0" y="207159"/>
              </a:lnTo>
              <a:lnTo>
                <a:pt x="0" y="34681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A9217A-1AB8-42AC-80AF-59D1B1D581F5}">
      <dsp:nvSpPr>
        <dsp:cNvPr id="0" name=""/>
        <dsp:cNvSpPr/>
      </dsp:nvSpPr>
      <dsp:spPr>
        <a:xfrm>
          <a:off x="2114435" y="1170669"/>
          <a:ext cx="2776516" cy="574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277"/>
              </a:lnTo>
              <a:lnTo>
                <a:pt x="2776516" y="57427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8061C-106C-4244-9DB4-44A6AE620267}">
      <dsp:nvSpPr>
        <dsp:cNvPr id="0" name=""/>
        <dsp:cNvSpPr/>
      </dsp:nvSpPr>
      <dsp:spPr>
        <a:xfrm>
          <a:off x="1226079" y="2054464"/>
          <a:ext cx="981622" cy="299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622"/>
              </a:lnTo>
              <a:lnTo>
                <a:pt x="981622" y="159622"/>
              </a:lnTo>
              <a:lnTo>
                <a:pt x="981622" y="299279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992E9-1DE6-4702-A74E-3F1719D867E4}">
      <dsp:nvSpPr>
        <dsp:cNvPr id="0" name=""/>
        <dsp:cNvSpPr/>
      </dsp:nvSpPr>
      <dsp:spPr>
        <a:xfrm>
          <a:off x="656781" y="2054464"/>
          <a:ext cx="569298" cy="299279"/>
        </a:xfrm>
        <a:custGeom>
          <a:avLst/>
          <a:gdLst/>
          <a:ahLst/>
          <a:cxnLst/>
          <a:rect l="0" t="0" r="0" b="0"/>
          <a:pathLst>
            <a:path>
              <a:moveTo>
                <a:pt x="569298" y="0"/>
              </a:moveTo>
              <a:lnTo>
                <a:pt x="569298" y="159622"/>
              </a:lnTo>
              <a:lnTo>
                <a:pt x="0" y="159622"/>
              </a:lnTo>
              <a:lnTo>
                <a:pt x="0" y="299279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02F80-726A-4A8C-9167-DDD721819A76}">
      <dsp:nvSpPr>
        <dsp:cNvPr id="0" name=""/>
        <dsp:cNvSpPr/>
      </dsp:nvSpPr>
      <dsp:spPr>
        <a:xfrm>
          <a:off x="1804083" y="1170669"/>
          <a:ext cx="310352" cy="584530"/>
        </a:xfrm>
        <a:custGeom>
          <a:avLst/>
          <a:gdLst/>
          <a:ahLst/>
          <a:cxnLst/>
          <a:rect l="0" t="0" r="0" b="0"/>
          <a:pathLst>
            <a:path>
              <a:moveTo>
                <a:pt x="310352" y="0"/>
              </a:moveTo>
              <a:lnTo>
                <a:pt x="310352" y="584530"/>
              </a:lnTo>
              <a:lnTo>
                <a:pt x="0" y="58453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3856C-5365-42A8-A7AF-5C3DB9F2476B}">
      <dsp:nvSpPr>
        <dsp:cNvPr id="0" name=""/>
        <dsp:cNvSpPr/>
      </dsp:nvSpPr>
      <dsp:spPr>
        <a:xfrm>
          <a:off x="700454" y="572140"/>
          <a:ext cx="2827962" cy="598529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4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Cadenas de televisión</a:t>
          </a:r>
        </a:p>
      </dsp:txBody>
      <dsp:txXfrm>
        <a:off x="700454" y="572140"/>
        <a:ext cx="2827962" cy="598529"/>
      </dsp:txXfrm>
    </dsp:sp>
    <dsp:sp modelId="{1623F435-3B0C-4530-A84B-401A229EDB0B}">
      <dsp:nvSpPr>
        <dsp:cNvPr id="0" name=""/>
        <dsp:cNvSpPr/>
      </dsp:nvSpPr>
      <dsp:spPr>
        <a:xfrm>
          <a:off x="1767554" y="1034383"/>
          <a:ext cx="809290" cy="83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767554" y="1034383"/>
        <a:ext cx="809290" cy="83949"/>
      </dsp:txXfrm>
    </dsp:sp>
    <dsp:sp modelId="{914E5B43-E247-4D0E-B8E2-56BD577D3583}">
      <dsp:nvSpPr>
        <dsp:cNvPr id="0" name=""/>
        <dsp:cNvSpPr/>
      </dsp:nvSpPr>
      <dsp:spPr>
        <a:xfrm>
          <a:off x="648076" y="1455935"/>
          <a:ext cx="1156006" cy="598529"/>
        </a:xfrm>
        <a:prstGeom prst="rect">
          <a:avLst/>
        </a:prstGeom>
        <a:gradFill rotWithShape="1">
          <a:gsLst>
            <a:gs pos="0">
              <a:schemeClr val="accent1"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tint val="84000"/>
                <a:satMod val="16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tint val="76000"/>
              <a:alpha val="60000"/>
              <a:hueMod val="94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84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Públicas</a:t>
          </a:r>
        </a:p>
      </dsp:txBody>
      <dsp:txXfrm>
        <a:off x="648076" y="1455935"/>
        <a:ext cx="1156006" cy="598529"/>
      </dsp:txXfrm>
    </dsp:sp>
    <dsp:sp modelId="{13894847-8FE1-43A5-9A60-C0AF660678BB}">
      <dsp:nvSpPr>
        <dsp:cNvPr id="0" name=""/>
        <dsp:cNvSpPr/>
      </dsp:nvSpPr>
      <dsp:spPr>
        <a:xfrm>
          <a:off x="576067" y="1887983"/>
          <a:ext cx="1040406" cy="1249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576067" y="1887983"/>
        <a:ext cx="1040406" cy="124940"/>
      </dsp:txXfrm>
    </dsp:sp>
    <dsp:sp modelId="{D50FB4FB-33E3-440B-B169-8EFD20E7F1B0}">
      <dsp:nvSpPr>
        <dsp:cNvPr id="0" name=""/>
        <dsp:cNvSpPr/>
      </dsp:nvSpPr>
      <dsp:spPr>
        <a:xfrm>
          <a:off x="78777" y="2353743"/>
          <a:ext cx="1156006" cy="598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4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TVE1</a:t>
          </a:r>
        </a:p>
      </dsp:txBody>
      <dsp:txXfrm>
        <a:off x="78777" y="2353743"/>
        <a:ext cx="1156006" cy="598529"/>
      </dsp:txXfrm>
    </dsp:sp>
    <dsp:sp modelId="{14A02E7F-2D5F-4FDE-8D7B-D7F3E55F4CC8}">
      <dsp:nvSpPr>
        <dsp:cNvPr id="0" name=""/>
        <dsp:cNvSpPr/>
      </dsp:nvSpPr>
      <dsp:spPr>
        <a:xfrm>
          <a:off x="309979" y="2819266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309979" y="2819266"/>
        <a:ext cx="1040406" cy="199509"/>
      </dsp:txXfrm>
    </dsp:sp>
    <dsp:sp modelId="{0C0C9F88-8558-448B-BE38-5F10641152A2}">
      <dsp:nvSpPr>
        <dsp:cNvPr id="0" name=""/>
        <dsp:cNvSpPr/>
      </dsp:nvSpPr>
      <dsp:spPr>
        <a:xfrm>
          <a:off x="1629699" y="2353743"/>
          <a:ext cx="1156006" cy="598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4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TVE2</a:t>
          </a:r>
        </a:p>
      </dsp:txBody>
      <dsp:txXfrm>
        <a:off x="1629699" y="2353743"/>
        <a:ext cx="1156006" cy="598529"/>
      </dsp:txXfrm>
    </dsp:sp>
    <dsp:sp modelId="{629E5231-4EAA-423F-A334-38F365A70191}">
      <dsp:nvSpPr>
        <dsp:cNvPr id="0" name=""/>
        <dsp:cNvSpPr/>
      </dsp:nvSpPr>
      <dsp:spPr>
        <a:xfrm>
          <a:off x="1860900" y="2819266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1860900" y="2819266"/>
        <a:ext cx="1040406" cy="199509"/>
      </dsp:txXfrm>
    </dsp:sp>
    <dsp:sp modelId="{85A0E0D9-744F-446C-A1DF-1E02021BEBFC}">
      <dsp:nvSpPr>
        <dsp:cNvPr id="0" name=""/>
        <dsp:cNvSpPr/>
      </dsp:nvSpPr>
      <dsp:spPr>
        <a:xfrm>
          <a:off x="4890951" y="1445682"/>
          <a:ext cx="1224546" cy="598529"/>
        </a:xfrm>
        <a:prstGeom prst="rect">
          <a:avLst/>
        </a:prstGeom>
        <a:gradFill rotWithShape="1">
          <a:gsLst>
            <a:gs pos="0">
              <a:schemeClr val="accent2"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2">
                <a:tint val="84000"/>
                <a:satMod val="16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tint val="76000"/>
              <a:alpha val="60000"/>
              <a:hueMod val="94000"/>
            </a:schemeClr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84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Privadas</a:t>
          </a:r>
        </a:p>
      </dsp:txBody>
      <dsp:txXfrm>
        <a:off x="4890951" y="1445682"/>
        <a:ext cx="1224546" cy="598529"/>
      </dsp:txXfrm>
    </dsp:sp>
    <dsp:sp modelId="{8A66AC59-3830-4748-A81D-2177A6F73A57}">
      <dsp:nvSpPr>
        <dsp:cNvPr id="0" name=""/>
        <dsp:cNvSpPr/>
      </dsp:nvSpPr>
      <dsp:spPr>
        <a:xfrm>
          <a:off x="4965062" y="1816206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4965062" y="1816206"/>
        <a:ext cx="1040406" cy="199509"/>
      </dsp:txXfrm>
    </dsp:sp>
    <dsp:sp modelId="{25212DBC-B8B9-4048-AE11-BF8C1C82A4E3}">
      <dsp:nvSpPr>
        <dsp:cNvPr id="0" name=""/>
        <dsp:cNvSpPr/>
      </dsp:nvSpPr>
      <dsp:spPr>
        <a:xfrm>
          <a:off x="3180620" y="2391027"/>
          <a:ext cx="1156006" cy="598529"/>
        </a:xfrm>
        <a:prstGeom prst="rect">
          <a:avLst/>
        </a:prstGeom>
        <a:gradFill rotWithShape="1">
          <a:gsLst>
            <a:gs pos="0">
              <a:schemeClr val="accent2"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2"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84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Antena 3</a:t>
          </a:r>
        </a:p>
      </dsp:txBody>
      <dsp:txXfrm>
        <a:off x="3180620" y="2391027"/>
        <a:ext cx="1156006" cy="598529"/>
      </dsp:txXfrm>
    </dsp:sp>
    <dsp:sp modelId="{875FD815-29CE-46B6-9E1C-9A69723B72DA}">
      <dsp:nvSpPr>
        <dsp:cNvPr id="0" name=""/>
        <dsp:cNvSpPr/>
      </dsp:nvSpPr>
      <dsp:spPr>
        <a:xfrm>
          <a:off x="3411821" y="2856550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3411821" y="2856550"/>
        <a:ext cx="1040406" cy="199509"/>
      </dsp:txXfrm>
    </dsp:sp>
    <dsp:sp modelId="{7F060102-8FB6-43BA-9693-967A61E9FF81}">
      <dsp:nvSpPr>
        <dsp:cNvPr id="0" name=""/>
        <dsp:cNvSpPr/>
      </dsp:nvSpPr>
      <dsp:spPr>
        <a:xfrm>
          <a:off x="4731541" y="2391027"/>
          <a:ext cx="1156006" cy="598529"/>
        </a:xfrm>
        <a:prstGeom prst="rect">
          <a:avLst/>
        </a:prstGeom>
        <a:gradFill rotWithShape="1">
          <a:gsLst>
            <a:gs pos="0">
              <a:schemeClr val="accent2"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2"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84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Tele5</a:t>
          </a:r>
        </a:p>
      </dsp:txBody>
      <dsp:txXfrm>
        <a:off x="4731541" y="2391027"/>
        <a:ext cx="1156006" cy="598529"/>
      </dsp:txXfrm>
    </dsp:sp>
    <dsp:sp modelId="{4EBFE19A-F79E-44FB-8377-EF94A2DC0A4C}">
      <dsp:nvSpPr>
        <dsp:cNvPr id="0" name=""/>
        <dsp:cNvSpPr/>
      </dsp:nvSpPr>
      <dsp:spPr>
        <a:xfrm>
          <a:off x="4962742" y="2856550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4962742" y="2856550"/>
        <a:ext cx="1040406" cy="199509"/>
      </dsp:txXfrm>
    </dsp:sp>
    <dsp:sp modelId="{53ACECDD-BFAB-492E-AA08-9CD58D4A5058}">
      <dsp:nvSpPr>
        <dsp:cNvPr id="0" name=""/>
        <dsp:cNvSpPr/>
      </dsp:nvSpPr>
      <dsp:spPr>
        <a:xfrm>
          <a:off x="6282462" y="2391027"/>
          <a:ext cx="1156006" cy="598529"/>
        </a:xfrm>
        <a:prstGeom prst="rect">
          <a:avLst/>
        </a:prstGeom>
        <a:gradFill rotWithShape="1">
          <a:gsLst>
            <a:gs pos="0">
              <a:schemeClr val="accent2"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2"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84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La Sexta</a:t>
          </a:r>
        </a:p>
      </dsp:txBody>
      <dsp:txXfrm>
        <a:off x="6282462" y="2391027"/>
        <a:ext cx="1156006" cy="598529"/>
      </dsp:txXfrm>
    </dsp:sp>
    <dsp:sp modelId="{E1FC3BC7-7B60-47C5-BEFD-93A26B29B53A}">
      <dsp:nvSpPr>
        <dsp:cNvPr id="0" name=""/>
        <dsp:cNvSpPr/>
      </dsp:nvSpPr>
      <dsp:spPr>
        <a:xfrm>
          <a:off x="6513663" y="2856550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6513663" y="2856550"/>
        <a:ext cx="1040406" cy="199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C1EC-90E9-477B-B353-4387494D8607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CEF63-C374-4375-BC1F-CD13454C924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ECFE-7BE9-4CF8-9AF3-D8FC1B9E26B5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70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29981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531123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091720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0591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133831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291365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CE9-C007-4369-A7EC-CA0819DEFE34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061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C9B9-6F07-4A95-83A6-D01A2F1125B4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38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DD7CA-7BCC-4AC3-AB72-E73E96B907F9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61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AA24-E406-4EBC-A972-6FFC88C903DA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92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73448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3EBC-9C1C-4725-A40F-23D5B5FB0710}" type="datetime1">
              <a:rPr lang="es-ES" smtClean="0"/>
              <a:t>25/10/2019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62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12449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DA80-3EB5-408F-B220-2469A5ED5E65}" type="datetime1">
              <a:rPr lang="es-ES" smtClean="0"/>
              <a:t>25/10/2019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26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E425-8808-4A1F-9FD5-DC3ABF47295A}" type="datetime1">
              <a:rPr lang="es-ES" smtClean="0"/>
              <a:t>25/10/2019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12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64796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06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" action="ppaction://hlinkshowjump?jump=nextslide"/>
              </a:rPr>
              <a:t>Diapositiva 1:</a:t>
            </a:r>
            <a:endParaRPr lang="es-ES" dirty="0"/>
          </a:p>
          <a:p>
            <a:r>
              <a:rPr lang="es-ES" dirty="0">
                <a:hlinkClick r:id="rId2" action="ppaction://hlinksldjump"/>
              </a:rPr>
              <a:t>Diapositiva2:</a:t>
            </a:r>
            <a:endParaRPr lang="es-ES" dirty="0"/>
          </a:p>
          <a:p>
            <a:r>
              <a:rPr lang="es-ES" dirty="0">
                <a:hlinkClick r:id="rId3" action="ppaction://hlinksldjump"/>
              </a:rPr>
              <a:t>Diapositiva3:</a:t>
            </a:r>
            <a:endParaRPr lang="es-ES" dirty="0"/>
          </a:p>
          <a:p>
            <a:r>
              <a:rPr lang="es-ES" dirty="0">
                <a:hlinkClick r:id="rId4" action="ppaction://hlinksldjump"/>
              </a:rPr>
              <a:t>Diapoditiva4:</a:t>
            </a:r>
            <a:endParaRPr lang="es-ES" dirty="0"/>
          </a:p>
          <a:p>
            <a:r>
              <a:rPr lang="es-ES" dirty="0">
                <a:hlinkClick r:id="rId5" action="ppaction://hlinksldjump"/>
              </a:rPr>
              <a:t>Diapositiva5:</a:t>
            </a:r>
            <a:endParaRPr lang="es-ES" dirty="0"/>
          </a:p>
          <a:p>
            <a:r>
              <a:rPr lang="es-ES" dirty="0">
                <a:hlinkClick r:id="rId6" action="ppaction://hlinksldjump"/>
              </a:rPr>
              <a:t>Diapositiva6: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Audiencias de Televisión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057203"/>
          </a:xfrm>
        </p:spPr>
        <p:txBody>
          <a:bodyPr/>
          <a:lstStyle/>
          <a:p>
            <a:pPr algn="ctr">
              <a:buNone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Franja Riojana</a:t>
            </a:r>
          </a:p>
          <a:p>
            <a:pPr algn="ctr">
              <a:buNone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22:00 a 24:00 horas</a:t>
            </a:r>
          </a:p>
          <a:p>
            <a:pPr>
              <a:buNone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39B2-1BD3-4C9B-A89A-8BC5DC1F12CC}" type="datetime11">
              <a:rPr lang="es-ES" smtClean="0"/>
              <a:t>17:48:19</a:t>
            </a:fld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1026" name="Picture 2" descr="C:\Users\dextr\AppData\Local\Microsoft\Windows\INetCache\IE\2Y3URMLX\indice-dedo[1]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3248" y="6021288"/>
            <a:ext cx="1240751" cy="836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es-ES" sz="3600" dirty="0"/>
              <a:t>Principales cadenas de televisión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3</a:t>
            </a:fld>
            <a:endParaRPr lang="es-ES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026802453"/>
              </p:ext>
            </p:extLst>
          </p:nvPr>
        </p:nvGraphicFramePr>
        <p:xfrm>
          <a:off x="899592" y="1397000"/>
          <a:ext cx="7632848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C:\Users\dextr\AppData\Local\Microsoft\Windows\INetCache\IE\2Y3URMLX\indice-dedo[1]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03248" y="6021288"/>
            <a:ext cx="1240751" cy="836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975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s-ES" sz="3200" dirty="0"/>
              <a:t>Niveles de audiencia de las principales cadenas de televisión</a:t>
            </a:r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4</a:t>
            </a:fld>
            <a:endParaRPr lang="es-ES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89528"/>
              </p:ext>
            </p:extLst>
          </p:nvPr>
        </p:nvGraphicFramePr>
        <p:xfrm>
          <a:off x="179435" y="1772249"/>
          <a:ext cx="8835929" cy="35417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37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Canales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Lunes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Martes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Miércoles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Jueves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Viernes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Sábado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Domingo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TVE1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3.000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2.000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2,300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2,200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13,500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TVE2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2.200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1,700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1,400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80560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Antena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1,900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9,740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Tele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1,900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10,140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La sexta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5,690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5.000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6.400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3.530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6.000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7.400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8.800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10,500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47,630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84776"/>
              </p:ext>
            </p:extLst>
          </p:nvPr>
        </p:nvGraphicFramePr>
        <p:xfrm>
          <a:off x="179512" y="1772816"/>
          <a:ext cx="8839797" cy="3527826"/>
        </p:xfrm>
        <a:graphic>
          <a:graphicData uri="http://schemas.openxmlformats.org/drawingml/2006/table">
            <a:tbl>
              <a:tblPr/>
              <a:tblGrid>
                <a:gridCol w="883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782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07504" y="544522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Franja horaria de 22:00 a 24:00 horas</a:t>
            </a:r>
          </a:p>
        </p:txBody>
      </p:sp>
      <p:pic>
        <p:nvPicPr>
          <p:cNvPr id="12" name="Picture 2" descr="C:\Users\dextr\AppData\Local\Microsoft\Windows\INetCache\IE\2Y3URMLX\indice-dedo[1]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3248" y="6021288"/>
            <a:ext cx="1240751" cy="836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181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Audiencias por canales y días de la semana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276614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5</a:t>
            </a:fld>
            <a:endParaRPr lang="es-ES"/>
          </a:p>
        </p:txBody>
      </p:sp>
      <p:pic>
        <p:nvPicPr>
          <p:cNvPr id="7" name="Picture 2" descr="C:\Users\dextr\AppData\Local\Microsoft\Windows\INetCache\IE\2Y3URMLX\indice-dedo[1]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3248" y="6021288"/>
            <a:ext cx="1240751" cy="836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161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Total de audiencia por días de la semana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983559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6</a:t>
            </a:fld>
            <a:endParaRPr lang="es-ES"/>
          </a:p>
        </p:txBody>
      </p:sp>
      <p:pic>
        <p:nvPicPr>
          <p:cNvPr id="7" name="Picture 2" descr="C:\Users\dextr\AppData\Local\Microsoft\Windows\INetCache\IE\2Y3URMLX\indice-dedo[1]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3248" y="6021288"/>
            <a:ext cx="1240751" cy="836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14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Totales de audiencia por canales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053312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7</a:t>
            </a:fld>
            <a:endParaRPr lang="es-ES"/>
          </a:p>
        </p:txBody>
      </p:sp>
      <p:pic>
        <p:nvPicPr>
          <p:cNvPr id="7" name="Picture 2" descr="C:\Users\dextr\AppData\Local\Microsoft\Windows\INetCache\IE\2Y3URMLX\indice-dedo[1]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3248" y="6021288"/>
            <a:ext cx="1240751" cy="836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899081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114</TotalTime>
  <Words>163</Words>
  <Application>Microsoft Office PowerPoint</Application>
  <PresentationFormat>Presentación en pantalla (4:3)</PresentationFormat>
  <Paragraphs>103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3</vt:lpstr>
      <vt:lpstr>Sector</vt:lpstr>
      <vt:lpstr>Índice</vt:lpstr>
      <vt:lpstr>Audiencias de Televisión</vt:lpstr>
      <vt:lpstr>Principales cadenas de televisión</vt:lpstr>
      <vt:lpstr>Niveles de audiencia de las principales cadenas de televisión</vt:lpstr>
      <vt:lpstr>Audiencias por canales y días de la semana</vt:lpstr>
      <vt:lpstr>Total de audiencia por días de la semana</vt:lpstr>
      <vt:lpstr>Totales de audiencia por canales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Vespertino</dc:creator>
  <cp:lastModifiedBy>Vespertino</cp:lastModifiedBy>
  <cp:revision>22</cp:revision>
  <dcterms:created xsi:type="dcterms:W3CDTF">2016-10-18T18:26:38Z</dcterms:created>
  <dcterms:modified xsi:type="dcterms:W3CDTF">2019-10-25T15:48:21Z</dcterms:modified>
</cp:coreProperties>
</file>