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61" r:id="rId2"/>
    <p:sldId id="259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737" autoAdjust="0"/>
  </p:normalViewPr>
  <p:slideViewPr>
    <p:cSldViewPr>
      <p:cViewPr varScale="1">
        <p:scale>
          <a:sx n="66" d="100"/>
          <a:sy n="66" d="100"/>
        </p:scale>
        <p:origin x="66" y="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Columna2</c:v>
                </c:pt>
              </c:strCache>
            </c:strRef>
          </c:tx>
          <c:spPr>
            <a:solidFill>
              <a:srgbClr val="B0DFA0"/>
            </a:solidFill>
            <a:ln>
              <a:solidFill>
                <a:srgbClr val="B0DFA0"/>
              </a:solidFill>
            </a:ln>
          </c:spPr>
          <c:invertIfNegative val="0"/>
          <c:cat>
            <c:strRef>
              <c:f>Hoja1!$A$2:$A$6</c:f>
              <c:strCache>
                <c:ptCount val="5"/>
                <c:pt idx="0">
                  <c:v>TVE1</c:v>
                </c:pt>
                <c:pt idx="1">
                  <c:v>TVE2</c:v>
                </c:pt>
                <c:pt idx="2">
                  <c:v>Antena 3</c:v>
                </c:pt>
                <c:pt idx="3">
                  <c:v>Tele 5</c:v>
                </c:pt>
                <c:pt idx="4">
                  <c:v>La Sexta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13500</c:v>
                </c:pt>
                <c:pt idx="1">
                  <c:v>8560</c:v>
                </c:pt>
                <c:pt idx="2">
                  <c:v>9740</c:v>
                </c:pt>
                <c:pt idx="3">
                  <c:v>10140</c:v>
                </c:pt>
                <c:pt idx="4">
                  <c:v>5690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D7-48A7-8D23-0013EE0CE1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4545024"/>
        <c:axId val="94546560"/>
        <c:axId val="0"/>
      </c:bar3DChart>
      <c:catAx>
        <c:axId val="94545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4546560"/>
        <c:crosses val="autoZero"/>
        <c:auto val="1"/>
        <c:lblAlgn val="ctr"/>
        <c:lblOffset val="100"/>
        <c:noMultiLvlLbl val="0"/>
      </c:catAx>
      <c:valAx>
        <c:axId val="945465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4545024"/>
        <c:crosses val="autoZero"/>
        <c:crossBetween val="between"/>
      </c:valAx>
    </c:plotArea>
    <c:legend>
      <c:legendPos val="r"/>
      <c:overlay val="0"/>
      <c:spPr>
        <a:ln>
          <a:solidFill>
            <a:srgbClr val="B0DFA0"/>
          </a:solidFill>
        </a:ln>
      </c:spPr>
    </c:legend>
    <c:plotVisOnly val="1"/>
    <c:dispBlanksAs val="gap"/>
    <c:showDLblsOverMax val="0"/>
  </c:chart>
  <c:txPr>
    <a:bodyPr/>
    <a:lstStyle/>
    <a:p>
      <a:pPr>
        <a:defRPr sz="1800"/>
      </a:pPr>
      <a:endParaRPr lang="es-E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3C1EC-90E9-477B-B353-4387494D8607}" type="datetimeFigureOut">
              <a:rPr lang="es-ES" smtClean="0"/>
              <a:t>25/10/2019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CEF63-C374-4375-BC1F-CD13454C92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0946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ECFE-7BE9-4CF8-9AF3-D8FC1B9E26B5}" type="datetime1">
              <a:rPr lang="es-ES" smtClean="0"/>
              <a:t>25/10/2019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0ACE9-C007-4369-A7EC-CA0819DEFE34}" type="datetime1">
              <a:rPr lang="es-ES" smtClean="0"/>
              <a:t>25/10/2019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C9B9-6F07-4A95-83A6-D01A2F1125B4}" type="datetime1">
              <a:rPr lang="es-ES" smtClean="0"/>
              <a:t>25/10/2019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DD7CA-7BCC-4AC3-AB72-E73E96B907F9}" type="datetime1">
              <a:rPr lang="es-ES" smtClean="0"/>
              <a:t>25/10/2019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AA24-E406-4EBC-A972-6FFC88C903DA}" type="datetime1">
              <a:rPr lang="es-ES" smtClean="0"/>
              <a:t>25/10/2019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D6F1-1403-4D00-A11D-0BFBEFFE4785}" type="datetime1">
              <a:rPr lang="es-ES" smtClean="0"/>
              <a:t>25/10/2019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3EBC-9C1C-4725-A40F-23D5B5FB0710}" type="datetime1">
              <a:rPr lang="es-ES" smtClean="0"/>
              <a:t>25/10/2019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223D-1AA3-42ED-BBCE-02CE1893056C}" type="datetime1">
              <a:rPr lang="es-ES" smtClean="0"/>
              <a:t>25/10/2019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DA80-3EB5-408F-B220-2469A5ED5E65}" type="datetime1">
              <a:rPr lang="es-ES" smtClean="0"/>
              <a:t>25/10/2019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FE425-8808-4A1F-9FD5-DC3ABF47295A}" type="datetime1">
              <a:rPr lang="es-ES" smtClean="0"/>
              <a:t>25/10/2019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9FC6D-402B-44AE-BE19-CD96B9644C73}" type="datetime1">
              <a:rPr lang="es-ES" smtClean="0"/>
              <a:t>25/10/2019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2EADF06-DA0F-4E94-BE79-90C8C197F88A}" type="datetime1">
              <a:rPr lang="es-ES" smtClean="0"/>
              <a:t>25/10/2019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s-ES"/>
              <a:t>Gráficos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93944E-22A7-48AA-BA2E-F8C43FFD0AF5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Audiencias de Televisión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Franja Riojana</a:t>
            </a:r>
          </a:p>
          <a:p>
            <a:pPr>
              <a:buNone/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 22:00 a 24:00 horas</a:t>
            </a:r>
          </a:p>
          <a:p>
            <a:pPr>
              <a:buNone/>
            </a:pP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39B2-1BD3-4C9B-A89A-8BC5DC1F12CC}" type="datetime11">
              <a:rPr lang="es-ES" smtClean="0"/>
              <a:t>17:48:24</a:t>
            </a:fld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Totales de audiencia por canales</a:t>
            </a:r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1253994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3944E-22A7-48AA-BA2E-F8C43FFD0AF5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8990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Personalizado 2">
      <a:dk1>
        <a:srgbClr val="7E9532"/>
      </a:dk1>
      <a:lt1>
        <a:srgbClr val="FFFF99"/>
      </a:lt1>
      <a:dk2>
        <a:srgbClr val="92D050"/>
      </a:dk2>
      <a:lt2>
        <a:srgbClr val="FFFF99"/>
      </a:lt2>
      <a:accent1>
        <a:srgbClr val="B0DFA0"/>
      </a:accent1>
      <a:accent2>
        <a:srgbClr val="B0DFA0"/>
      </a:accent2>
      <a:accent3>
        <a:srgbClr val="FFFF00"/>
      </a:accent3>
      <a:accent4>
        <a:srgbClr val="B0DFA0"/>
      </a:accent4>
      <a:accent5>
        <a:srgbClr val="5DF0F6"/>
      </a:accent5>
      <a:accent6>
        <a:srgbClr val="FFFF00"/>
      </a:accent6>
      <a:hlink>
        <a:srgbClr val="C00000"/>
      </a:hlink>
      <a:folHlink>
        <a:srgbClr val="04617B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22</Words>
  <Application>Microsoft Office PowerPoint</Application>
  <PresentationFormat>Presentación en pantalla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Calibri</vt:lpstr>
      <vt:lpstr>Constantia</vt:lpstr>
      <vt:lpstr>Wingdings 2</vt:lpstr>
      <vt:lpstr>Flujo</vt:lpstr>
      <vt:lpstr>Audiencias de Televisión</vt:lpstr>
      <vt:lpstr>Totales de audiencia por canales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Vespertino</dc:creator>
  <cp:lastModifiedBy>Vespertino</cp:lastModifiedBy>
  <cp:revision>24</cp:revision>
  <dcterms:created xsi:type="dcterms:W3CDTF">2016-10-18T18:26:38Z</dcterms:created>
  <dcterms:modified xsi:type="dcterms:W3CDTF">2019-10-25T15:48:26Z</dcterms:modified>
</cp:coreProperties>
</file>