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59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37" autoAdjust="0"/>
  </p:normalViewPr>
  <p:slideViewPr>
    <p:cSldViewPr>
      <p:cViewPr varScale="1">
        <p:scale>
          <a:sx n="74" d="100"/>
          <a:sy n="74" d="100"/>
        </p:scale>
        <p:origin x="66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rgbClr val="0070C0"/>
            </a:solidFill>
            <a:ln>
              <a:solidFill>
                <a:srgbClr val="04617B"/>
              </a:solidFill>
            </a:ln>
          </c:spPr>
          <c:invertIfNegative val="0"/>
          <c:cat>
            <c:strRef>
              <c:f>Hoja1!$A$2:$A$6</c:f>
              <c:strCache>
                <c:ptCount val="5"/>
                <c:pt idx="0">
                  <c:v>TVE1</c:v>
                </c:pt>
                <c:pt idx="1">
                  <c:v>TVE2</c:v>
                </c:pt>
                <c:pt idx="2">
                  <c:v>Antena 3</c:v>
                </c:pt>
                <c:pt idx="3">
                  <c:v>Tele 5</c:v>
                </c:pt>
                <c:pt idx="4">
                  <c:v>La Sexta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13500</c:v>
                </c:pt>
                <c:pt idx="1">
                  <c:v>8560</c:v>
                </c:pt>
                <c:pt idx="2">
                  <c:v>9740</c:v>
                </c:pt>
                <c:pt idx="3">
                  <c:v>10140</c:v>
                </c:pt>
                <c:pt idx="4">
                  <c:v>5690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8A-4F84-AD25-AD0DBA590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3889664"/>
        <c:axId val="93891200"/>
        <c:axId val="0"/>
      </c:bar3DChart>
      <c:catAx>
        <c:axId val="9388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3891200"/>
        <c:crosses val="autoZero"/>
        <c:auto val="1"/>
        <c:lblAlgn val="ctr"/>
        <c:lblOffset val="100"/>
        <c:noMultiLvlLbl val="0"/>
      </c:catAx>
      <c:valAx>
        <c:axId val="938912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889664"/>
        <c:crosses val="autoZero"/>
        <c:crossBetween val="between"/>
      </c:valAx>
    </c:plotArea>
    <c:legend>
      <c:legendPos val="r"/>
      <c:overlay val="0"/>
      <c:spPr>
        <a:ln>
          <a:solidFill>
            <a:srgbClr val="B0DFA0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C1EC-90E9-477B-B353-4387494D8607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EF63-C374-4375-BC1F-CD13454C9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94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CFE-7BE9-4CF8-9AF3-D8FC1B9E26B5}" type="datetime1">
              <a:rPr lang="es-ES" smtClean="0"/>
              <a:t>25/10/2019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CE9-C007-4369-A7EC-CA0819DEFE3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C9B9-6F07-4A95-83A6-D01A2F1125B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D7CA-7BCC-4AC3-AB72-E73E96B907F9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AA24-E406-4EBC-A972-6FFC88C903D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6F1-1403-4D00-A11D-0BFBEFFE4785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3EBC-9C1C-4725-A40F-23D5B5FB0710}" type="datetime1">
              <a:rPr lang="es-ES" smtClean="0"/>
              <a:t>25/10/2019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223D-1AA3-42ED-BBCE-02CE1893056C}" type="datetime1">
              <a:rPr lang="es-ES" smtClean="0"/>
              <a:t>25/10/2019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DA80-3EB5-408F-B220-2469A5ED5E65}" type="datetime1">
              <a:rPr lang="es-ES" smtClean="0"/>
              <a:t>25/10/2019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E425-8808-4A1F-9FD5-DC3ABF47295A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FC6D-402B-44AE-BE19-CD96B9644C73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ES"/>
              <a:t>Gráficos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Audiencias de Televisión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Franja Riojana</a:t>
            </a:r>
          </a:p>
          <a:p>
            <a:pPr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22:00 a 24:00 horas</a:t>
            </a:r>
          </a:p>
          <a:p>
            <a:pPr>
              <a:buNone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39B2-1BD3-4C9B-A89A-8BC5DC1F12CC}" type="datetime11">
              <a:rPr lang="es-ES" smtClean="0"/>
              <a:t>17:48:33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Totales de audiencia por canales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27759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99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Personalizado 3">
      <a:dk1>
        <a:srgbClr val="00B0F0"/>
      </a:dk1>
      <a:lt1>
        <a:srgbClr val="DEFCFD"/>
      </a:lt1>
      <a:dk2>
        <a:srgbClr val="20C8F7"/>
      </a:dk2>
      <a:lt2>
        <a:srgbClr val="DEFCFD"/>
      </a:lt2>
      <a:accent1>
        <a:srgbClr val="04617B"/>
      </a:accent1>
      <a:accent2>
        <a:srgbClr val="00B0F0"/>
      </a:accent2>
      <a:accent3>
        <a:srgbClr val="6ADAFA"/>
      </a:accent3>
      <a:accent4>
        <a:srgbClr val="0070C0"/>
      </a:accent4>
      <a:accent5>
        <a:srgbClr val="BEF8FB"/>
      </a:accent5>
      <a:accent6>
        <a:srgbClr val="DEFCFD"/>
      </a:accent6>
      <a:hlink>
        <a:srgbClr val="04617B"/>
      </a:hlink>
      <a:folHlink>
        <a:srgbClr val="B2B2B2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20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Flujo</vt:lpstr>
      <vt:lpstr>Audiencias de Televisión</vt:lpstr>
      <vt:lpstr>Totales de audiencia por canales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25</cp:revision>
  <dcterms:created xsi:type="dcterms:W3CDTF">2016-10-18T18:26:38Z</dcterms:created>
  <dcterms:modified xsi:type="dcterms:W3CDTF">2019-10-25T15:49:59Z</dcterms:modified>
</cp:coreProperties>
</file>