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8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4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E9E8F3-AD35-47F7-AC12-ED8696948FB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4A4DB2-5FD7-4F90-9B56-75C297F2BDBA}">
      <dgm:prSet phldrT="[Texto]"/>
      <dgm:spPr/>
      <dgm:t>
        <a:bodyPr/>
        <a:lstStyle/>
        <a:p>
          <a:r>
            <a:rPr lang="es-ES" dirty="0"/>
            <a:t>Jefe/a</a:t>
          </a:r>
        </a:p>
      </dgm:t>
    </dgm:pt>
    <dgm:pt modelId="{27770518-6018-43C6-9EEC-EEC7EA7548DE}" type="parTrans" cxnId="{5DB32B7D-F16D-47BE-A558-DBABCB57280D}">
      <dgm:prSet/>
      <dgm:spPr/>
      <dgm:t>
        <a:bodyPr/>
        <a:lstStyle/>
        <a:p>
          <a:endParaRPr lang="es-ES"/>
        </a:p>
      </dgm:t>
    </dgm:pt>
    <dgm:pt modelId="{CB87EEF3-6FD8-4E61-A2B6-B8431B9F0A40}" type="sibTrans" cxnId="{5DB32B7D-F16D-47BE-A558-DBABCB57280D}">
      <dgm:prSet/>
      <dgm:spPr/>
      <dgm:t>
        <a:bodyPr/>
        <a:lstStyle/>
        <a:p>
          <a:endParaRPr lang="es-ES"/>
        </a:p>
      </dgm:t>
    </dgm:pt>
    <dgm:pt modelId="{BF465011-7304-4A00-9D9F-08FD4210525F}">
      <dgm:prSet phldrT="[Texto]"/>
      <dgm:spPr/>
      <dgm:t>
        <a:bodyPr/>
        <a:lstStyle/>
        <a:p>
          <a:r>
            <a:rPr lang="es-ES" dirty="0"/>
            <a:t>Ingenieros </a:t>
          </a:r>
        </a:p>
        <a:p>
          <a:r>
            <a:rPr lang="es-ES" dirty="0"/>
            <a:t>robóticos </a:t>
          </a:r>
        </a:p>
      </dgm:t>
    </dgm:pt>
    <dgm:pt modelId="{65529063-5C26-4020-B9A6-517733430150}" type="parTrans" cxnId="{6A03AC2F-D794-4F17-A717-F52FAE7DB5B0}">
      <dgm:prSet/>
      <dgm:spPr/>
      <dgm:t>
        <a:bodyPr/>
        <a:lstStyle/>
        <a:p>
          <a:endParaRPr lang="es-ES"/>
        </a:p>
      </dgm:t>
    </dgm:pt>
    <dgm:pt modelId="{AFDF5CF2-E5CC-4328-A30D-AC1583035282}" type="sibTrans" cxnId="{6A03AC2F-D794-4F17-A717-F52FAE7DB5B0}">
      <dgm:prSet/>
      <dgm:spPr/>
      <dgm:t>
        <a:bodyPr/>
        <a:lstStyle/>
        <a:p>
          <a:endParaRPr lang="es-ES"/>
        </a:p>
      </dgm:t>
    </dgm:pt>
    <dgm:pt modelId="{C5CA11B7-6ACA-4AAB-9D70-7511526184EC}">
      <dgm:prSet phldrT="[Texto]"/>
      <dgm:spPr/>
      <dgm:t>
        <a:bodyPr/>
        <a:lstStyle/>
        <a:p>
          <a:r>
            <a:rPr lang="es-ES" dirty="0"/>
            <a:t>Ingenieros </a:t>
          </a:r>
        </a:p>
        <a:p>
          <a:r>
            <a:rPr lang="es-ES" dirty="0"/>
            <a:t>eléctricos</a:t>
          </a:r>
        </a:p>
      </dgm:t>
    </dgm:pt>
    <dgm:pt modelId="{1DB98A6C-ED74-4E0C-84C0-22A94F1BE701}" type="parTrans" cxnId="{BBD4D5CD-AE2F-4412-9E41-14D44C5F0B3E}">
      <dgm:prSet/>
      <dgm:spPr/>
      <dgm:t>
        <a:bodyPr/>
        <a:lstStyle/>
        <a:p>
          <a:endParaRPr lang="es-ES"/>
        </a:p>
      </dgm:t>
    </dgm:pt>
    <dgm:pt modelId="{D25C72BE-35B5-498A-AC56-64176DD622D2}" type="sibTrans" cxnId="{BBD4D5CD-AE2F-4412-9E41-14D44C5F0B3E}">
      <dgm:prSet/>
      <dgm:spPr/>
      <dgm:t>
        <a:bodyPr/>
        <a:lstStyle/>
        <a:p>
          <a:endParaRPr lang="es-ES"/>
        </a:p>
      </dgm:t>
    </dgm:pt>
    <dgm:pt modelId="{DEFC9B7A-85EB-45F6-89BB-4424D11FFEB4}">
      <dgm:prSet phldrT="[Texto]"/>
      <dgm:spPr/>
      <dgm:t>
        <a:bodyPr/>
        <a:lstStyle/>
        <a:p>
          <a:r>
            <a:rPr lang="es-ES" dirty="0"/>
            <a:t>informáticos</a:t>
          </a:r>
        </a:p>
      </dgm:t>
    </dgm:pt>
    <dgm:pt modelId="{AD317E90-DDF0-4A12-84BD-C4A9F2796946}" type="parTrans" cxnId="{CCEA82E7-2E53-4F63-97F2-F9623CD901A0}">
      <dgm:prSet/>
      <dgm:spPr/>
      <dgm:t>
        <a:bodyPr/>
        <a:lstStyle/>
        <a:p>
          <a:endParaRPr lang="es-ES"/>
        </a:p>
      </dgm:t>
    </dgm:pt>
    <dgm:pt modelId="{D561BA24-FD09-48B1-9CA2-3B190E8835C4}" type="sibTrans" cxnId="{CCEA82E7-2E53-4F63-97F2-F9623CD901A0}">
      <dgm:prSet/>
      <dgm:spPr/>
      <dgm:t>
        <a:bodyPr/>
        <a:lstStyle/>
        <a:p>
          <a:endParaRPr lang="es-ES"/>
        </a:p>
      </dgm:t>
    </dgm:pt>
    <dgm:pt modelId="{FADE7341-DCFF-4C5E-9487-EE761DBF5A59}">
      <dgm:prSet phldrT="[Texto]"/>
      <dgm:spPr/>
      <dgm:t>
        <a:bodyPr/>
        <a:lstStyle/>
        <a:p>
          <a:r>
            <a:rPr lang="es-ES" dirty="0"/>
            <a:t>Personal de</a:t>
          </a:r>
        </a:p>
        <a:p>
          <a:r>
            <a:rPr lang="es-ES" dirty="0"/>
            <a:t>limpieza</a:t>
          </a:r>
        </a:p>
      </dgm:t>
    </dgm:pt>
    <dgm:pt modelId="{9D3D445C-B91C-48A5-B329-C96867D6DF3F}" type="parTrans" cxnId="{1CB2E2E1-D0C8-4A15-B4E6-79288C439499}">
      <dgm:prSet/>
      <dgm:spPr/>
      <dgm:t>
        <a:bodyPr/>
        <a:lstStyle/>
        <a:p>
          <a:endParaRPr lang="es-ES"/>
        </a:p>
      </dgm:t>
    </dgm:pt>
    <dgm:pt modelId="{9ABC595B-F69E-49E4-B456-2F444C276284}" type="sibTrans" cxnId="{1CB2E2E1-D0C8-4A15-B4E6-79288C439499}">
      <dgm:prSet/>
      <dgm:spPr/>
      <dgm:t>
        <a:bodyPr/>
        <a:lstStyle/>
        <a:p>
          <a:endParaRPr lang="es-ES"/>
        </a:p>
      </dgm:t>
    </dgm:pt>
    <dgm:pt modelId="{D0E9C379-5ED1-4B12-B746-08887C1B2E9A}" type="pres">
      <dgm:prSet presAssocID="{29E9E8F3-AD35-47F7-AC12-ED8696948FB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0396A08-C2D8-4EA9-B116-660F75775BB3}" type="pres">
      <dgm:prSet presAssocID="{624A4DB2-5FD7-4F90-9B56-75C297F2BDBA}" presName="root1" presStyleCnt="0"/>
      <dgm:spPr/>
    </dgm:pt>
    <dgm:pt modelId="{7010B567-9871-49AD-AB59-FCE3E328C5ED}" type="pres">
      <dgm:prSet presAssocID="{624A4DB2-5FD7-4F90-9B56-75C297F2BDBA}" presName="LevelOneTextNode" presStyleLbl="node0" presStyleIdx="0" presStyleCnt="1">
        <dgm:presLayoutVars>
          <dgm:chPref val="3"/>
        </dgm:presLayoutVars>
      </dgm:prSet>
      <dgm:spPr/>
    </dgm:pt>
    <dgm:pt modelId="{72D176C0-294D-4CB0-A865-9157E8DD3EAF}" type="pres">
      <dgm:prSet presAssocID="{624A4DB2-5FD7-4F90-9B56-75C297F2BDBA}" presName="level2hierChild" presStyleCnt="0"/>
      <dgm:spPr/>
    </dgm:pt>
    <dgm:pt modelId="{19F5847A-245C-41A3-8689-FA1A5D25A326}" type="pres">
      <dgm:prSet presAssocID="{65529063-5C26-4020-B9A6-517733430150}" presName="conn2-1" presStyleLbl="parChTrans1D2" presStyleIdx="0" presStyleCnt="2"/>
      <dgm:spPr/>
    </dgm:pt>
    <dgm:pt modelId="{31E4C14F-C5E8-4BE1-BB45-B9F438599B0D}" type="pres">
      <dgm:prSet presAssocID="{65529063-5C26-4020-B9A6-517733430150}" presName="connTx" presStyleLbl="parChTrans1D2" presStyleIdx="0" presStyleCnt="2"/>
      <dgm:spPr/>
    </dgm:pt>
    <dgm:pt modelId="{C9A39783-94C8-442E-8A07-E4DE4368388A}" type="pres">
      <dgm:prSet presAssocID="{BF465011-7304-4A00-9D9F-08FD4210525F}" presName="root2" presStyleCnt="0"/>
      <dgm:spPr/>
    </dgm:pt>
    <dgm:pt modelId="{AE983DE3-43AF-455D-BA0C-CDE5083C34B5}" type="pres">
      <dgm:prSet presAssocID="{BF465011-7304-4A00-9D9F-08FD4210525F}" presName="LevelTwoTextNode" presStyleLbl="node2" presStyleIdx="0" presStyleCnt="2">
        <dgm:presLayoutVars>
          <dgm:chPref val="3"/>
        </dgm:presLayoutVars>
      </dgm:prSet>
      <dgm:spPr/>
    </dgm:pt>
    <dgm:pt modelId="{18CD501B-7CA2-467D-908A-D3622F199271}" type="pres">
      <dgm:prSet presAssocID="{BF465011-7304-4A00-9D9F-08FD4210525F}" presName="level3hierChild" presStyleCnt="0"/>
      <dgm:spPr/>
    </dgm:pt>
    <dgm:pt modelId="{5B69FDC0-D399-4296-966F-C871E4791298}" type="pres">
      <dgm:prSet presAssocID="{1DB98A6C-ED74-4E0C-84C0-22A94F1BE701}" presName="conn2-1" presStyleLbl="parChTrans1D3" presStyleIdx="0" presStyleCnt="2"/>
      <dgm:spPr/>
    </dgm:pt>
    <dgm:pt modelId="{74750D1A-C069-492D-B5B6-3C9D9F4C83B5}" type="pres">
      <dgm:prSet presAssocID="{1DB98A6C-ED74-4E0C-84C0-22A94F1BE701}" presName="connTx" presStyleLbl="parChTrans1D3" presStyleIdx="0" presStyleCnt="2"/>
      <dgm:spPr/>
    </dgm:pt>
    <dgm:pt modelId="{BDD58E63-A2EA-433D-AED0-37C724FF62AC}" type="pres">
      <dgm:prSet presAssocID="{C5CA11B7-6ACA-4AAB-9D70-7511526184EC}" presName="root2" presStyleCnt="0"/>
      <dgm:spPr/>
    </dgm:pt>
    <dgm:pt modelId="{72B9FDC0-0B9B-4CFF-90CE-DBD05CCF3B51}" type="pres">
      <dgm:prSet presAssocID="{C5CA11B7-6ACA-4AAB-9D70-7511526184EC}" presName="LevelTwoTextNode" presStyleLbl="node3" presStyleIdx="0" presStyleCnt="2">
        <dgm:presLayoutVars>
          <dgm:chPref val="3"/>
        </dgm:presLayoutVars>
      </dgm:prSet>
      <dgm:spPr/>
    </dgm:pt>
    <dgm:pt modelId="{6869FD94-16D8-498B-A070-45B171E8509B}" type="pres">
      <dgm:prSet presAssocID="{C5CA11B7-6ACA-4AAB-9D70-7511526184EC}" presName="level3hierChild" presStyleCnt="0"/>
      <dgm:spPr/>
    </dgm:pt>
    <dgm:pt modelId="{50E2A214-2EF2-47F0-B5DE-93CB43CDB2BD}" type="pres">
      <dgm:prSet presAssocID="{AD317E90-DDF0-4A12-84BD-C4A9F2796946}" presName="conn2-1" presStyleLbl="parChTrans1D3" presStyleIdx="1" presStyleCnt="2"/>
      <dgm:spPr/>
    </dgm:pt>
    <dgm:pt modelId="{3BAFC5FA-DA96-4DAF-9FE0-770AFD8F9E7B}" type="pres">
      <dgm:prSet presAssocID="{AD317E90-DDF0-4A12-84BD-C4A9F2796946}" presName="connTx" presStyleLbl="parChTrans1D3" presStyleIdx="1" presStyleCnt="2"/>
      <dgm:spPr/>
    </dgm:pt>
    <dgm:pt modelId="{6C95A9FE-FA46-44EA-879B-8DB903EF18D6}" type="pres">
      <dgm:prSet presAssocID="{DEFC9B7A-85EB-45F6-89BB-4424D11FFEB4}" presName="root2" presStyleCnt="0"/>
      <dgm:spPr/>
    </dgm:pt>
    <dgm:pt modelId="{1F4239E0-84D3-4885-B7AC-D636E8F6B64F}" type="pres">
      <dgm:prSet presAssocID="{DEFC9B7A-85EB-45F6-89BB-4424D11FFEB4}" presName="LevelTwoTextNode" presStyleLbl="node3" presStyleIdx="1" presStyleCnt="2">
        <dgm:presLayoutVars>
          <dgm:chPref val="3"/>
        </dgm:presLayoutVars>
      </dgm:prSet>
      <dgm:spPr/>
    </dgm:pt>
    <dgm:pt modelId="{2E38C814-37A8-4356-972E-DEDFE028D0ED}" type="pres">
      <dgm:prSet presAssocID="{DEFC9B7A-85EB-45F6-89BB-4424D11FFEB4}" presName="level3hierChild" presStyleCnt="0"/>
      <dgm:spPr/>
    </dgm:pt>
    <dgm:pt modelId="{302DF5D1-027E-4485-B1AD-9B5991DC0E18}" type="pres">
      <dgm:prSet presAssocID="{9D3D445C-B91C-48A5-B329-C96867D6DF3F}" presName="conn2-1" presStyleLbl="parChTrans1D2" presStyleIdx="1" presStyleCnt="2"/>
      <dgm:spPr/>
    </dgm:pt>
    <dgm:pt modelId="{94B612B5-0CB5-415F-B112-B479405EF639}" type="pres">
      <dgm:prSet presAssocID="{9D3D445C-B91C-48A5-B329-C96867D6DF3F}" presName="connTx" presStyleLbl="parChTrans1D2" presStyleIdx="1" presStyleCnt="2"/>
      <dgm:spPr/>
    </dgm:pt>
    <dgm:pt modelId="{588904FB-C450-4F03-B746-E0462ECB5861}" type="pres">
      <dgm:prSet presAssocID="{FADE7341-DCFF-4C5E-9487-EE761DBF5A59}" presName="root2" presStyleCnt="0"/>
      <dgm:spPr/>
    </dgm:pt>
    <dgm:pt modelId="{EE5443FB-D275-42DA-A7D6-493BA8CC886A}" type="pres">
      <dgm:prSet presAssocID="{FADE7341-DCFF-4C5E-9487-EE761DBF5A59}" presName="LevelTwoTextNode" presStyleLbl="node2" presStyleIdx="1" presStyleCnt="2">
        <dgm:presLayoutVars>
          <dgm:chPref val="3"/>
        </dgm:presLayoutVars>
      </dgm:prSet>
      <dgm:spPr/>
    </dgm:pt>
    <dgm:pt modelId="{C49900E2-52CD-47F4-BF3B-65D4F2871F41}" type="pres">
      <dgm:prSet presAssocID="{FADE7341-DCFF-4C5E-9487-EE761DBF5A59}" presName="level3hierChild" presStyleCnt="0"/>
      <dgm:spPr/>
    </dgm:pt>
  </dgm:ptLst>
  <dgm:cxnLst>
    <dgm:cxn modelId="{E52B1912-1654-47FA-8F71-0B52B81D0B13}" type="presOf" srcId="{C5CA11B7-6ACA-4AAB-9D70-7511526184EC}" destId="{72B9FDC0-0B9B-4CFF-90CE-DBD05CCF3B51}" srcOrd="0" destOrd="0" presId="urn:microsoft.com/office/officeart/2005/8/layout/hierarchy2"/>
    <dgm:cxn modelId="{CC64D821-A5BE-46E9-B8B2-A180F0B1F351}" type="presOf" srcId="{9D3D445C-B91C-48A5-B329-C96867D6DF3F}" destId="{302DF5D1-027E-4485-B1AD-9B5991DC0E18}" srcOrd="0" destOrd="0" presId="urn:microsoft.com/office/officeart/2005/8/layout/hierarchy2"/>
    <dgm:cxn modelId="{5BF8BF28-BB0C-4752-B15B-75F9EE436252}" type="presOf" srcId="{BF465011-7304-4A00-9D9F-08FD4210525F}" destId="{AE983DE3-43AF-455D-BA0C-CDE5083C34B5}" srcOrd="0" destOrd="0" presId="urn:microsoft.com/office/officeart/2005/8/layout/hierarchy2"/>
    <dgm:cxn modelId="{6A03AC2F-D794-4F17-A717-F52FAE7DB5B0}" srcId="{624A4DB2-5FD7-4F90-9B56-75C297F2BDBA}" destId="{BF465011-7304-4A00-9D9F-08FD4210525F}" srcOrd="0" destOrd="0" parTransId="{65529063-5C26-4020-B9A6-517733430150}" sibTransId="{AFDF5CF2-E5CC-4328-A30D-AC1583035282}"/>
    <dgm:cxn modelId="{B07E8E3A-87E7-448B-991D-18FE7AA3B983}" type="presOf" srcId="{DEFC9B7A-85EB-45F6-89BB-4424D11FFEB4}" destId="{1F4239E0-84D3-4885-B7AC-D636E8F6B64F}" srcOrd="0" destOrd="0" presId="urn:microsoft.com/office/officeart/2005/8/layout/hierarchy2"/>
    <dgm:cxn modelId="{791D9A5B-F17F-47DB-B727-72E983583A89}" type="presOf" srcId="{FADE7341-DCFF-4C5E-9487-EE761DBF5A59}" destId="{EE5443FB-D275-42DA-A7D6-493BA8CC886A}" srcOrd="0" destOrd="0" presId="urn:microsoft.com/office/officeart/2005/8/layout/hierarchy2"/>
    <dgm:cxn modelId="{35576D6A-EE38-4865-A7E8-A6927CF4FEE8}" type="presOf" srcId="{1DB98A6C-ED74-4E0C-84C0-22A94F1BE701}" destId="{74750D1A-C069-492D-B5B6-3C9D9F4C83B5}" srcOrd="1" destOrd="0" presId="urn:microsoft.com/office/officeart/2005/8/layout/hierarchy2"/>
    <dgm:cxn modelId="{97911472-E163-418A-8A37-201E07915E3E}" type="presOf" srcId="{29E9E8F3-AD35-47F7-AC12-ED8696948FB8}" destId="{D0E9C379-5ED1-4B12-B746-08887C1B2E9A}" srcOrd="0" destOrd="0" presId="urn:microsoft.com/office/officeart/2005/8/layout/hierarchy2"/>
    <dgm:cxn modelId="{6A667252-9C2E-4ED0-83E1-02619E9FA87F}" type="presOf" srcId="{65529063-5C26-4020-B9A6-517733430150}" destId="{19F5847A-245C-41A3-8689-FA1A5D25A326}" srcOrd="0" destOrd="0" presId="urn:microsoft.com/office/officeart/2005/8/layout/hierarchy2"/>
    <dgm:cxn modelId="{1377C078-0A6F-4F32-AD62-4B34D5765350}" type="presOf" srcId="{9D3D445C-B91C-48A5-B329-C96867D6DF3F}" destId="{94B612B5-0CB5-415F-B112-B479405EF639}" srcOrd="1" destOrd="0" presId="urn:microsoft.com/office/officeart/2005/8/layout/hierarchy2"/>
    <dgm:cxn modelId="{B561B37B-9652-41DC-8C5C-230317632CF8}" type="presOf" srcId="{624A4DB2-5FD7-4F90-9B56-75C297F2BDBA}" destId="{7010B567-9871-49AD-AB59-FCE3E328C5ED}" srcOrd="0" destOrd="0" presId="urn:microsoft.com/office/officeart/2005/8/layout/hierarchy2"/>
    <dgm:cxn modelId="{5DB32B7D-F16D-47BE-A558-DBABCB57280D}" srcId="{29E9E8F3-AD35-47F7-AC12-ED8696948FB8}" destId="{624A4DB2-5FD7-4F90-9B56-75C297F2BDBA}" srcOrd="0" destOrd="0" parTransId="{27770518-6018-43C6-9EEC-EEC7EA7548DE}" sibTransId="{CB87EEF3-6FD8-4E61-A2B6-B8431B9F0A40}"/>
    <dgm:cxn modelId="{0D197F82-F6EE-4BEB-98B8-495AB0CD7BF5}" type="presOf" srcId="{65529063-5C26-4020-B9A6-517733430150}" destId="{31E4C14F-C5E8-4BE1-BB45-B9F438599B0D}" srcOrd="1" destOrd="0" presId="urn:microsoft.com/office/officeart/2005/8/layout/hierarchy2"/>
    <dgm:cxn modelId="{059D90BB-9E92-4331-89FD-045262236B5E}" type="presOf" srcId="{AD317E90-DDF0-4A12-84BD-C4A9F2796946}" destId="{3BAFC5FA-DA96-4DAF-9FE0-770AFD8F9E7B}" srcOrd="1" destOrd="0" presId="urn:microsoft.com/office/officeart/2005/8/layout/hierarchy2"/>
    <dgm:cxn modelId="{BBD4D5CD-AE2F-4412-9E41-14D44C5F0B3E}" srcId="{BF465011-7304-4A00-9D9F-08FD4210525F}" destId="{C5CA11B7-6ACA-4AAB-9D70-7511526184EC}" srcOrd="0" destOrd="0" parTransId="{1DB98A6C-ED74-4E0C-84C0-22A94F1BE701}" sibTransId="{D25C72BE-35B5-498A-AC56-64176DD622D2}"/>
    <dgm:cxn modelId="{832509D2-CA72-4C50-9A51-9A2E6CD66705}" type="presOf" srcId="{1DB98A6C-ED74-4E0C-84C0-22A94F1BE701}" destId="{5B69FDC0-D399-4296-966F-C871E4791298}" srcOrd="0" destOrd="0" presId="urn:microsoft.com/office/officeart/2005/8/layout/hierarchy2"/>
    <dgm:cxn modelId="{1CB2E2E1-D0C8-4A15-B4E6-79288C439499}" srcId="{624A4DB2-5FD7-4F90-9B56-75C297F2BDBA}" destId="{FADE7341-DCFF-4C5E-9487-EE761DBF5A59}" srcOrd="1" destOrd="0" parTransId="{9D3D445C-B91C-48A5-B329-C96867D6DF3F}" sibTransId="{9ABC595B-F69E-49E4-B456-2F444C276284}"/>
    <dgm:cxn modelId="{CCEA82E7-2E53-4F63-97F2-F9623CD901A0}" srcId="{BF465011-7304-4A00-9D9F-08FD4210525F}" destId="{DEFC9B7A-85EB-45F6-89BB-4424D11FFEB4}" srcOrd="1" destOrd="0" parTransId="{AD317E90-DDF0-4A12-84BD-C4A9F2796946}" sibTransId="{D561BA24-FD09-48B1-9CA2-3B190E8835C4}"/>
    <dgm:cxn modelId="{A8A15FEB-1222-4838-8C15-C8C979B72E39}" type="presOf" srcId="{AD317E90-DDF0-4A12-84BD-C4A9F2796946}" destId="{50E2A214-2EF2-47F0-B5DE-93CB43CDB2BD}" srcOrd="0" destOrd="0" presId="urn:microsoft.com/office/officeart/2005/8/layout/hierarchy2"/>
    <dgm:cxn modelId="{F75F5546-FD7F-4DC5-9A5F-0135EB3018A5}" type="presParOf" srcId="{D0E9C379-5ED1-4B12-B746-08887C1B2E9A}" destId="{D0396A08-C2D8-4EA9-B116-660F75775BB3}" srcOrd="0" destOrd="0" presId="urn:microsoft.com/office/officeart/2005/8/layout/hierarchy2"/>
    <dgm:cxn modelId="{C40C884F-C7B3-4A1F-89BF-CA85425ED084}" type="presParOf" srcId="{D0396A08-C2D8-4EA9-B116-660F75775BB3}" destId="{7010B567-9871-49AD-AB59-FCE3E328C5ED}" srcOrd="0" destOrd="0" presId="urn:microsoft.com/office/officeart/2005/8/layout/hierarchy2"/>
    <dgm:cxn modelId="{BF2025BE-5D25-4199-BD2C-398C82A42CE9}" type="presParOf" srcId="{D0396A08-C2D8-4EA9-B116-660F75775BB3}" destId="{72D176C0-294D-4CB0-A865-9157E8DD3EAF}" srcOrd="1" destOrd="0" presId="urn:microsoft.com/office/officeart/2005/8/layout/hierarchy2"/>
    <dgm:cxn modelId="{DAB17073-F690-4C95-9C61-3DADD708949C}" type="presParOf" srcId="{72D176C0-294D-4CB0-A865-9157E8DD3EAF}" destId="{19F5847A-245C-41A3-8689-FA1A5D25A326}" srcOrd="0" destOrd="0" presId="urn:microsoft.com/office/officeart/2005/8/layout/hierarchy2"/>
    <dgm:cxn modelId="{7502E102-0AEC-4EF0-B1CC-948DE889F626}" type="presParOf" srcId="{19F5847A-245C-41A3-8689-FA1A5D25A326}" destId="{31E4C14F-C5E8-4BE1-BB45-B9F438599B0D}" srcOrd="0" destOrd="0" presId="urn:microsoft.com/office/officeart/2005/8/layout/hierarchy2"/>
    <dgm:cxn modelId="{38A19721-CFDB-4C6C-9D39-2203547179B4}" type="presParOf" srcId="{72D176C0-294D-4CB0-A865-9157E8DD3EAF}" destId="{C9A39783-94C8-442E-8A07-E4DE4368388A}" srcOrd="1" destOrd="0" presId="urn:microsoft.com/office/officeart/2005/8/layout/hierarchy2"/>
    <dgm:cxn modelId="{67B3B0CF-2F38-4574-B7E5-6EF86A42AA56}" type="presParOf" srcId="{C9A39783-94C8-442E-8A07-E4DE4368388A}" destId="{AE983DE3-43AF-455D-BA0C-CDE5083C34B5}" srcOrd="0" destOrd="0" presId="urn:microsoft.com/office/officeart/2005/8/layout/hierarchy2"/>
    <dgm:cxn modelId="{B2FACBA2-1B87-4D4C-A80B-9AE31428114B}" type="presParOf" srcId="{C9A39783-94C8-442E-8A07-E4DE4368388A}" destId="{18CD501B-7CA2-467D-908A-D3622F199271}" srcOrd="1" destOrd="0" presId="urn:microsoft.com/office/officeart/2005/8/layout/hierarchy2"/>
    <dgm:cxn modelId="{B8E75B04-B529-4068-8503-2548D0E6A0FD}" type="presParOf" srcId="{18CD501B-7CA2-467D-908A-D3622F199271}" destId="{5B69FDC0-D399-4296-966F-C871E4791298}" srcOrd="0" destOrd="0" presId="urn:microsoft.com/office/officeart/2005/8/layout/hierarchy2"/>
    <dgm:cxn modelId="{BC26FC0B-EAA4-4FD4-89AF-4C41B583E2CC}" type="presParOf" srcId="{5B69FDC0-D399-4296-966F-C871E4791298}" destId="{74750D1A-C069-492D-B5B6-3C9D9F4C83B5}" srcOrd="0" destOrd="0" presId="urn:microsoft.com/office/officeart/2005/8/layout/hierarchy2"/>
    <dgm:cxn modelId="{CE4C4A08-2E0E-4900-ADD0-7F98377DFB70}" type="presParOf" srcId="{18CD501B-7CA2-467D-908A-D3622F199271}" destId="{BDD58E63-A2EA-433D-AED0-37C724FF62AC}" srcOrd="1" destOrd="0" presId="urn:microsoft.com/office/officeart/2005/8/layout/hierarchy2"/>
    <dgm:cxn modelId="{4EDA2E13-6DD3-4F2D-A70C-3A982AC7EB8F}" type="presParOf" srcId="{BDD58E63-A2EA-433D-AED0-37C724FF62AC}" destId="{72B9FDC0-0B9B-4CFF-90CE-DBD05CCF3B51}" srcOrd="0" destOrd="0" presId="urn:microsoft.com/office/officeart/2005/8/layout/hierarchy2"/>
    <dgm:cxn modelId="{FE6A73E6-DEF2-4D4B-9301-05E96F46E4D2}" type="presParOf" srcId="{BDD58E63-A2EA-433D-AED0-37C724FF62AC}" destId="{6869FD94-16D8-498B-A070-45B171E8509B}" srcOrd="1" destOrd="0" presId="urn:microsoft.com/office/officeart/2005/8/layout/hierarchy2"/>
    <dgm:cxn modelId="{611A08AA-6CC9-49B6-A30A-C112F6F42365}" type="presParOf" srcId="{18CD501B-7CA2-467D-908A-D3622F199271}" destId="{50E2A214-2EF2-47F0-B5DE-93CB43CDB2BD}" srcOrd="2" destOrd="0" presId="urn:microsoft.com/office/officeart/2005/8/layout/hierarchy2"/>
    <dgm:cxn modelId="{385E836C-F1D9-4477-B43A-9E7A33BC5253}" type="presParOf" srcId="{50E2A214-2EF2-47F0-B5DE-93CB43CDB2BD}" destId="{3BAFC5FA-DA96-4DAF-9FE0-770AFD8F9E7B}" srcOrd="0" destOrd="0" presId="urn:microsoft.com/office/officeart/2005/8/layout/hierarchy2"/>
    <dgm:cxn modelId="{CB112800-ED26-430B-A952-7736DB35DCFE}" type="presParOf" srcId="{18CD501B-7CA2-467D-908A-D3622F199271}" destId="{6C95A9FE-FA46-44EA-879B-8DB903EF18D6}" srcOrd="3" destOrd="0" presId="urn:microsoft.com/office/officeart/2005/8/layout/hierarchy2"/>
    <dgm:cxn modelId="{A8FD8794-2449-4C26-B82A-E2001ACD3128}" type="presParOf" srcId="{6C95A9FE-FA46-44EA-879B-8DB903EF18D6}" destId="{1F4239E0-84D3-4885-B7AC-D636E8F6B64F}" srcOrd="0" destOrd="0" presId="urn:microsoft.com/office/officeart/2005/8/layout/hierarchy2"/>
    <dgm:cxn modelId="{3266D73C-8BDA-4BFE-BC1E-BEC0C641D62A}" type="presParOf" srcId="{6C95A9FE-FA46-44EA-879B-8DB903EF18D6}" destId="{2E38C814-37A8-4356-972E-DEDFE028D0ED}" srcOrd="1" destOrd="0" presId="urn:microsoft.com/office/officeart/2005/8/layout/hierarchy2"/>
    <dgm:cxn modelId="{EF78E68F-F18D-4D12-84BF-DC9B99FA4754}" type="presParOf" srcId="{72D176C0-294D-4CB0-A865-9157E8DD3EAF}" destId="{302DF5D1-027E-4485-B1AD-9B5991DC0E18}" srcOrd="2" destOrd="0" presId="urn:microsoft.com/office/officeart/2005/8/layout/hierarchy2"/>
    <dgm:cxn modelId="{073EE07E-3412-4717-B34E-58CAA6C407C6}" type="presParOf" srcId="{302DF5D1-027E-4485-B1AD-9B5991DC0E18}" destId="{94B612B5-0CB5-415F-B112-B479405EF639}" srcOrd="0" destOrd="0" presId="urn:microsoft.com/office/officeart/2005/8/layout/hierarchy2"/>
    <dgm:cxn modelId="{1AC4D51E-DA46-463D-A4FA-C174651E5768}" type="presParOf" srcId="{72D176C0-294D-4CB0-A865-9157E8DD3EAF}" destId="{588904FB-C450-4F03-B746-E0462ECB5861}" srcOrd="3" destOrd="0" presId="urn:microsoft.com/office/officeart/2005/8/layout/hierarchy2"/>
    <dgm:cxn modelId="{9F23354F-0CD6-42EC-9619-5BF704C0B7E0}" type="presParOf" srcId="{588904FB-C450-4F03-B746-E0462ECB5861}" destId="{EE5443FB-D275-42DA-A7D6-493BA8CC886A}" srcOrd="0" destOrd="0" presId="urn:microsoft.com/office/officeart/2005/8/layout/hierarchy2"/>
    <dgm:cxn modelId="{4A63D708-F437-4A7D-A3C9-E0439B6F50D3}" type="presParOf" srcId="{588904FB-C450-4F03-B746-E0462ECB5861}" destId="{C49900E2-52CD-47F4-BF3B-65D4F2871F4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0B567-9871-49AD-AB59-FCE3E328C5ED}">
      <dsp:nvSpPr>
        <dsp:cNvPr id="0" name=""/>
        <dsp:cNvSpPr/>
      </dsp:nvSpPr>
      <dsp:spPr>
        <a:xfrm>
          <a:off x="2872" y="2362757"/>
          <a:ext cx="2234526" cy="1117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Jefe/a</a:t>
          </a:r>
        </a:p>
      </dsp:txBody>
      <dsp:txXfrm>
        <a:off x="35596" y="2395481"/>
        <a:ext cx="2169078" cy="1051815"/>
      </dsp:txXfrm>
    </dsp:sp>
    <dsp:sp modelId="{19F5847A-245C-41A3-8689-FA1A5D25A326}">
      <dsp:nvSpPr>
        <dsp:cNvPr id="0" name=""/>
        <dsp:cNvSpPr/>
      </dsp:nvSpPr>
      <dsp:spPr>
        <a:xfrm rot="19457599">
          <a:off x="2133938" y="2580840"/>
          <a:ext cx="1100731" cy="38671"/>
        </a:xfrm>
        <a:custGeom>
          <a:avLst/>
          <a:gdLst/>
          <a:ahLst/>
          <a:cxnLst/>
          <a:rect l="0" t="0" r="0" b="0"/>
          <a:pathLst>
            <a:path>
              <a:moveTo>
                <a:pt x="0" y="19335"/>
              </a:moveTo>
              <a:lnTo>
                <a:pt x="1100731" y="1933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656785" y="2572657"/>
        <a:ext cx="55036" cy="55036"/>
      </dsp:txXfrm>
    </dsp:sp>
    <dsp:sp modelId="{AE983DE3-43AF-455D-BA0C-CDE5083C34B5}">
      <dsp:nvSpPr>
        <dsp:cNvPr id="0" name=""/>
        <dsp:cNvSpPr/>
      </dsp:nvSpPr>
      <dsp:spPr>
        <a:xfrm>
          <a:off x="3131208" y="1720331"/>
          <a:ext cx="2234526" cy="1117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Ingenieros 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robóticos </a:t>
          </a:r>
        </a:p>
      </dsp:txBody>
      <dsp:txXfrm>
        <a:off x="3163932" y="1753055"/>
        <a:ext cx="2169078" cy="1051815"/>
      </dsp:txXfrm>
    </dsp:sp>
    <dsp:sp modelId="{5B69FDC0-D399-4296-966F-C871E4791298}">
      <dsp:nvSpPr>
        <dsp:cNvPr id="0" name=""/>
        <dsp:cNvSpPr/>
      </dsp:nvSpPr>
      <dsp:spPr>
        <a:xfrm rot="19457599">
          <a:off x="5262274" y="1938413"/>
          <a:ext cx="1100731" cy="38671"/>
        </a:xfrm>
        <a:custGeom>
          <a:avLst/>
          <a:gdLst/>
          <a:ahLst/>
          <a:cxnLst/>
          <a:rect l="0" t="0" r="0" b="0"/>
          <a:pathLst>
            <a:path>
              <a:moveTo>
                <a:pt x="0" y="19335"/>
              </a:moveTo>
              <a:lnTo>
                <a:pt x="1100731" y="193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785122" y="1930231"/>
        <a:ext cx="55036" cy="55036"/>
      </dsp:txXfrm>
    </dsp:sp>
    <dsp:sp modelId="{72B9FDC0-0B9B-4CFF-90CE-DBD05CCF3B51}">
      <dsp:nvSpPr>
        <dsp:cNvPr id="0" name=""/>
        <dsp:cNvSpPr/>
      </dsp:nvSpPr>
      <dsp:spPr>
        <a:xfrm>
          <a:off x="6259545" y="1077904"/>
          <a:ext cx="2234526" cy="1117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Ingenieros 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eléctricos</a:t>
          </a:r>
        </a:p>
      </dsp:txBody>
      <dsp:txXfrm>
        <a:off x="6292269" y="1110628"/>
        <a:ext cx="2169078" cy="1051815"/>
      </dsp:txXfrm>
    </dsp:sp>
    <dsp:sp modelId="{50E2A214-2EF2-47F0-B5DE-93CB43CDB2BD}">
      <dsp:nvSpPr>
        <dsp:cNvPr id="0" name=""/>
        <dsp:cNvSpPr/>
      </dsp:nvSpPr>
      <dsp:spPr>
        <a:xfrm rot="2142401">
          <a:off x="5262274" y="2580840"/>
          <a:ext cx="1100731" cy="38671"/>
        </a:xfrm>
        <a:custGeom>
          <a:avLst/>
          <a:gdLst/>
          <a:ahLst/>
          <a:cxnLst/>
          <a:rect l="0" t="0" r="0" b="0"/>
          <a:pathLst>
            <a:path>
              <a:moveTo>
                <a:pt x="0" y="19335"/>
              </a:moveTo>
              <a:lnTo>
                <a:pt x="1100731" y="193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785122" y="2572657"/>
        <a:ext cx="55036" cy="55036"/>
      </dsp:txXfrm>
    </dsp:sp>
    <dsp:sp modelId="{1F4239E0-84D3-4885-B7AC-D636E8F6B64F}">
      <dsp:nvSpPr>
        <dsp:cNvPr id="0" name=""/>
        <dsp:cNvSpPr/>
      </dsp:nvSpPr>
      <dsp:spPr>
        <a:xfrm>
          <a:off x="6259545" y="2362757"/>
          <a:ext cx="2234526" cy="1117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informáticos</a:t>
          </a:r>
        </a:p>
      </dsp:txBody>
      <dsp:txXfrm>
        <a:off x="6292269" y="2395481"/>
        <a:ext cx="2169078" cy="1051815"/>
      </dsp:txXfrm>
    </dsp:sp>
    <dsp:sp modelId="{302DF5D1-027E-4485-B1AD-9B5991DC0E18}">
      <dsp:nvSpPr>
        <dsp:cNvPr id="0" name=""/>
        <dsp:cNvSpPr/>
      </dsp:nvSpPr>
      <dsp:spPr>
        <a:xfrm rot="2142401">
          <a:off x="2133938" y="3223266"/>
          <a:ext cx="1100731" cy="38671"/>
        </a:xfrm>
        <a:custGeom>
          <a:avLst/>
          <a:gdLst/>
          <a:ahLst/>
          <a:cxnLst/>
          <a:rect l="0" t="0" r="0" b="0"/>
          <a:pathLst>
            <a:path>
              <a:moveTo>
                <a:pt x="0" y="19335"/>
              </a:moveTo>
              <a:lnTo>
                <a:pt x="1100731" y="1933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656785" y="3215084"/>
        <a:ext cx="55036" cy="55036"/>
      </dsp:txXfrm>
    </dsp:sp>
    <dsp:sp modelId="{EE5443FB-D275-42DA-A7D6-493BA8CC886A}">
      <dsp:nvSpPr>
        <dsp:cNvPr id="0" name=""/>
        <dsp:cNvSpPr/>
      </dsp:nvSpPr>
      <dsp:spPr>
        <a:xfrm>
          <a:off x="3131208" y="3005183"/>
          <a:ext cx="2234526" cy="1117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Personal de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limpieza</a:t>
          </a:r>
        </a:p>
      </dsp:txBody>
      <dsp:txXfrm>
        <a:off x="3163932" y="3037907"/>
        <a:ext cx="2169078" cy="1051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D8D30-E7FD-4A73-BA76-3BFE7BCB62A9}" type="datetimeFigureOut">
              <a:rPr lang="es-ES" smtClean="0"/>
              <a:t>25/10/2019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8520D-D0A6-47CF-BE65-81D73BDC6BA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918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lenindustries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lenindustries.com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25/10/2016</a:t>
            </a:r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3608040" cy="333853"/>
          </a:xfrm>
        </p:spPr>
        <p:txBody>
          <a:bodyPr/>
          <a:lstStyle>
            <a:lvl1pPr>
              <a:defRPr sz="1000"/>
            </a:lvl1pPr>
          </a:lstStyle>
          <a:p>
            <a:r>
              <a:rPr lang="es-ES" dirty="0">
                <a:solidFill>
                  <a:schemeClr val="tx1"/>
                </a:solidFill>
                <a:hlinkClick r:id="rId2"/>
              </a:rPr>
              <a:t>http://www.allenindustries.com/  </a:t>
            </a:r>
            <a:endParaRPr lang="es-ES" dirty="0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395288" y="333375"/>
            <a:ext cx="7921625" cy="1800225"/>
          </a:xfrm>
        </p:spPr>
        <p:txBody>
          <a:bodyPr/>
          <a:lstStyle>
            <a:lvl1pPr marL="36576" indent="0">
              <a:buNone/>
              <a:defRPr/>
            </a:lvl1pPr>
            <a:lvl2pPr marL="448056" indent="0">
              <a:buNone/>
              <a:defRPr/>
            </a:lvl2pPr>
            <a:lvl3pPr marL="749808" indent="0">
              <a:buNone/>
              <a:defRPr/>
            </a:lvl3pPr>
          </a:lstStyle>
          <a:p>
            <a:pPr lvl="0"/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dirty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r>
              <a:rPr lang="es-ES" dirty="0"/>
              <a:t>25/10/2016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http://www.allenindustries.com/  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25/10/2016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http://www.allenindustries.com/ 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25/10/2016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http://www.allenindustries.com/ 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179512" y="5589240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r>
              <a:rPr lang="es-ES" dirty="0"/>
              <a:t>25/10/2016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r>
              <a:rPr lang="es-ES" dirty="0"/>
              <a:t>http://www.allenindustries.com/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25/10/2016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http://www.allenindustries.com/ 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988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25/10/2016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http://www.allenindustries.com/ 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24F-04F1-4B16-8AF8-345EA04303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3417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25/10/2016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http://www.allenindustries.com/ 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24F-04F1-4B16-8AF8-345EA04303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6002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25/10/2016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http://www.allenindustries.com/ 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24F-04F1-4B16-8AF8-345EA04303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5032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25/10/2016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http://www.allenindustries.com/  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24F-04F1-4B16-8AF8-345EA04303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0990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25/10/2016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http://www.allenindustries.com/  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24F-04F1-4B16-8AF8-345EA04303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177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25/10/2016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http://www.allenindustries.com/ 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43572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25/10/2016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http://www.allenindustries.com/ 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24F-04F1-4B16-8AF8-345EA04303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69311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25/10/2016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http://www.allenindustries.com/ 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24F-04F1-4B16-8AF8-345EA04303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5147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25/10/2016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http://www.allenindustries.com/  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24F-04F1-4B16-8AF8-345EA04303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29319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25/10/2016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http://www.allenindustries.com/  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24F-04F1-4B16-8AF8-345EA04303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18831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25/10/2016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http://www.allenindustries.com/ 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24F-04F1-4B16-8AF8-345EA04303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56887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25/10/2016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http://www.allenindustries.com/ 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24F-04F1-4B16-8AF8-345EA04303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571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kumimoji="0" lang="en-US" dirty="0"/>
              <a:t>ALLEN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7499176" cy="4497363"/>
          </a:xfrm>
        </p:spPr>
        <p:txBody>
          <a:bodyPr/>
          <a:lstStyle>
            <a:lvl5pPr marL="130759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4" eaLnBrk="1" latinLnBrk="0" hangingPunct="1"/>
            <a:endParaRPr kumimoji="0"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25/10/2016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s-ES" dirty="0">
                <a:solidFill>
                  <a:schemeClr val="tx1"/>
                </a:solidFill>
                <a:hlinkClick r:id="rId2"/>
              </a:rPr>
              <a:t>http://www.allenindustries.com/</a:t>
            </a:r>
            <a:r>
              <a:rPr lang="es-ES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2400" y="6309320"/>
            <a:ext cx="762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25/10/2016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http://www.allenindustries.com/ 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25/10/2016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http://www.allenindustries.com/  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25/10/2016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http://www.allenindustries.com/  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25/10/2016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/>
              <a:t>http://www.allenindustries.com/ 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25/10/2016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http://www.allenindustries.com/ 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25/10/2016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http://www.allenindustries.com/  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alphaModFix amt="50000"/>
            <a:lum/>
          </a:blip>
          <a:srcRect/>
          <a:stretch>
            <a:fillRect l="56000" t="39000" r="7000" b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s-ES" dirty="0"/>
              <a:t>25/10/2016</a:t>
            </a: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s-ES" dirty="0"/>
              <a:t>http://www.allenindustries.com/  </a:t>
            </a: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1" r:id="rId13"/>
    <p:sldLayoutId id="2147483672" r:id="rId14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25/10/2016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http://www.allenindustries.com/ 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124F-04F1-4B16-8AF8-345EA04303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937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esl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ulavirtual-educacion.larioja.org/pluginfile.php/157284/mod_resource/content/0/Pr%C3%A1ctica%206%20Dise%C3%B1o%20de%20una%20presentaci%C3%B3n%20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lenindustries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sla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sla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www.tesl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0P1Ikyz8To" TargetMode="External"/><Relationship Id="rId7" Type="http://schemas.openxmlformats.org/officeDocument/2006/relationships/image" Target="../media/image6.jpeg"/><Relationship Id="rId2" Type="http://schemas.openxmlformats.org/officeDocument/2006/relationships/hyperlink" Target="http://www.allenindustries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hyperlink" Target="https://youtu.be/hJaKwjM7YGA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Press@tesla.com" TargetMode="External"/><Relationship Id="rId2" Type="http://schemas.openxmlformats.org/officeDocument/2006/relationships/hyperlink" Target="mailto:EUPress@tesla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allenindustries.com/" TargetMode="External"/><Relationship Id="rId5" Type="http://schemas.openxmlformats.org/officeDocument/2006/relationships/hyperlink" Target="mailto:China-Press@tesla.com" TargetMode="External"/><Relationship Id="rId4" Type="http://schemas.openxmlformats.org/officeDocument/2006/relationships/hyperlink" Target="mailto:APACPress@tesla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332656"/>
            <a:ext cx="6012160" cy="1470025"/>
          </a:xfrm>
        </p:spPr>
        <p:txBody>
          <a:bodyPr/>
          <a:lstStyle/>
          <a:p>
            <a:r>
              <a:rPr lang="es-ES" dirty="0"/>
              <a:t>Allen</a:t>
            </a:r>
          </a:p>
        </p:txBody>
      </p:sp>
      <p:sp>
        <p:nvSpPr>
          <p:cNvPr id="3" name="2 Subtítulo"/>
          <p:cNvSpPr>
            <a:spLocks noGrp="1"/>
          </p:cNvSpPr>
          <p:nvPr>
            <p:ph sz="quarter" idx="13"/>
          </p:nvPr>
        </p:nvSpPr>
        <p:spPr>
          <a:xfrm>
            <a:off x="254968" y="1664804"/>
            <a:ext cx="5688632" cy="1008112"/>
          </a:xfrm>
        </p:spPr>
        <p:txBody>
          <a:bodyPr>
            <a:normAutofit/>
          </a:bodyPr>
          <a:lstStyle/>
          <a:p>
            <a:r>
              <a:rPr lang="es-ES" sz="2800" dirty="0">
                <a:solidFill>
                  <a:srgbClr val="00B0F0"/>
                </a:solidFill>
                <a:hlinkClick r:id="rId2"/>
              </a:rPr>
              <a:t>https://www.tesla.com/</a:t>
            </a:r>
            <a:r>
              <a:rPr lang="es-ES" sz="2800" dirty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1026" name="Picture 2" descr="https://lh4.ggpht.com/SKQHLsT8xsNpXeL5si4bBqSNqdy8Qbvzk15J3qWTp55AnnkbNO6-vBJhIBTQxyq16YE=w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693116"/>
            <a:ext cx="3350642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95536" y="4653136"/>
            <a:ext cx="5256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4"/>
              </a:rPr>
              <a:t>https://aulavirtual-educacion.larioja.org/pluginfile.php/157284/mod_resource/content/0/Pr%C3%A1ctica%206%20Dise%C3%B1o%20de%20una%20presentaci%C3%B3n%20.pdf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872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5000">
        <p14:prism/>
      </p:transition>
    </mc:Choice>
    <mc:Fallback xmlns="">
      <p:transition spd="slow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ALLEN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s-ES" dirty="0">
                <a:solidFill>
                  <a:schemeClr val="bg1"/>
                </a:solidFill>
              </a:rPr>
              <a:t>Dirección:</a:t>
            </a:r>
          </a:p>
          <a:p>
            <a:pPr marL="36576" indent="0">
              <a:buNone/>
            </a:pPr>
            <a:r>
              <a:rPr lang="es-ES" dirty="0">
                <a:solidFill>
                  <a:schemeClr val="bg1"/>
                </a:solidFill>
              </a:rPr>
              <a:t>7844 W Central Ave, Toledo, OH 43617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hlinkClick r:id="rId2"/>
              </a:rPr>
              <a:t>https://www.tesla.com/  /</a:t>
            </a:r>
            <a:r>
              <a:rPr lang="es-ES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25/10/2016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488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15000">
        <p14:glitter pattern="hexagon"/>
      </p:transition>
    </mc:Choice>
    <mc:Fallback xmlns="">
      <p:transition spd="slow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25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ALLEN</a:t>
            </a:r>
            <a:r>
              <a:rPr lang="es-ES" dirty="0">
                <a:solidFill>
                  <a:schemeClr val="bg1"/>
                </a:solidFill>
              </a:rPr>
              <a:t>            </a:t>
            </a:r>
            <a:r>
              <a:rPr lang="es-ES" dirty="0"/>
              <a:t> instalaciones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es-ES" dirty="0">
                <a:solidFill>
                  <a:schemeClr val="bg1"/>
                </a:solidFill>
              </a:rPr>
              <a:t>El taller de industrias Allen se compone de ingenieros robóticos y robots que nos ayudan, de 6 ejes y pudiendo levantar un máximo de 1000 kg. Hemos añadido luces de alta eficiencia para iluminar lo que antes era un espacio oscuro y cerrado. Los pisos y las paredes están pintadas de un blanco inmaculado tanto a iluminar el espacio y marcan el tono de laboratorio como la atención al detalle.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25/10/2016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>
                <a:solidFill>
                  <a:srgbClr val="00B0F0"/>
                </a:solidFill>
                <a:hlinkClick r:id="rId2"/>
              </a:rPr>
              <a:t>https://www.tesla.com/</a:t>
            </a:r>
            <a:r>
              <a:rPr lang="es-ES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837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90000">
        <p14:doors dir="vert"/>
      </p:transition>
    </mc:Choice>
    <mc:Fallback xmlns="">
      <p:transition spd="slow" advClick="0" advTm="9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ALLEN       A qué nos dedicamos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s-ES" dirty="0">
                <a:solidFill>
                  <a:schemeClr val="bg1"/>
                </a:solidFill>
              </a:rPr>
              <a:t>Generalmente nos dedicamos al campo robótico, coches eléctricos y componentes para la propulsión de vehículos eléctricos y sistemas de almacenamiento a baterías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25/10/2016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hlinkClick r:id="rId2"/>
              </a:rPr>
              <a:t>https://www.tesla.com/</a:t>
            </a:r>
            <a:r>
              <a:rPr lang="es-E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10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35000">
        <p:checker/>
      </p:transition>
    </mc:Choice>
    <mc:Fallback xmlns="">
      <p:transition spd="slow" advClick="0" advTm="35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ALLEN      esquema del personal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25/10/2016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hlinkClick r:id="rId2"/>
              </a:rPr>
              <a:t>https://www.tesla.com/</a:t>
            </a:r>
            <a:r>
              <a:rPr lang="es-E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 dirty="0"/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4240117628"/>
              </p:ext>
            </p:extLst>
          </p:nvPr>
        </p:nvGraphicFramePr>
        <p:xfrm>
          <a:off x="251520" y="1397000"/>
          <a:ext cx="8496944" cy="520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780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25000">
        <p14:honeycomb/>
      </p:transition>
    </mc:Choice>
    <mc:Fallback xmlns="">
      <p:transition spd="slow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ALLEN               qué creamos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25/10/2016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hlinkClick r:id="rId2"/>
              </a:rPr>
              <a:t>https://www.tesla.com/  /</a:t>
            </a:r>
            <a:r>
              <a:rPr lang="es-ES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 dirty="0"/>
          </a:p>
        </p:txBody>
      </p:sp>
      <p:pic>
        <p:nvPicPr>
          <p:cNvPr id="1026" name="Picture 2" descr="Tesla robot Gigafactory 10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9" y="1340769"/>
            <a:ext cx="2438157" cy="338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lectrek.files.wordpress.com/2016/07/tesla-gigafactory-robot-11.png?w=1000&amp;h=&amp;crop=1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756417"/>
            <a:ext cx="2636213" cy="148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2d2 robot Tesl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3" y="1338021"/>
            <a:ext cx="2694290" cy="20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32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0">
        <p14:ripple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79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5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53" tmFilter="0, 0; 0.125,0.2665; 0.25,0.4; 0.375,0.465; 0.5,0.5;  0.625,0.535; 0.75,0.6; 0.875,0.7335; 1,1">
                                          <p:stCondLst>
                                            <p:cond delay="653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" tmFilter="0, 0; 0.125,0.2665; 0.25,0.4; 0.375,0.465; 0.5,0.5;  0.625,0.535; 0.75,0.6; 0.875,0.7335; 1,1">
                                          <p:stCondLst>
                                            <p:cond delay="130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" tmFilter="0, 0; 0.125,0.2665; 0.25,0.4; 0.375,0.465; 0.5,0.5;  0.625,0.535; 0.75,0.6; 0.875,0.7335; 1,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">
                                          <p:stCondLst>
                                            <p:cond delay="63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" decel="50000">
                                          <p:stCondLst>
                                            <p:cond delay="665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">
                                          <p:stCondLst>
                                            <p:cond delay="129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" decel="50000">
                                          <p:stCondLst>
                                            <p:cond delay="131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" decel="50000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" decel="50000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ALLEN               contáctanos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 fontAlgn="base">
              <a:buNone/>
            </a:pPr>
            <a:r>
              <a:rPr lang="es-ES" dirty="0">
                <a:solidFill>
                  <a:schemeClr val="bg1"/>
                </a:solidFill>
              </a:rPr>
              <a:t>Europa:</a:t>
            </a:r>
          </a:p>
          <a:p>
            <a:pPr marL="36576" indent="0" fontAlgn="base">
              <a:buNone/>
            </a:pPr>
            <a:r>
              <a:rPr lang="es-ES" dirty="0">
                <a:hlinkClick r:id="rId2"/>
              </a:rPr>
              <a:t>EUPress@tesla.com</a:t>
            </a:r>
            <a:endParaRPr lang="es-ES" dirty="0"/>
          </a:p>
          <a:p>
            <a:pPr marL="36576" indent="0" fontAlgn="base">
              <a:buNone/>
            </a:pPr>
            <a:r>
              <a:rPr lang="es-ES" dirty="0">
                <a:solidFill>
                  <a:schemeClr val="bg1"/>
                </a:solidFill>
              </a:rPr>
              <a:t>Norte América:</a:t>
            </a:r>
          </a:p>
          <a:p>
            <a:pPr marL="36576" indent="0" fontAlgn="base">
              <a:buNone/>
            </a:pPr>
            <a:r>
              <a:rPr lang="es-ES" dirty="0">
                <a:hlinkClick r:id="rId3"/>
              </a:rPr>
              <a:t>Press@tesla.com</a:t>
            </a:r>
            <a:endParaRPr lang="es-ES" dirty="0"/>
          </a:p>
          <a:p>
            <a:pPr marL="36576" indent="0" fontAlgn="base">
              <a:buNone/>
            </a:pPr>
            <a:r>
              <a:rPr lang="es-ES" dirty="0">
                <a:solidFill>
                  <a:schemeClr val="bg1"/>
                </a:solidFill>
              </a:rPr>
              <a:t>Australia and Asia:</a:t>
            </a:r>
          </a:p>
          <a:p>
            <a:pPr marL="36576" indent="0" fontAlgn="base">
              <a:buNone/>
            </a:pPr>
            <a:r>
              <a:rPr lang="es-ES" dirty="0">
                <a:hlinkClick r:id="rId4"/>
              </a:rPr>
              <a:t>APACPress@tesla.com</a:t>
            </a:r>
            <a:endParaRPr lang="es-ES" dirty="0"/>
          </a:p>
          <a:p>
            <a:pPr marL="36576" indent="0" fontAlgn="base">
              <a:buNone/>
            </a:pPr>
            <a:r>
              <a:rPr lang="es-ES" dirty="0">
                <a:solidFill>
                  <a:schemeClr val="bg1"/>
                </a:solidFill>
              </a:rPr>
              <a:t>China:</a:t>
            </a:r>
          </a:p>
          <a:p>
            <a:pPr marL="36576" indent="0" fontAlgn="base">
              <a:buNone/>
            </a:pPr>
            <a:r>
              <a:rPr lang="es-ES" dirty="0">
                <a:hlinkClick r:id="rId5"/>
              </a:rPr>
              <a:t>China-Press@tesla.com</a:t>
            </a:r>
            <a:endParaRPr lang="es-ES" dirty="0"/>
          </a:p>
          <a:p>
            <a:pPr marL="36576" indent="0" fontAlgn="base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36576" indent="0">
              <a:buNone/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25/10/2016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solidFill>
                  <a:schemeClr val="tx1"/>
                </a:solidFill>
                <a:hlinkClick r:id="rId6"/>
              </a:rPr>
              <a:t>http://www.allenindustries.com/</a:t>
            </a:r>
            <a:r>
              <a:rPr lang="es-ES">
                <a:solidFill>
                  <a:schemeClr val="tx1"/>
                </a:solidFill>
              </a:rPr>
              <a:t>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685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5000">
        <p14:vortex dir="r"/>
      </p:transition>
    </mc:Choice>
    <mc:Fallback xmlns="">
      <p:transition spd="slow" advClick="0" advTm="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117</TotalTime>
  <Words>286</Words>
  <Application>Microsoft Office PowerPoint</Application>
  <PresentationFormat>Presentación en pantalla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Book</vt:lpstr>
      <vt:lpstr>Wingdings 2</vt:lpstr>
      <vt:lpstr>Técnico</vt:lpstr>
      <vt:lpstr>Diseño personalizado</vt:lpstr>
      <vt:lpstr>Allen</vt:lpstr>
      <vt:lpstr>ALLEN</vt:lpstr>
      <vt:lpstr>ALLEN             instalaciones</vt:lpstr>
      <vt:lpstr>ALLEN       A qué nos dedicamos</vt:lpstr>
      <vt:lpstr>ALLEN      esquema del personal</vt:lpstr>
      <vt:lpstr>ALLEN               qué creamos</vt:lpstr>
      <vt:lpstr>ALLEN               contáctanos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Allen</dc:title>
  <dc:creator>Vespertino</dc:creator>
  <cp:lastModifiedBy>Vespertino</cp:lastModifiedBy>
  <cp:revision>25</cp:revision>
  <dcterms:created xsi:type="dcterms:W3CDTF">2016-10-21T17:52:10Z</dcterms:created>
  <dcterms:modified xsi:type="dcterms:W3CDTF">2019-10-25T14:37:53Z</dcterms:modified>
</cp:coreProperties>
</file>