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46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57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63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34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859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49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967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80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6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4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9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5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42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6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49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015F1D-E127-4CC8-891C-90DBC12B00E6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4B47-FCAD-477F-8961-4EC886B4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224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5.wdp"/><Relationship Id="rId3" Type="http://schemas.openxmlformats.org/officeDocument/2006/relationships/image" Target="../media/image7.gif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3.wdp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de lignina estructura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64" y="3646311"/>
            <a:ext cx="2013920" cy="323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95" y="498601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5" name="Rectángulo 4"/>
          <p:cNvSpPr/>
          <p:nvPr/>
        </p:nvSpPr>
        <p:spPr>
          <a:xfrm>
            <a:off x="7093374" y="5947370"/>
            <a:ext cx="5089792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FELIZ NAVIDAD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8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07" y="5001604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39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31" y="4988905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0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92" y="510031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1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04" y="5115904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2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28" y="5103205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4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816" y="4366561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5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28" y="4369449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6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404" y="4350783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7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768" y="510031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8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43" y="498601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9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51" y="4364439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0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63" y="436732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1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39" y="4374061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2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95" y="3717652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3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07" y="3720540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4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83" y="3727274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5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87" y="4364439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6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3" y="498601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7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996" y="510031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8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0" y="4350783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59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60" y="3718030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0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72" y="3720918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1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48" y="3702252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2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07" y="3057300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3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95" y="3066922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4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72" y="3057678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5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4" y="3060566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6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95" y="3047678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7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83" y="3057300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8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32" y="2435090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9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44" y="2437978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0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20" y="2444712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1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228" y="240871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2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40" y="2411605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4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944" y="1812972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5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332" y="1822594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6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452" y="1789487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7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82" y="1217029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8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70" y="1226651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79" name="Picture 8" descr="Imagen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40" y="618412"/>
            <a:ext cx="753500" cy="51308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034" name="Picture 10" descr="Resultado de imagen de bolas de navid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54" y="4748630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87" y="4803032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373" y="4798576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30" y="4807280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24" y="4144936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94" y="4179767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87" y="4196012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32" y="3537625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35" y="2905914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08" y="2905914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50" y="3475594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36" y="3503445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29" y="3487113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82" y="2224243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9" y="5372446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33" y="4122502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17" y="2221901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51" y="2214423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0" descr="Resultado de imagen de bolas de nav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" b="9687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96" y="1076707"/>
            <a:ext cx="388587" cy="3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6" descr="Resultado de imagen de prese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611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27" y="5450296"/>
            <a:ext cx="1339465" cy="13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6" descr="Resultado de imagen de presen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611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90" y="6174801"/>
            <a:ext cx="753677" cy="7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6355" y="6462433"/>
            <a:ext cx="27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Diego Extremiana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299" b="95785" l="5495" r="9642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0732" y="4175"/>
            <a:ext cx="1171914" cy="840301"/>
          </a:xfrm>
          <a:prstGeom prst="rect">
            <a:avLst/>
          </a:prstGeom>
        </p:spPr>
      </p:pic>
      <p:pic>
        <p:nvPicPr>
          <p:cNvPr id="107" name="Picture 16" descr="Resultado de imagen de presen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611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63" y="5969778"/>
            <a:ext cx="753677" cy="7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presen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611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44" y="5836244"/>
            <a:ext cx="1252378" cy="12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6" descr="Resultado de imagen de presen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611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84" y="6182609"/>
            <a:ext cx="753677" cy="7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6" descr="Resultado de imagen de presen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611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12" y="6346617"/>
            <a:ext cx="753677" cy="7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6" descr="Resultado de imagen de presen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611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0" y="6334945"/>
            <a:ext cx="753677" cy="7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6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Extremiana Palacín</dc:creator>
  <cp:lastModifiedBy>Diego Extremiana Palacín</cp:lastModifiedBy>
  <cp:revision>6</cp:revision>
  <dcterms:created xsi:type="dcterms:W3CDTF">2019-12-19T19:48:26Z</dcterms:created>
  <dcterms:modified xsi:type="dcterms:W3CDTF">2019-12-19T20:38:29Z</dcterms:modified>
</cp:coreProperties>
</file>