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9" r:id="rId5"/>
    <p:sldId id="258" r:id="rId6"/>
    <p:sldId id="266" r:id="rId7"/>
    <p:sldId id="264" r:id="rId8"/>
    <p:sldId id="261" r:id="rId9"/>
    <p:sldId id="262" r:id="rId10"/>
    <p:sldId id="260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43B41C8B-5B9C-42D2-AF0B-143192E02620}">
          <p14:sldIdLst>
            <p14:sldId id="256"/>
            <p14:sldId id="265"/>
            <p14:sldId id="257"/>
            <p14:sldId id="259"/>
            <p14:sldId id="258"/>
            <p14:sldId id="266"/>
            <p14:sldId id="264"/>
            <p14:sldId id="261"/>
            <p14:sldId id="262"/>
            <p14:sldId id="260"/>
            <p14:sldId id="263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E2D7E5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9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AB94ED-45EE-4356-8EDF-CE704F3EB64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F094AD6-F870-4A37-8A5F-3BFF9EA9723D}">
      <dgm:prSet phldrT="[Texto]" custT="1"/>
      <dgm:spPr>
        <a:solidFill>
          <a:srgbClr val="FF9933"/>
        </a:solidFill>
        <a:ln>
          <a:solidFill>
            <a:schemeClr val="accent5"/>
          </a:solidFill>
          <a:round/>
        </a:ln>
        <a:effectLst>
          <a:softEdge rad="0"/>
        </a:effectLst>
      </dgm:spPr>
      <dgm:t>
        <a:bodyPr/>
        <a:lstStyle/>
        <a:p>
          <a:r>
            <a:rPr lang="es-ES" sz="1600" b="1" dirty="0">
              <a:solidFill>
                <a:schemeClr val="accent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EL SISTEMA SOLAR</a:t>
          </a:r>
        </a:p>
      </dgm:t>
    </dgm:pt>
    <dgm:pt modelId="{F8B8F1CF-E885-4A6E-9D86-28FEA47FDFC2}" type="parTrans" cxnId="{589FADEE-0FCC-493E-80CB-EC375EF94AEE}">
      <dgm:prSet/>
      <dgm:spPr/>
      <dgm:t>
        <a:bodyPr/>
        <a:lstStyle/>
        <a:p>
          <a:endParaRPr lang="es-ES"/>
        </a:p>
      </dgm:t>
    </dgm:pt>
    <dgm:pt modelId="{4F899942-BA6E-4327-A7FC-6A57969E26BD}" type="sibTrans" cxnId="{589FADEE-0FCC-493E-80CB-EC375EF94AEE}">
      <dgm:prSet/>
      <dgm:spPr/>
      <dgm:t>
        <a:bodyPr/>
        <a:lstStyle/>
        <a:p>
          <a:endParaRPr lang="es-ES"/>
        </a:p>
      </dgm:t>
    </dgm:pt>
    <dgm:pt modelId="{4342D358-D6CF-4086-B659-3E11D18FEF90}">
      <dgm:prSet phldrT="[Texto]" custT="1"/>
      <dgm:spPr>
        <a:solidFill>
          <a:srgbClr val="0070C0"/>
        </a:solidFill>
        <a:ln>
          <a:solidFill>
            <a:schemeClr val="lt1">
              <a:hueOff val="0"/>
              <a:satOff val="0"/>
              <a:lumOff val="0"/>
            </a:schemeClr>
          </a:solidFill>
          <a:round/>
        </a:ln>
        <a:effectLst>
          <a:softEdge rad="0"/>
        </a:effectLst>
      </dgm:spPr>
      <dgm:t>
        <a:bodyPr/>
        <a:lstStyle/>
        <a:p>
          <a:r>
            <a:rPr lang="es-E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PLANETAS</a:t>
          </a:r>
          <a:r>
            <a:rPr lang="es-ES" sz="1500" dirty="0"/>
            <a:t> </a:t>
          </a:r>
          <a:r>
            <a:rPr lang="es-E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INTERIORES</a:t>
          </a:r>
        </a:p>
      </dgm:t>
    </dgm:pt>
    <dgm:pt modelId="{DF86A1C1-7E09-4A3D-9A13-56308EC4170F}" type="parTrans" cxnId="{5D12890D-0EE5-441E-B64C-3CB485F75977}">
      <dgm:prSet/>
      <dgm:spPr/>
      <dgm:t>
        <a:bodyPr/>
        <a:lstStyle/>
        <a:p>
          <a:endParaRPr lang="es-ES"/>
        </a:p>
      </dgm:t>
    </dgm:pt>
    <dgm:pt modelId="{9EDB5C80-292A-4A81-BF17-3C249CA7A5CD}" type="sibTrans" cxnId="{5D12890D-0EE5-441E-B64C-3CB485F75977}">
      <dgm:prSet/>
      <dgm:spPr/>
      <dgm:t>
        <a:bodyPr/>
        <a:lstStyle/>
        <a:p>
          <a:endParaRPr lang="es-ES"/>
        </a:p>
      </dgm:t>
    </dgm:pt>
    <dgm:pt modelId="{3C1C9A0C-D7CE-49BD-84BF-F9FF928C31E8}">
      <dgm:prSet phldrT="[Texto]" custT="1"/>
      <dgm:spPr>
        <a:solidFill>
          <a:srgbClr val="92D050"/>
        </a:solidFill>
        <a:ln>
          <a:solidFill>
            <a:schemeClr val="lt1">
              <a:hueOff val="0"/>
              <a:satOff val="0"/>
              <a:lumOff val="0"/>
            </a:schemeClr>
          </a:solidFill>
          <a:round/>
        </a:ln>
        <a:effectLst>
          <a:softEdge rad="0"/>
        </a:effectLst>
      </dgm:spPr>
      <dgm:t>
        <a:bodyPr/>
        <a:lstStyle/>
        <a:p>
          <a:r>
            <a:rPr lang="es-E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LA</a:t>
          </a:r>
          <a:r>
            <a:rPr lang="es-ES" sz="1500" dirty="0"/>
            <a:t> </a:t>
          </a:r>
          <a:r>
            <a:rPr lang="es-E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TIERRA</a:t>
          </a:r>
        </a:p>
      </dgm:t>
    </dgm:pt>
    <dgm:pt modelId="{D7D14D9B-3AC4-4709-BBE0-75C3E72ED0A4}" type="parTrans" cxnId="{8475071B-EA94-45EE-A873-AED73FC87B88}">
      <dgm:prSet/>
      <dgm:spPr/>
      <dgm:t>
        <a:bodyPr/>
        <a:lstStyle/>
        <a:p>
          <a:endParaRPr lang="es-ES"/>
        </a:p>
      </dgm:t>
    </dgm:pt>
    <dgm:pt modelId="{59A55C94-8497-49AC-A8DC-459C3A309773}" type="sibTrans" cxnId="{8475071B-EA94-45EE-A873-AED73FC87B88}">
      <dgm:prSet/>
      <dgm:spPr/>
      <dgm:t>
        <a:bodyPr/>
        <a:lstStyle/>
        <a:p>
          <a:endParaRPr lang="es-ES"/>
        </a:p>
      </dgm:t>
    </dgm:pt>
    <dgm:pt modelId="{BF888E87-18A1-4EE4-B41F-55EC05DD24F3}">
      <dgm:prSet phldrT="[Texto]" custT="1"/>
      <dgm:spPr>
        <a:solidFill>
          <a:srgbClr val="0070C0"/>
        </a:solidFill>
        <a:ln>
          <a:solidFill>
            <a:schemeClr val="lt1">
              <a:hueOff val="0"/>
              <a:satOff val="0"/>
              <a:lumOff val="0"/>
            </a:schemeClr>
          </a:solidFill>
          <a:round/>
        </a:ln>
        <a:effectLst>
          <a:softEdge rad="0"/>
        </a:effectLst>
      </dgm:spPr>
      <dgm:t>
        <a:bodyPr/>
        <a:lstStyle/>
        <a:p>
          <a:r>
            <a:rPr lang="es-E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PLANETAS </a:t>
          </a:r>
        </a:p>
        <a:p>
          <a:r>
            <a:rPr lang="es-E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EXTERIORES</a:t>
          </a:r>
        </a:p>
      </dgm:t>
    </dgm:pt>
    <dgm:pt modelId="{A63DB3B1-92FD-4D10-9C96-11555865A414}" type="parTrans" cxnId="{77E4FA81-EEFF-46FA-8424-96A86BEA774E}">
      <dgm:prSet/>
      <dgm:spPr/>
      <dgm:t>
        <a:bodyPr/>
        <a:lstStyle/>
        <a:p>
          <a:endParaRPr lang="es-ES"/>
        </a:p>
      </dgm:t>
    </dgm:pt>
    <dgm:pt modelId="{597C3934-A111-420C-8276-98BE6314C27A}" type="sibTrans" cxnId="{77E4FA81-EEFF-46FA-8424-96A86BEA774E}">
      <dgm:prSet/>
      <dgm:spPr/>
      <dgm:t>
        <a:bodyPr/>
        <a:lstStyle/>
        <a:p>
          <a:endParaRPr lang="es-ES"/>
        </a:p>
      </dgm:t>
    </dgm:pt>
    <dgm:pt modelId="{7C00CBF6-431B-41E2-B476-30B0A78F1C41}" type="asst">
      <dgm:prSet custT="1"/>
      <dgm:spPr>
        <a:solidFill>
          <a:schemeClr val="accent6">
            <a:lumMod val="60000"/>
            <a:lumOff val="4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  <a:round/>
        </a:ln>
        <a:effectLst>
          <a:softEdge rad="0"/>
        </a:effectLst>
      </dgm:spPr>
      <dgm:t>
        <a:bodyPr/>
        <a:lstStyle/>
        <a:p>
          <a:r>
            <a:rPr lang="es-E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MARTE</a:t>
          </a:r>
        </a:p>
      </dgm:t>
    </dgm:pt>
    <dgm:pt modelId="{78B64EB7-615C-452B-B4D0-232393FC3E81}" type="parTrans" cxnId="{6A4133A2-4758-4FF1-91E0-4EFE43962897}">
      <dgm:prSet/>
      <dgm:spPr/>
      <dgm:t>
        <a:bodyPr/>
        <a:lstStyle/>
        <a:p>
          <a:endParaRPr lang="es-ES"/>
        </a:p>
      </dgm:t>
    </dgm:pt>
    <dgm:pt modelId="{D8BC6E0C-C921-48BF-94DC-5F64C1107958}" type="sibTrans" cxnId="{6A4133A2-4758-4FF1-91E0-4EFE43962897}">
      <dgm:prSet/>
      <dgm:spPr/>
      <dgm:t>
        <a:bodyPr/>
        <a:lstStyle/>
        <a:p>
          <a:endParaRPr lang="es-ES"/>
        </a:p>
      </dgm:t>
    </dgm:pt>
    <dgm:pt modelId="{B0DD750A-EDA1-4C3F-93F9-203EC237A7ED}" type="asst">
      <dgm:prSet custT="1"/>
      <dgm:spPr>
        <a:solidFill>
          <a:schemeClr val="accent6">
            <a:lumMod val="60000"/>
            <a:lumOff val="4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  <a:round/>
        </a:ln>
        <a:effectLst>
          <a:softEdge rad="0"/>
        </a:effectLst>
      </dgm:spPr>
      <dgm:t>
        <a:bodyPr/>
        <a:lstStyle/>
        <a:p>
          <a:r>
            <a:rPr lang="es-E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JÚPITER</a:t>
          </a:r>
        </a:p>
      </dgm:t>
    </dgm:pt>
    <dgm:pt modelId="{683F025A-D698-4E47-BFC0-F4CA4F2458F2}" type="parTrans" cxnId="{DB09666C-7727-4D64-82E5-8DAD6A82F50B}">
      <dgm:prSet/>
      <dgm:spPr/>
      <dgm:t>
        <a:bodyPr/>
        <a:lstStyle/>
        <a:p>
          <a:endParaRPr lang="es-ES"/>
        </a:p>
      </dgm:t>
    </dgm:pt>
    <dgm:pt modelId="{7E11C0EE-F9C8-434D-B3F7-32715A3342D2}" type="sibTrans" cxnId="{DB09666C-7727-4D64-82E5-8DAD6A82F50B}">
      <dgm:prSet/>
      <dgm:spPr/>
      <dgm:t>
        <a:bodyPr/>
        <a:lstStyle/>
        <a:p>
          <a:endParaRPr lang="es-ES"/>
        </a:p>
      </dgm:t>
    </dgm:pt>
    <dgm:pt modelId="{F7F36D46-A31C-4DB5-8714-2C314519C012}" type="asst">
      <dgm:prSet custT="1"/>
      <dgm:spPr>
        <a:solidFill>
          <a:schemeClr val="accent6">
            <a:lumMod val="60000"/>
            <a:lumOff val="4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  <a:round/>
        </a:ln>
        <a:effectLst>
          <a:softEdge rad="0"/>
        </a:effectLst>
      </dgm:spPr>
      <dgm:t>
        <a:bodyPr/>
        <a:lstStyle/>
        <a:p>
          <a:r>
            <a:rPr lang="es-E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SATURNO</a:t>
          </a:r>
        </a:p>
      </dgm:t>
    </dgm:pt>
    <dgm:pt modelId="{737D9FB8-D818-4646-9BC9-84B820CC4E60}" type="parTrans" cxnId="{EAC7B62E-7D31-4BBA-B0AB-9857B58569EC}">
      <dgm:prSet/>
      <dgm:spPr/>
      <dgm:t>
        <a:bodyPr/>
        <a:lstStyle/>
        <a:p>
          <a:endParaRPr lang="es-ES"/>
        </a:p>
      </dgm:t>
    </dgm:pt>
    <dgm:pt modelId="{90BCE829-6ED4-482D-96FB-FE15DA7F2B11}" type="sibTrans" cxnId="{EAC7B62E-7D31-4BBA-B0AB-9857B58569EC}">
      <dgm:prSet/>
      <dgm:spPr/>
      <dgm:t>
        <a:bodyPr/>
        <a:lstStyle/>
        <a:p>
          <a:endParaRPr lang="es-ES"/>
        </a:p>
      </dgm:t>
    </dgm:pt>
    <dgm:pt modelId="{E671B8B4-6171-44D3-8C50-808043AE127C}" type="asst">
      <dgm:prSet custT="1"/>
      <dgm:spPr>
        <a:solidFill>
          <a:schemeClr val="accent6">
            <a:lumMod val="60000"/>
            <a:lumOff val="4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  <a:round/>
        </a:ln>
        <a:effectLst>
          <a:softEdge rad="0"/>
        </a:effectLst>
      </dgm:spPr>
      <dgm:t>
        <a:bodyPr/>
        <a:lstStyle/>
        <a:p>
          <a:r>
            <a:rPr lang="es-E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URANO</a:t>
          </a:r>
        </a:p>
      </dgm:t>
    </dgm:pt>
    <dgm:pt modelId="{FED72722-5B9E-4EFD-B088-8D0A88776115}" type="parTrans" cxnId="{80F75217-8104-4782-BB0E-2109DE122778}">
      <dgm:prSet/>
      <dgm:spPr/>
      <dgm:t>
        <a:bodyPr/>
        <a:lstStyle/>
        <a:p>
          <a:endParaRPr lang="es-ES"/>
        </a:p>
      </dgm:t>
    </dgm:pt>
    <dgm:pt modelId="{54F20B5F-877B-4DA9-81B0-2744E50FF83A}" type="sibTrans" cxnId="{80F75217-8104-4782-BB0E-2109DE122778}">
      <dgm:prSet/>
      <dgm:spPr/>
      <dgm:t>
        <a:bodyPr/>
        <a:lstStyle/>
        <a:p>
          <a:endParaRPr lang="es-ES"/>
        </a:p>
      </dgm:t>
    </dgm:pt>
    <dgm:pt modelId="{09866027-21B1-4CFE-B4B1-DEED2C81B858}" type="asst">
      <dgm:prSet custT="1"/>
      <dgm:spPr>
        <a:solidFill>
          <a:schemeClr val="accent6">
            <a:lumMod val="60000"/>
            <a:lumOff val="4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  <a:round/>
        </a:ln>
        <a:effectLst>
          <a:softEdge rad="0"/>
        </a:effectLst>
      </dgm:spPr>
      <dgm:t>
        <a:bodyPr/>
        <a:lstStyle/>
        <a:p>
          <a:r>
            <a:rPr lang="es-E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NEPTUNO</a:t>
          </a:r>
        </a:p>
      </dgm:t>
    </dgm:pt>
    <dgm:pt modelId="{BC124614-EE74-4DFD-8BEA-6FF1B6032653}" type="parTrans" cxnId="{5082F726-CB82-4C02-8D0C-7BFF63E84F7A}">
      <dgm:prSet/>
      <dgm:spPr/>
      <dgm:t>
        <a:bodyPr/>
        <a:lstStyle/>
        <a:p>
          <a:endParaRPr lang="es-ES"/>
        </a:p>
      </dgm:t>
    </dgm:pt>
    <dgm:pt modelId="{7239A8DC-58D1-4211-A1F7-2B3A0166EE5D}" type="sibTrans" cxnId="{5082F726-CB82-4C02-8D0C-7BFF63E84F7A}">
      <dgm:prSet/>
      <dgm:spPr/>
      <dgm:t>
        <a:bodyPr/>
        <a:lstStyle/>
        <a:p>
          <a:endParaRPr lang="es-ES"/>
        </a:p>
      </dgm:t>
    </dgm:pt>
    <dgm:pt modelId="{1523ED87-5410-4711-B683-CB8C4E93BBF4}" type="asst">
      <dgm:prSet custT="1"/>
      <dgm:spPr>
        <a:solidFill>
          <a:schemeClr val="accent6">
            <a:lumMod val="60000"/>
            <a:lumOff val="4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  <a:round/>
        </a:ln>
        <a:effectLst>
          <a:softEdge rad="0"/>
        </a:effectLst>
      </dgm:spPr>
      <dgm:t>
        <a:bodyPr/>
        <a:lstStyle/>
        <a:p>
          <a:r>
            <a:rPr lang="es-E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PLUTÓN</a:t>
          </a:r>
        </a:p>
      </dgm:t>
    </dgm:pt>
    <dgm:pt modelId="{BFB5408A-9BF3-4C55-BB70-B74AABE0A3A0}" type="parTrans" cxnId="{9EDCAD52-1288-4DC3-9B5F-1EA6BEC32F99}">
      <dgm:prSet/>
      <dgm:spPr/>
      <dgm:t>
        <a:bodyPr/>
        <a:lstStyle/>
        <a:p>
          <a:endParaRPr lang="es-ES"/>
        </a:p>
      </dgm:t>
    </dgm:pt>
    <dgm:pt modelId="{BE4A376D-D99C-4844-BFB5-ADCA83D358EA}" type="sibTrans" cxnId="{9EDCAD52-1288-4DC3-9B5F-1EA6BEC32F99}">
      <dgm:prSet/>
      <dgm:spPr/>
      <dgm:t>
        <a:bodyPr/>
        <a:lstStyle/>
        <a:p>
          <a:endParaRPr lang="es-ES"/>
        </a:p>
      </dgm:t>
    </dgm:pt>
    <dgm:pt modelId="{139F2C37-4285-46A4-9B7D-0B11D1AA8255}">
      <dgm:prSet phldrT="[Texto]" custT="1"/>
      <dgm:spPr>
        <a:solidFill>
          <a:schemeClr val="accent2">
            <a:lumMod val="20000"/>
            <a:lumOff val="8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  <a:round/>
        </a:ln>
        <a:effectLst>
          <a:softEdge rad="0"/>
        </a:effectLst>
      </dgm:spPr>
      <dgm:t>
        <a:bodyPr/>
        <a:lstStyle/>
        <a:p>
          <a:r>
            <a:rPr lang="es-E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Venus</a:t>
          </a:r>
        </a:p>
      </dgm:t>
    </dgm:pt>
    <dgm:pt modelId="{79D49B1E-F750-4D64-A886-7F22861B7DF5}" type="parTrans" cxnId="{993FB6BB-B7BA-49F8-9ABE-A470F1C8BECF}">
      <dgm:prSet/>
      <dgm:spPr/>
      <dgm:t>
        <a:bodyPr/>
        <a:lstStyle/>
        <a:p>
          <a:endParaRPr lang="es-ES"/>
        </a:p>
      </dgm:t>
    </dgm:pt>
    <dgm:pt modelId="{3BD923C9-5EFA-4ED1-A8A9-79535EE6589E}" type="sibTrans" cxnId="{993FB6BB-B7BA-49F8-9ABE-A470F1C8BECF}">
      <dgm:prSet/>
      <dgm:spPr/>
      <dgm:t>
        <a:bodyPr/>
        <a:lstStyle/>
        <a:p>
          <a:endParaRPr lang="es-ES"/>
        </a:p>
      </dgm:t>
    </dgm:pt>
    <dgm:pt modelId="{0596B84E-C5B8-4B12-9211-E90A3F179E37}">
      <dgm:prSet phldrT="[Texto]" custT="1"/>
      <dgm:spPr>
        <a:solidFill>
          <a:schemeClr val="accent2">
            <a:lumMod val="20000"/>
            <a:lumOff val="8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  <a:round/>
        </a:ln>
        <a:effectLst>
          <a:softEdge rad="0"/>
        </a:effectLst>
      </dgm:spPr>
      <dgm:t>
        <a:bodyPr/>
        <a:lstStyle/>
        <a:p>
          <a:r>
            <a:rPr lang="es-E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Mercurio</a:t>
          </a:r>
        </a:p>
      </dgm:t>
    </dgm:pt>
    <dgm:pt modelId="{E8937218-2E43-4D33-8C74-551808F2ACE1}" type="parTrans" cxnId="{BACF62BA-C372-4507-9B5F-DB37FBE1AC4E}">
      <dgm:prSet/>
      <dgm:spPr/>
      <dgm:t>
        <a:bodyPr/>
        <a:lstStyle/>
        <a:p>
          <a:endParaRPr lang="es-ES"/>
        </a:p>
      </dgm:t>
    </dgm:pt>
    <dgm:pt modelId="{C80A3EE3-B35E-43F5-87DB-936A7AB666BD}" type="sibTrans" cxnId="{BACF62BA-C372-4507-9B5F-DB37FBE1AC4E}">
      <dgm:prSet/>
      <dgm:spPr/>
      <dgm:t>
        <a:bodyPr/>
        <a:lstStyle/>
        <a:p>
          <a:endParaRPr lang="es-ES"/>
        </a:p>
      </dgm:t>
    </dgm:pt>
    <dgm:pt modelId="{CE8F31D5-8631-45AE-AAD2-71F75C56AEBB}" type="pres">
      <dgm:prSet presAssocID="{85AB94ED-45EE-4356-8EDF-CE704F3EB64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7B7039-1321-4ACF-8A5C-01735E54ED3A}" type="pres">
      <dgm:prSet presAssocID="{5F094AD6-F870-4A37-8A5F-3BFF9EA9723D}" presName="hierRoot1" presStyleCnt="0">
        <dgm:presLayoutVars>
          <dgm:hierBranch val="init"/>
        </dgm:presLayoutVars>
      </dgm:prSet>
      <dgm:spPr/>
    </dgm:pt>
    <dgm:pt modelId="{AAD69567-A51E-4F4C-8523-4FFFFC337FD4}" type="pres">
      <dgm:prSet presAssocID="{5F094AD6-F870-4A37-8A5F-3BFF9EA9723D}" presName="rootComposite1" presStyleCnt="0"/>
      <dgm:spPr/>
    </dgm:pt>
    <dgm:pt modelId="{F1BC2FFC-692B-4E1B-8E3D-1DD213ED8AED}" type="pres">
      <dgm:prSet presAssocID="{5F094AD6-F870-4A37-8A5F-3BFF9EA9723D}" presName="rootText1" presStyleLbl="node0" presStyleIdx="0" presStyleCnt="1" custScaleX="196986" custLinFactNeighborX="18542">
        <dgm:presLayoutVars>
          <dgm:chPref val="3"/>
        </dgm:presLayoutVars>
      </dgm:prSet>
      <dgm:spPr>
        <a:prstGeom prst="roundRect">
          <a:avLst/>
        </a:prstGeom>
      </dgm:spPr>
    </dgm:pt>
    <dgm:pt modelId="{36F12B8E-9E03-42EE-8A26-791696904614}" type="pres">
      <dgm:prSet presAssocID="{5F094AD6-F870-4A37-8A5F-3BFF9EA9723D}" presName="rootConnector1" presStyleLbl="node1" presStyleIdx="0" presStyleCnt="0"/>
      <dgm:spPr/>
    </dgm:pt>
    <dgm:pt modelId="{56881009-C2A4-4451-8E58-7DF74E3C134D}" type="pres">
      <dgm:prSet presAssocID="{5F094AD6-F870-4A37-8A5F-3BFF9EA9723D}" presName="hierChild2" presStyleCnt="0"/>
      <dgm:spPr/>
    </dgm:pt>
    <dgm:pt modelId="{91D11367-1FFA-4A8D-AABF-B819BB9A0C01}" type="pres">
      <dgm:prSet presAssocID="{DF86A1C1-7E09-4A3D-9A13-56308EC4170F}" presName="Name37" presStyleLbl="parChTrans1D2" presStyleIdx="0" presStyleCnt="3"/>
      <dgm:spPr/>
    </dgm:pt>
    <dgm:pt modelId="{073C74EA-248D-43D8-A007-C4EB376CEF6D}" type="pres">
      <dgm:prSet presAssocID="{4342D358-D6CF-4086-B659-3E11D18FEF90}" presName="hierRoot2" presStyleCnt="0">
        <dgm:presLayoutVars>
          <dgm:hierBranch/>
        </dgm:presLayoutVars>
      </dgm:prSet>
      <dgm:spPr/>
    </dgm:pt>
    <dgm:pt modelId="{BDBCAB20-F478-4A47-AAE0-85ED6ACEB6EB}" type="pres">
      <dgm:prSet presAssocID="{4342D358-D6CF-4086-B659-3E11D18FEF90}" presName="rootComposite" presStyleCnt="0"/>
      <dgm:spPr/>
    </dgm:pt>
    <dgm:pt modelId="{2ACD99C3-AB9B-422D-90BE-B0D026741D64}" type="pres">
      <dgm:prSet presAssocID="{4342D358-D6CF-4086-B659-3E11D18FEF90}" presName="rootText" presStyleLbl="node2" presStyleIdx="0" presStyleCnt="3" custScaleX="165560" custLinFactNeighborX="-50257">
        <dgm:presLayoutVars>
          <dgm:chPref val="3"/>
        </dgm:presLayoutVars>
      </dgm:prSet>
      <dgm:spPr>
        <a:prstGeom prst="roundRect">
          <a:avLst/>
        </a:prstGeom>
      </dgm:spPr>
    </dgm:pt>
    <dgm:pt modelId="{EAF951C4-ACE7-4D1C-AE28-4D2A5B25E5C2}" type="pres">
      <dgm:prSet presAssocID="{4342D358-D6CF-4086-B659-3E11D18FEF90}" presName="rootConnector" presStyleLbl="node2" presStyleIdx="0" presStyleCnt="3"/>
      <dgm:spPr/>
    </dgm:pt>
    <dgm:pt modelId="{38A81F46-D5E0-436C-A334-4330ABDDED2B}" type="pres">
      <dgm:prSet presAssocID="{4342D358-D6CF-4086-B659-3E11D18FEF90}" presName="hierChild4" presStyleCnt="0"/>
      <dgm:spPr/>
    </dgm:pt>
    <dgm:pt modelId="{4440EEE9-E87D-470F-8206-6A1FD0C44C53}" type="pres">
      <dgm:prSet presAssocID="{E8937218-2E43-4D33-8C74-551808F2ACE1}" presName="Name35" presStyleLbl="parChTrans1D3" presStyleIdx="0" presStyleCnt="8"/>
      <dgm:spPr/>
    </dgm:pt>
    <dgm:pt modelId="{1F206357-6C7E-4C83-87A6-46D74C0BB39C}" type="pres">
      <dgm:prSet presAssocID="{0596B84E-C5B8-4B12-9211-E90A3F179E37}" presName="hierRoot2" presStyleCnt="0">
        <dgm:presLayoutVars>
          <dgm:hierBranch val="init"/>
        </dgm:presLayoutVars>
      </dgm:prSet>
      <dgm:spPr/>
    </dgm:pt>
    <dgm:pt modelId="{DA78ACBB-EDEF-44EF-9C58-8E431127B53D}" type="pres">
      <dgm:prSet presAssocID="{0596B84E-C5B8-4B12-9211-E90A3F179E37}" presName="rootComposite" presStyleCnt="0"/>
      <dgm:spPr/>
    </dgm:pt>
    <dgm:pt modelId="{BF828F09-5A04-4838-8FB0-DE45FEF665CF}" type="pres">
      <dgm:prSet presAssocID="{0596B84E-C5B8-4B12-9211-E90A3F179E37}" presName="rootText" presStyleLbl="node3" presStyleIdx="0" presStyleCnt="2" custScaleY="78665" custLinFactNeighborX="-49554" custLinFactNeighborY="-4131">
        <dgm:presLayoutVars>
          <dgm:chPref val="3"/>
        </dgm:presLayoutVars>
      </dgm:prSet>
      <dgm:spPr>
        <a:prstGeom prst="roundRect">
          <a:avLst/>
        </a:prstGeom>
      </dgm:spPr>
    </dgm:pt>
    <dgm:pt modelId="{B1D309C5-15F2-4738-811D-79775AF0F146}" type="pres">
      <dgm:prSet presAssocID="{0596B84E-C5B8-4B12-9211-E90A3F179E37}" presName="rootConnector" presStyleLbl="node3" presStyleIdx="0" presStyleCnt="2"/>
      <dgm:spPr/>
    </dgm:pt>
    <dgm:pt modelId="{5DE9E795-1B8A-4831-9B94-7FDEAAADAA47}" type="pres">
      <dgm:prSet presAssocID="{0596B84E-C5B8-4B12-9211-E90A3F179E37}" presName="hierChild4" presStyleCnt="0"/>
      <dgm:spPr/>
    </dgm:pt>
    <dgm:pt modelId="{F95BAA18-DC47-4765-ABFA-86BAAFDDC2F0}" type="pres">
      <dgm:prSet presAssocID="{0596B84E-C5B8-4B12-9211-E90A3F179E37}" presName="hierChild5" presStyleCnt="0"/>
      <dgm:spPr/>
    </dgm:pt>
    <dgm:pt modelId="{969D7CDB-E914-4F05-AF78-E9D03B132EF2}" type="pres">
      <dgm:prSet presAssocID="{79D49B1E-F750-4D64-A886-7F22861B7DF5}" presName="Name35" presStyleLbl="parChTrans1D3" presStyleIdx="1" presStyleCnt="8"/>
      <dgm:spPr/>
    </dgm:pt>
    <dgm:pt modelId="{580407FD-5A7C-42D7-8EE7-B10DC1EB6E04}" type="pres">
      <dgm:prSet presAssocID="{139F2C37-4285-46A4-9B7D-0B11D1AA8255}" presName="hierRoot2" presStyleCnt="0">
        <dgm:presLayoutVars>
          <dgm:hierBranch val="init"/>
        </dgm:presLayoutVars>
      </dgm:prSet>
      <dgm:spPr/>
    </dgm:pt>
    <dgm:pt modelId="{0A0FC779-1695-412F-8F9D-9CCDECEABFEE}" type="pres">
      <dgm:prSet presAssocID="{139F2C37-4285-46A4-9B7D-0B11D1AA8255}" presName="rootComposite" presStyleCnt="0"/>
      <dgm:spPr/>
    </dgm:pt>
    <dgm:pt modelId="{4AF82EFA-089C-4667-B63B-8A111B8551D8}" type="pres">
      <dgm:prSet presAssocID="{139F2C37-4285-46A4-9B7D-0B11D1AA8255}" presName="rootText" presStyleLbl="node3" presStyleIdx="1" presStyleCnt="2" custScaleY="78665" custLinFactNeighborX="-49554" custLinFactNeighborY="-4131">
        <dgm:presLayoutVars>
          <dgm:chPref val="3"/>
        </dgm:presLayoutVars>
      </dgm:prSet>
      <dgm:spPr>
        <a:prstGeom prst="roundRect">
          <a:avLst/>
        </a:prstGeom>
      </dgm:spPr>
    </dgm:pt>
    <dgm:pt modelId="{A808414B-1785-4BCF-8CBE-7B496AF37F43}" type="pres">
      <dgm:prSet presAssocID="{139F2C37-4285-46A4-9B7D-0B11D1AA8255}" presName="rootConnector" presStyleLbl="node3" presStyleIdx="1" presStyleCnt="2"/>
      <dgm:spPr/>
    </dgm:pt>
    <dgm:pt modelId="{A9435B02-C400-4D7C-8A71-AFDA3848A65E}" type="pres">
      <dgm:prSet presAssocID="{139F2C37-4285-46A4-9B7D-0B11D1AA8255}" presName="hierChild4" presStyleCnt="0"/>
      <dgm:spPr/>
    </dgm:pt>
    <dgm:pt modelId="{BA647B86-A13E-40DC-AA83-A1DC473787D6}" type="pres">
      <dgm:prSet presAssocID="{139F2C37-4285-46A4-9B7D-0B11D1AA8255}" presName="hierChild5" presStyleCnt="0"/>
      <dgm:spPr/>
    </dgm:pt>
    <dgm:pt modelId="{C65BF3EF-BF4A-46EB-AA21-95162A621539}" type="pres">
      <dgm:prSet presAssocID="{4342D358-D6CF-4086-B659-3E11D18FEF90}" presName="hierChild5" presStyleCnt="0"/>
      <dgm:spPr/>
    </dgm:pt>
    <dgm:pt modelId="{456993AA-6391-4A88-A4F5-A136F2F40724}" type="pres">
      <dgm:prSet presAssocID="{D7D14D9B-3AC4-4709-BBE0-75C3E72ED0A4}" presName="Name37" presStyleLbl="parChTrans1D2" presStyleIdx="1" presStyleCnt="3"/>
      <dgm:spPr/>
    </dgm:pt>
    <dgm:pt modelId="{250B07A4-6BEB-4BAF-BD1F-52DA44B43873}" type="pres">
      <dgm:prSet presAssocID="{3C1C9A0C-D7CE-49BD-84BF-F9FF928C31E8}" presName="hierRoot2" presStyleCnt="0">
        <dgm:presLayoutVars>
          <dgm:hierBranch val="init"/>
        </dgm:presLayoutVars>
      </dgm:prSet>
      <dgm:spPr/>
    </dgm:pt>
    <dgm:pt modelId="{A0CC4B51-9F6C-4074-A0A2-5170682F9468}" type="pres">
      <dgm:prSet presAssocID="{3C1C9A0C-D7CE-49BD-84BF-F9FF928C31E8}" presName="rootComposite" presStyleCnt="0"/>
      <dgm:spPr/>
    </dgm:pt>
    <dgm:pt modelId="{A2C3EFFD-8776-4282-974C-8935CEBC26DE}" type="pres">
      <dgm:prSet presAssocID="{3C1C9A0C-D7CE-49BD-84BF-F9FF928C31E8}" presName="rootText" presStyleLbl="node2" presStyleIdx="1" presStyleCnt="3" custScaleX="151049" custLinFactNeighborX="25364">
        <dgm:presLayoutVars>
          <dgm:chPref val="3"/>
        </dgm:presLayoutVars>
      </dgm:prSet>
      <dgm:spPr>
        <a:prstGeom prst="roundRect">
          <a:avLst/>
        </a:prstGeom>
      </dgm:spPr>
    </dgm:pt>
    <dgm:pt modelId="{7CA9C343-A9EF-40C8-9A4E-969281520112}" type="pres">
      <dgm:prSet presAssocID="{3C1C9A0C-D7CE-49BD-84BF-F9FF928C31E8}" presName="rootConnector" presStyleLbl="node2" presStyleIdx="1" presStyleCnt="3"/>
      <dgm:spPr/>
    </dgm:pt>
    <dgm:pt modelId="{B222EFC3-9975-4FAF-B466-5CA50897F5B4}" type="pres">
      <dgm:prSet presAssocID="{3C1C9A0C-D7CE-49BD-84BF-F9FF928C31E8}" presName="hierChild4" presStyleCnt="0"/>
      <dgm:spPr/>
    </dgm:pt>
    <dgm:pt modelId="{6407185A-692E-40CB-BF82-4696C70DE51C}" type="pres">
      <dgm:prSet presAssocID="{3C1C9A0C-D7CE-49BD-84BF-F9FF928C31E8}" presName="hierChild5" presStyleCnt="0"/>
      <dgm:spPr/>
    </dgm:pt>
    <dgm:pt modelId="{A2C04FE5-DD32-4A17-84C5-935343AF6841}" type="pres">
      <dgm:prSet presAssocID="{A63DB3B1-92FD-4D10-9C96-11555865A414}" presName="Name37" presStyleLbl="parChTrans1D2" presStyleIdx="2" presStyleCnt="3"/>
      <dgm:spPr/>
    </dgm:pt>
    <dgm:pt modelId="{EBA03974-A5B4-43CD-9BE1-80D54F9A0F11}" type="pres">
      <dgm:prSet presAssocID="{BF888E87-18A1-4EE4-B41F-55EC05DD24F3}" presName="hierRoot2" presStyleCnt="0">
        <dgm:presLayoutVars>
          <dgm:hierBranch val="init"/>
        </dgm:presLayoutVars>
      </dgm:prSet>
      <dgm:spPr/>
    </dgm:pt>
    <dgm:pt modelId="{77384B59-4910-4C61-89C0-672077E5DEF4}" type="pres">
      <dgm:prSet presAssocID="{BF888E87-18A1-4EE4-B41F-55EC05DD24F3}" presName="rootComposite" presStyleCnt="0"/>
      <dgm:spPr/>
    </dgm:pt>
    <dgm:pt modelId="{F55984DD-E531-4C3F-AEE6-3FEA1F4608EA}" type="pres">
      <dgm:prSet presAssocID="{BF888E87-18A1-4EE4-B41F-55EC05DD24F3}" presName="rootText" presStyleLbl="node2" presStyleIdx="2" presStyleCnt="3" custScaleX="178911" custLinFactX="5932" custLinFactNeighborX="100000">
        <dgm:presLayoutVars>
          <dgm:chPref val="3"/>
        </dgm:presLayoutVars>
      </dgm:prSet>
      <dgm:spPr>
        <a:prstGeom prst="roundRect">
          <a:avLst/>
        </a:prstGeom>
      </dgm:spPr>
    </dgm:pt>
    <dgm:pt modelId="{2FB3151B-07B1-4409-900A-A8022568FEA8}" type="pres">
      <dgm:prSet presAssocID="{BF888E87-18A1-4EE4-B41F-55EC05DD24F3}" presName="rootConnector" presStyleLbl="node2" presStyleIdx="2" presStyleCnt="3"/>
      <dgm:spPr/>
    </dgm:pt>
    <dgm:pt modelId="{DE3A2318-8FBC-4CE2-A0C7-797C278682B4}" type="pres">
      <dgm:prSet presAssocID="{BF888E87-18A1-4EE4-B41F-55EC05DD24F3}" presName="hierChild4" presStyleCnt="0"/>
      <dgm:spPr/>
    </dgm:pt>
    <dgm:pt modelId="{DB283116-F4A5-4B7F-84D2-93F4C6CD4AF5}" type="pres">
      <dgm:prSet presAssocID="{BF888E87-18A1-4EE4-B41F-55EC05DD24F3}" presName="hierChild5" presStyleCnt="0"/>
      <dgm:spPr/>
    </dgm:pt>
    <dgm:pt modelId="{157CE4AE-85E9-4230-ACBB-BD4C5B8816ED}" type="pres">
      <dgm:prSet presAssocID="{78B64EB7-615C-452B-B4D0-232393FC3E81}" presName="Name111" presStyleLbl="parChTrans1D3" presStyleIdx="2" presStyleCnt="8"/>
      <dgm:spPr/>
    </dgm:pt>
    <dgm:pt modelId="{AA83BF5A-0FDF-4402-87DE-758C24D491C9}" type="pres">
      <dgm:prSet presAssocID="{7C00CBF6-431B-41E2-B476-30B0A78F1C41}" presName="hierRoot3" presStyleCnt="0">
        <dgm:presLayoutVars>
          <dgm:hierBranch val="init"/>
        </dgm:presLayoutVars>
      </dgm:prSet>
      <dgm:spPr/>
    </dgm:pt>
    <dgm:pt modelId="{879553F8-A91F-4F84-834C-2AE2F01902C4}" type="pres">
      <dgm:prSet presAssocID="{7C00CBF6-431B-41E2-B476-30B0A78F1C41}" presName="rootComposite3" presStyleCnt="0"/>
      <dgm:spPr/>
    </dgm:pt>
    <dgm:pt modelId="{D9BDFAF2-0DD8-4451-9212-0A8D6EC87AF6}" type="pres">
      <dgm:prSet presAssocID="{7C00CBF6-431B-41E2-B476-30B0A78F1C41}" presName="rootText3" presStyleLbl="asst2" presStyleIdx="0" presStyleCnt="6" custScaleY="81877" custLinFactX="5932" custLinFactNeighborX="100000">
        <dgm:presLayoutVars>
          <dgm:chPref val="3"/>
        </dgm:presLayoutVars>
      </dgm:prSet>
      <dgm:spPr>
        <a:prstGeom prst="roundRect">
          <a:avLst/>
        </a:prstGeom>
      </dgm:spPr>
    </dgm:pt>
    <dgm:pt modelId="{F201AF89-F196-419B-A6F3-2B0B93545FF4}" type="pres">
      <dgm:prSet presAssocID="{7C00CBF6-431B-41E2-B476-30B0A78F1C41}" presName="rootConnector3" presStyleLbl="asst2" presStyleIdx="0" presStyleCnt="6"/>
      <dgm:spPr/>
    </dgm:pt>
    <dgm:pt modelId="{527C0D90-2EA9-4352-9776-9E33BF97B2F2}" type="pres">
      <dgm:prSet presAssocID="{7C00CBF6-431B-41E2-B476-30B0A78F1C41}" presName="hierChild6" presStyleCnt="0"/>
      <dgm:spPr/>
    </dgm:pt>
    <dgm:pt modelId="{3BEAD4C8-7FDF-46BD-A315-EEF4B458FD4D}" type="pres">
      <dgm:prSet presAssocID="{7C00CBF6-431B-41E2-B476-30B0A78F1C41}" presName="hierChild7" presStyleCnt="0"/>
      <dgm:spPr/>
    </dgm:pt>
    <dgm:pt modelId="{858B2C30-2F7C-460E-BCA3-C623440A8866}" type="pres">
      <dgm:prSet presAssocID="{683F025A-D698-4E47-BFC0-F4CA4F2458F2}" presName="Name111" presStyleLbl="parChTrans1D3" presStyleIdx="3" presStyleCnt="8"/>
      <dgm:spPr/>
    </dgm:pt>
    <dgm:pt modelId="{C71DB727-7AFB-430F-89C5-7871ACA70B2F}" type="pres">
      <dgm:prSet presAssocID="{B0DD750A-EDA1-4C3F-93F9-203EC237A7ED}" presName="hierRoot3" presStyleCnt="0">
        <dgm:presLayoutVars>
          <dgm:hierBranch val="init"/>
        </dgm:presLayoutVars>
      </dgm:prSet>
      <dgm:spPr/>
    </dgm:pt>
    <dgm:pt modelId="{AF04C128-F2C3-4A7D-9C48-0F46273CCD0A}" type="pres">
      <dgm:prSet presAssocID="{B0DD750A-EDA1-4C3F-93F9-203EC237A7ED}" presName="rootComposite3" presStyleCnt="0"/>
      <dgm:spPr/>
    </dgm:pt>
    <dgm:pt modelId="{C2D0570D-8F45-46B4-A911-528AA799BFCF}" type="pres">
      <dgm:prSet presAssocID="{B0DD750A-EDA1-4C3F-93F9-203EC237A7ED}" presName="rootText3" presStyleLbl="asst2" presStyleIdx="1" presStyleCnt="6" custScaleY="81877" custLinFactX="5932" custLinFactNeighborX="100000">
        <dgm:presLayoutVars>
          <dgm:chPref val="3"/>
        </dgm:presLayoutVars>
      </dgm:prSet>
      <dgm:spPr>
        <a:prstGeom prst="roundRect">
          <a:avLst/>
        </a:prstGeom>
      </dgm:spPr>
    </dgm:pt>
    <dgm:pt modelId="{BF89A81A-8725-4101-914E-49143F4D9B76}" type="pres">
      <dgm:prSet presAssocID="{B0DD750A-EDA1-4C3F-93F9-203EC237A7ED}" presName="rootConnector3" presStyleLbl="asst2" presStyleIdx="1" presStyleCnt="6"/>
      <dgm:spPr/>
    </dgm:pt>
    <dgm:pt modelId="{A69810AA-270C-4AB0-8BB2-CBEB90600EB9}" type="pres">
      <dgm:prSet presAssocID="{B0DD750A-EDA1-4C3F-93F9-203EC237A7ED}" presName="hierChild6" presStyleCnt="0"/>
      <dgm:spPr/>
    </dgm:pt>
    <dgm:pt modelId="{D735E1A6-5C49-45E5-BEA0-4F42FB856FF9}" type="pres">
      <dgm:prSet presAssocID="{B0DD750A-EDA1-4C3F-93F9-203EC237A7ED}" presName="hierChild7" presStyleCnt="0"/>
      <dgm:spPr/>
    </dgm:pt>
    <dgm:pt modelId="{57054DAD-994A-437D-990C-35A441F6675D}" type="pres">
      <dgm:prSet presAssocID="{737D9FB8-D818-4646-9BC9-84B820CC4E60}" presName="Name111" presStyleLbl="parChTrans1D3" presStyleIdx="4" presStyleCnt="8"/>
      <dgm:spPr/>
    </dgm:pt>
    <dgm:pt modelId="{55274D23-2ABD-45A7-BA57-5117A8B9FF9A}" type="pres">
      <dgm:prSet presAssocID="{F7F36D46-A31C-4DB5-8714-2C314519C012}" presName="hierRoot3" presStyleCnt="0">
        <dgm:presLayoutVars>
          <dgm:hierBranch val="init"/>
        </dgm:presLayoutVars>
      </dgm:prSet>
      <dgm:spPr/>
    </dgm:pt>
    <dgm:pt modelId="{2064CE82-BE8B-41AF-9D9E-034A4391DB3E}" type="pres">
      <dgm:prSet presAssocID="{F7F36D46-A31C-4DB5-8714-2C314519C012}" presName="rootComposite3" presStyleCnt="0"/>
      <dgm:spPr/>
    </dgm:pt>
    <dgm:pt modelId="{41C9AAE6-1E12-44D7-804A-0D078ADE6BE0}" type="pres">
      <dgm:prSet presAssocID="{F7F36D46-A31C-4DB5-8714-2C314519C012}" presName="rootText3" presStyleLbl="asst2" presStyleIdx="2" presStyleCnt="6" custScaleY="81877" custLinFactX="5932" custLinFactNeighborX="100000">
        <dgm:presLayoutVars>
          <dgm:chPref val="3"/>
        </dgm:presLayoutVars>
      </dgm:prSet>
      <dgm:spPr>
        <a:prstGeom prst="roundRect">
          <a:avLst/>
        </a:prstGeom>
      </dgm:spPr>
    </dgm:pt>
    <dgm:pt modelId="{B079BCFA-9270-498C-A2EF-E4562C984D4B}" type="pres">
      <dgm:prSet presAssocID="{F7F36D46-A31C-4DB5-8714-2C314519C012}" presName="rootConnector3" presStyleLbl="asst2" presStyleIdx="2" presStyleCnt="6"/>
      <dgm:spPr/>
    </dgm:pt>
    <dgm:pt modelId="{314BE314-BD5B-43BC-AB91-C7EED1F812BD}" type="pres">
      <dgm:prSet presAssocID="{F7F36D46-A31C-4DB5-8714-2C314519C012}" presName="hierChild6" presStyleCnt="0"/>
      <dgm:spPr/>
    </dgm:pt>
    <dgm:pt modelId="{A6040C63-19D9-4167-BDD6-5BEC4E5F3105}" type="pres">
      <dgm:prSet presAssocID="{F7F36D46-A31C-4DB5-8714-2C314519C012}" presName="hierChild7" presStyleCnt="0"/>
      <dgm:spPr/>
    </dgm:pt>
    <dgm:pt modelId="{3C918CAF-E592-4B97-AE1D-8F6E8BA5AF59}" type="pres">
      <dgm:prSet presAssocID="{FED72722-5B9E-4EFD-B088-8D0A88776115}" presName="Name111" presStyleLbl="parChTrans1D3" presStyleIdx="5" presStyleCnt="8"/>
      <dgm:spPr/>
    </dgm:pt>
    <dgm:pt modelId="{05C4357F-4D36-4F75-8063-B2F803176FC0}" type="pres">
      <dgm:prSet presAssocID="{E671B8B4-6171-44D3-8C50-808043AE127C}" presName="hierRoot3" presStyleCnt="0">
        <dgm:presLayoutVars>
          <dgm:hierBranch val="init"/>
        </dgm:presLayoutVars>
      </dgm:prSet>
      <dgm:spPr/>
    </dgm:pt>
    <dgm:pt modelId="{3EF701AF-F199-403F-B367-224314A0F032}" type="pres">
      <dgm:prSet presAssocID="{E671B8B4-6171-44D3-8C50-808043AE127C}" presName="rootComposite3" presStyleCnt="0"/>
      <dgm:spPr/>
    </dgm:pt>
    <dgm:pt modelId="{903AC5F5-7578-4462-803C-A3F2FDF6C071}" type="pres">
      <dgm:prSet presAssocID="{E671B8B4-6171-44D3-8C50-808043AE127C}" presName="rootText3" presStyleLbl="asst2" presStyleIdx="3" presStyleCnt="6" custScaleY="81877" custLinFactX="5932" custLinFactNeighborX="100000">
        <dgm:presLayoutVars>
          <dgm:chPref val="3"/>
        </dgm:presLayoutVars>
      </dgm:prSet>
      <dgm:spPr>
        <a:prstGeom prst="roundRect">
          <a:avLst/>
        </a:prstGeom>
      </dgm:spPr>
    </dgm:pt>
    <dgm:pt modelId="{0731D475-8281-49E8-A959-8ABF9586CC25}" type="pres">
      <dgm:prSet presAssocID="{E671B8B4-6171-44D3-8C50-808043AE127C}" presName="rootConnector3" presStyleLbl="asst2" presStyleIdx="3" presStyleCnt="6"/>
      <dgm:spPr/>
    </dgm:pt>
    <dgm:pt modelId="{FF1F1845-066E-422F-B045-A03B6E699205}" type="pres">
      <dgm:prSet presAssocID="{E671B8B4-6171-44D3-8C50-808043AE127C}" presName="hierChild6" presStyleCnt="0"/>
      <dgm:spPr/>
    </dgm:pt>
    <dgm:pt modelId="{09E8488F-9D43-42A7-903D-68D03B45DB8E}" type="pres">
      <dgm:prSet presAssocID="{E671B8B4-6171-44D3-8C50-808043AE127C}" presName="hierChild7" presStyleCnt="0"/>
      <dgm:spPr/>
    </dgm:pt>
    <dgm:pt modelId="{74DB7059-2D3A-49C7-8F11-C215EDFF978D}" type="pres">
      <dgm:prSet presAssocID="{BC124614-EE74-4DFD-8BEA-6FF1B6032653}" presName="Name111" presStyleLbl="parChTrans1D3" presStyleIdx="6" presStyleCnt="8"/>
      <dgm:spPr/>
    </dgm:pt>
    <dgm:pt modelId="{9BB152A2-F492-44F3-9048-C8F875E2B8AA}" type="pres">
      <dgm:prSet presAssocID="{09866027-21B1-4CFE-B4B1-DEED2C81B858}" presName="hierRoot3" presStyleCnt="0">
        <dgm:presLayoutVars>
          <dgm:hierBranch val="init"/>
        </dgm:presLayoutVars>
      </dgm:prSet>
      <dgm:spPr/>
    </dgm:pt>
    <dgm:pt modelId="{C97FAB8D-931F-43E6-B231-96C02D86B5C5}" type="pres">
      <dgm:prSet presAssocID="{09866027-21B1-4CFE-B4B1-DEED2C81B858}" presName="rootComposite3" presStyleCnt="0"/>
      <dgm:spPr/>
    </dgm:pt>
    <dgm:pt modelId="{0BFF61D3-28C6-4789-AA55-EBD56740053D}" type="pres">
      <dgm:prSet presAssocID="{09866027-21B1-4CFE-B4B1-DEED2C81B858}" presName="rootText3" presStyleLbl="asst2" presStyleIdx="4" presStyleCnt="6" custScaleY="81877" custLinFactX="5932" custLinFactNeighborX="100000">
        <dgm:presLayoutVars>
          <dgm:chPref val="3"/>
        </dgm:presLayoutVars>
      </dgm:prSet>
      <dgm:spPr>
        <a:prstGeom prst="roundRect">
          <a:avLst/>
        </a:prstGeom>
      </dgm:spPr>
    </dgm:pt>
    <dgm:pt modelId="{179FCF2F-D96D-49FE-AC69-76E87DA8DB7C}" type="pres">
      <dgm:prSet presAssocID="{09866027-21B1-4CFE-B4B1-DEED2C81B858}" presName="rootConnector3" presStyleLbl="asst2" presStyleIdx="4" presStyleCnt="6"/>
      <dgm:spPr/>
    </dgm:pt>
    <dgm:pt modelId="{F167F266-F801-451C-8B77-5384439DEB6C}" type="pres">
      <dgm:prSet presAssocID="{09866027-21B1-4CFE-B4B1-DEED2C81B858}" presName="hierChild6" presStyleCnt="0"/>
      <dgm:spPr/>
    </dgm:pt>
    <dgm:pt modelId="{E973ECF0-3EE6-4137-961B-98E90CA75E71}" type="pres">
      <dgm:prSet presAssocID="{09866027-21B1-4CFE-B4B1-DEED2C81B858}" presName="hierChild7" presStyleCnt="0"/>
      <dgm:spPr/>
    </dgm:pt>
    <dgm:pt modelId="{0225747F-DA6D-4D5F-8B94-89C31D11695E}" type="pres">
      <dgm:prSet presAssocID="{BFB5408A-9BF3-4C55-BB70-B74AABE0A3A0}" presName="Name111" presStyleLbl="parChTrans1D3" presStyleIdx="7" presStyleCnt="8"/>
      <dgm:spPr/>
    </dgm:pt>
    <dgm:pt modelId="{BBD59BDF-0655-4450-A422-22E18358494A}" type="pres">
      <dgm:prSet presAssocID="{1523ED87-5410-4711-B683-CB8C4E93BBF4}" presName="hierRoot3" presStyleCnt="0">
        <dgm:presLayoutVars>
          <dgm:hierBranch val="init"/>
        </dgm:presLayoutVars>
      </dgm:prSet>
      <dgm:spPr/>
    </dgm:pt>
    <dgm:pt modelId="{210F79CA-544B-4703-A8DF-62F9E2533141}" type="pres">
      <dgm:prSet presAssocID="{1523ED87-5410-4711-B683-CB8C4E93BBF4}" presName="rootComposite3" presStyleCnt="0"/>
      <dgm:spPr/>
    </dgm:pt>
    <dgm:pt modelId="{45F1AEE9-B39A-4292-953A-488E5113AC00}" type="pres">
      <dgm:prSet presAssocID="{1523ED87-5410-4711-B683-CB8C4E93BBF4}" presName="rootText3" presStyleLbl="asst2" presStyleIdx="5" presStyleCnt="6" custScaleY="81877" custLinFactX="5932" custLinFactNeighborX="100000">
        <dgm:presLayoutVars>
          <dgm:chPref val="3"/>
        </dgm:presLayoutVars>
      </dgm:prSet>
      <dgm:spPr>
        <a:prstGeom prst="roundRect">
          <a:avLst/>
        </a:prstGeom>
      </dgm:spPr>
    </dgm:pt>
    <dgm:pt modelId="{9C77DAF8-FC69-4548-B9C2-DA0C4EC0315F}" type="pres">
      <dgm:prSet presAssocID="{1523ED87-5410-4711-B683-CB8C4E93BBF4}" presName="rootConnector3" presStyleLbl="asst2" presStyleIdx="5" presStyleCnt="6"/>
      <dgm:spPr/>
    </dgm:pt>
    <dgm:pt modelId="{021B02B8-62A0-4717-AADA-C8057CA5B486}" type="pres">
      <dgm:prSet presAssocID="{1523ED87-5410-4711-B683-CB8C4E93BBF4}" presName="hierChild6" presStyleCnt="0"/>
      <dgm:spPr/>
    </dgm:pt>
    <dgm:pt modelId="{0D93694A-7D75-4648-952E-96FC47E5A02D}" type="pres">
      <dgm:prSet presAssocID="{1523ED87-5410-4711-B683-CB8C4E93BBF4}" presName="hierChild7" presStyleCnt="0"/>
      <dgm:spPr/>
    </dgm:pt>
    <dgm:pt modelId="{419FF558-27DD-4EBC-BF20-4B5A078AF1EC}" type="pres">
      <dgm:prSet presAssocID="{5F094AD6-F870-4A37-8A5F-3BFF9EA9723D}" presName="hierChild3" presStyleCnt="0"/>
      <dgm:spPr/>
    </dgm:pt>
  </dgm:ptLst>
  <dgm:cxnLst>
    <dgm:cxn modelId="{5D12890D-0EE5-441E-B64C-3CB485F75977}" srcId="{5F094AD6-F870-4A37-8A5F-3BFF9EA9723D}" destId="{4342D358-D6CF-4086-B659-3E11D18FEF90}" srcOrd="0" destOrd="0" parTransId="{DF86A1C1-7E09-4A3D-9A13-56308EC4170F}" sibTransId="{9EDB5C80-292A-4A81-BF17-3C249CA7A5CD}"/>
    <dgm:cxn modelId="{D9BB8511-8476-4636-8866-8D45EB43415B}" type="presOf" srcId="{BF888E87-18A1-4EE4-B41F-55EC05DD24F3}" destId="{2FB3151B-07B1-4409-900A-A8022568FEA8}" srcOrd="1" destOrd="0" presId="urn:microsoft.com/office/officeart/2005/8/layout/orgChart1"/>
    <dgm:cxn modelId="{E5241C14-D0E8-4CAD-924B-7A54635471E3}" type="presOf" srcId="{3C1C9A0C-D7CE-49BD-84BF-F9FF928C31E8}" destId="{7CA9C343-A9EF-40C8-9A4E-969281520112}" srcOrd="1" destOrd="0" presId="urn:microsoft.com/office/officeart/2005/8/layout/orgChart1"/>
    <dgm:cxn modelId="{62793316-40D7-4E6D-AD1B-9A1B6806C320}" type="presOf" srcId="{5F094AD6-F870-4A37-8A5F-3BFF9EA9723D}" destId="{F1BC2FFC-692B-4E1B-8E3D-1DD213ED8AED}" srcOrd="0" destOrd="0" presId="urn:microsoft.com/office/officeart/2005/8/layout/orgChart1"/>
    <dgm:cxn modelId="{80F75217-8104-4782-BB0E-2109DE122778}" srcId="{BF888E87-18A1-4EE4-B41F-55EC05DD24F3}" destId="{E671B8B4-6171-44D3-8C50-808043AE127C}" srcOrd="3" destOrd="0" parTransId="{FED72722-5B9E-4EFD-B088-8D0A88776115}" sibTransId="{54F20B5F-877B-4DA9-81B0-2744E50FF83A}"/>
    <dgm:cxn modelId="{8475071B-EA94-45EE-A873-AED73FC87B88}" srcId="{5F094AD6-F870-4A37-8A5F-3BFF9EA9723D}" destId="{3C1C9A0C-D7CE-49BD-84BF-F9FF928C31E8}" srcOrd="1" destOrd="0" parTransId="{D7D14D9B-3AC4-4709-BBE0-75C3E72ED0A4}" sibTransId="{59A55C94-8497-49AC-A8DC-459C3A309773}"/>
    <dgm:cxn modelId="{6F6AFC1C-68D1-4288-9EBA-99164FC11A2E}" type="presOf" srcId="{DF86A1C1-7E09-4A3D-9A13-56308EC4170F}" destId="{91D11367-1FFA-4A8D-AABF-B819BB9A0C01}" srcOrd="0" destOrd="0" presId="urn:microsoft.com/office/officeart/2005/8/layout/orgChart1"/>
    <dgm:cxn modelId="{F27ACF21-66E5-4FD9-B0EE-CFAED583B511}" type="presOf" srcId="{1523ED87-5410-4711-B683-CB8C4E93BBF4}" destId="{45F1AEE9-B39A-4292-953A-488E5113AC00}" srcOrd="0" destOrd="0" presId="urn:microsoft.com/office/officeart/2005/8/layout/orgChart1"/>
    <dgm:cxn modelId="{5082F726-CB82-4C02-8D0C-7BFF63E84F7A}" srcId="{BF888E87-18A1-4EE4-B41F-55EC05DD24F3}" destId="{09866027-21B1-4CFE-B4B1-DEED2C81B858}" srcOrd="4" destOrd="0" parTransId="{BC124614-EE74-4DFD-8BEA-6FF1B6032653}" sibTransId="{7239A8DC-58D1-4211-A1F7-2B3A0166EE5D}"/>
    <dgm:cxn modelId="{EAC7B62E-7D31-4BBA-B0AB-9857B58569EC}" srcId="{BF888E87-18A1-4EE4-B41F-55EC05DD24F3}" destId="{F7F36D46-A31C-4DB5-8714-2C314519C012}" srcOrd="2" destOrd="0" parTransId="{737D9FB8-D818-4646-9BC9-84B820CC4E60}" sibTransId="{90BCE829-6ED4-482D-96FB-FE15DA7F2B11}"/>
    <dgm:cxn modelId="{C11A5F36-C2B8-4DAC-96F2-6E7B04EF03C2}" type="presOf" srcId="{D7D14D9B-3AC4-4709-BBE0-75C3E72ED0A4}" destId="{456993AA-6391-4A88-A4F5-A136F2F40724}" srcOrd="0" destOrd="0" presId="urn:microsoft.com/office/officeart/2005/8/layout/orgChart1"/>
    <dgm:cxn modelId="{76641339-B240-4E05-898A-4CABE4271755}" type="presOf" srcId="{0596B84E-C5B8-4B12-9211-E90A3F179E37}" destId="{B1D309C5-15F2-4738-811D-79775AF0F146}" srcOrd="1" destOrd="0" presId="urn:microsoft.com/office/officeart/2005/8/layout/orgChart1"/>
    <dgm:cxn modelId="{0FB8CE3A-C73A-4002-91BD-E216DB98AF9E}" type="presOf" srcId="{BFB5408A-9BF3-4C55-BB70-B74AABE0A3A0}" destId="{0225747F-DA6D-4D5F-8B94-89C31D11695E}" srcOrd="0" destOrd="0" presId="urn:microsoft.com/office/officeart/2005/8/layout/orgChart1"/>
    <dgm:cxn modelId="{53C06A3C-F742-4E67-A87C-041D6CA0EF68}" type="presOf" srcId="{139F2C37-4285-46A4-9B7D-0B11D1AA8255}" destId="{A808414B-1785-4BCF-8CBE-7B496AF37F43}" srcOrd="1" destOrd="0" presId="urn:microsoft.com/office/officeart/2005/8/layout/orgChart1"/>
    <dgm:cxn modelId="{70A1CC3D-E939-4F28-9E4B-36E8042C9545}" type="presOf" srcId="{09866027-21B1-4CFE-B4B1-DEED2C81B858}" destId="{0BFF61D3-28C6-4789-AA55-EBD56740053D}" srcOrd="0" destOrd="0" presId="urn:microsoft.com/office/officeart/2005/8/layout/orgChart1"/>
    <dgm:cxn modelId="{40C5805D-41EA-4E23-8513-74A5A3D52780}" type="presOf" srcId="{09866027-21B1-4CFE-B4B1-DEED2C81B858}" destId="{179FCF2F-D96D-49FE-AC69-76E87DA8DB7C}" srcOrd="1" destOrd="0" presId="urn:microsoft.com/office/officeart/2005/8/layout/orgChart1"/>
    <dgm:cxn modelId="{0C847D64-D4C2-4F98-9C10-1239BA32DD45}" type="presOf" srcId="{85AB94ED-45EE-4356-8EDF-CE704F3EB641}" destId="{CE8F31D5-8631-45AE-AAD2-71F75C56AEBB}" srcOrd="0" destOrd="0" presId="urn:microsoft.com/office/officeart/2005/8/layout/orgChart1"/>
    <dgm:cxn modelId="{31A09464-9045-453E-90DF-72ABB36CFEDD}" type="presOf" srcId="{5F094AD6-F870-4A37-8A5F-3BFF9EA9723D}" destId="{36F12B8E-9E03-42EE-8A26-791696904614}" srcOrd="1" destOrd="0" presId="urn:microsoft.com/office/officeart/2005/8/layout/orgChart1"/>
    <dgm:cxn modelId="{E9D85A46-0ED4-4429-853C-6C6C4241EC61}" type="presOf" srcId="{4342D358-D6CF-4086-B659-3E11D18FEF90}" destId="{EAF951C4-ACE7-4D1C-AE28-4D2A5B25E5C2}" srcOrd="1" destOrd="0" presId="urn:microsoft.com/office/officeart/2005/8/layout/orgChart1"/>
    <dgm:cxn modelId="{55D60D4B-9E47-4371-BA27-0ADEF8C8534B}" type="presOf" srcId="{0596B84E-C5B8-4B12-9211-E90A3F179E37}" destId="{BF828F09-5A04-4838-8FB0-DE45FEF665CF}" srcOrd="0" destOrd="0" presId="urn:microsoft.com/office/officeart/2005/8/layout/orgChart1"/>
    <dgm:cxn modelId="{DB09666C-7727-4D64-82E5-8DAD6A82F50B}" srcId="{BF888E87-18A1-4EE4-B41F-55EC05DD24F3}" destId="{B0DD750A-EDA1-4C3F-93F9-203EC237A7ED}" srcOrd="1" destOrd="0" parTransId="{683F025A-D698-4E47-BFC0-F4CA4F2458F2}" sibTransId="{7E11C0EE-F9C8-434D-B3F7-32715A3342D2}"/>
    <dgm:cxn modelId="{72B08072-F788-459E-814E-CF8D139D68B5}" type="presOf" srcId="{B0DD750A-EDA1-4C3F-93F9-203EC237A7ED}" destId="{BF89A81A-8725-4101-914E-49143F4D9B76}" srcOrd="1" destOrd="0" presId="urn:microsoft.com/office/officeart/2005/8/layout/orgChart1"/>
    <dgm:cxn modelId="{9EDCAD52-1288-4DC3-9B5F-1EA6BEC32F99}" srcId="{BF888E87-18A1-4EE4-B41F-55EC05DD24F3}" destId="{1523ED87-5410-4711-B683-CB8C4E93BBF4}" srcOrd="5" destOrd="0" parTransId="{BFB5408A-9BF3-4C55-BB70-B74AABE0A3A0}" sibTransId="{BE4A376D-D99C-4844-BFB5-ADCA83D358EA}"/>
    <dgm:cxn modelId="{EC3E417A-5595-4538-B60A-466C3C493421}" type="presOf" srcId="{F7F36D46-A31C-4DB5-8714-2C314519C012}" destId="{41C9AAE6-1E12-44D7-804A-0D078ADE6BE0}" srcOrd="0" destOrd="0" presId="urn:microsoft.com/office/officeart/2005/8/layout/orgChart1"/>
    <dgm:cxn modelId="{77E4FA81-EEFF-46FA-8424-96A86BEA774E}" srcId="{5F094AD6-F870-4A37-8A5F-3BFF9EA9723D}" destId="{BF888E87-18A1-4EE4-B41F-55EC05DD24F3}" srcOrd="2" destOrd="0" parTransId="{A63DB3B1-92FD-4D10-9C96-11555865A414}" sibTransId="{597C3934-A111-420C-8276-98BE6314C27A}"/>
    <dgm:cxn modelId="{B3BC138A-C8BB-4EA5-81E5-73DCD2396C4A}" type="presOf" srcId="{7C00CBF6-431B-41E2-B476-30B0A78F1C41}" destId="{D9BDFAF2-0DD8-4451-9212-0A8D6EC87AF6}" srcOrd="0" destOrd="0" presId="urn:microsoft.com/office/officeart/2005/8/layout/orgChart1"/>
    <dgm:cxn modelId="{295F708C-C0C1-44CE-9778-B2D3D6E857BC}" type="presOf" srcId="{78B64EB7-615C-452B-B4D0-232393FC3E81}" destId="{157CE4AE-85E9-4230-ACBB-BD4C5B8816ED}" srcOrd="0" destOrd="0" presId="urn:microsoft.com/office/officeart/2005/8/layout/orgChart1"/>
    <dgm:cxn modelId="{53B82990-3AC2-433A-A207-4522448A646B}" type="presOf" srcId="{737D9FB8-D818-4646-9BC9-84B820CC4E60}" destId="{57054DAD-994A-437D-990C-35A441F6675D}" srcOrd="0" destOrd="0" presId="urn:microsoft.com/office/officeart/2005/8/layout/orgChart1"/>
    <dgm:cxn modelId="{D50E8695-043D-47F6-AC85-511013BDB845}" type="presOf" srcId="{BF888E87-18A1-4EE4-B41F-55EC05DD24F3}" destId="{F55984DD-E531-4C3F-AEE6-3FEA1F4608EA}" srcOrd="0" destOrd="0" presId="urn:microsoft.com/office/officeart/2005/8/layout/orgChart1"/>
    <dgm:cxn modelId="{AAE4E4A1-3481-4119-A2AA-C28D9943CE65}" type="presOf" srcId="{E671B8B4-6171-44D3-8C50-808043AE127C}" destId="{0731D475-8281-49E8-A959-8ABF9586CC25}" srcOrd="1" destOrd="0" presId="urn:microsoft.com/office/officeart/2005/8/layout/orgChart1"/>
    <dgm:cxn modelId="{6A4133A2-4758-4FF1-91E0-4EFE43962897}" srcId="{BF888E87-18A1-4EE4-B41F-55EC05DD24F3}" destId="{7C00CBF6-431B-41E2-B476-30B0A78F1C41}" srcOrd="0" destOrd="0" parTransId="{78B64EB7-615C-452B-B4D0-232393FC3E81}" sibTransId="{D8BC6E0C-C921-48BF-94DC-5F64C1107958}"/>
    <dgm:cxn modelId="{B9C23DA2-0C85-436B-A475-E37CA15065D5}" type="presOf" srcId="{79D49B1E-F750-4D64-A886-7F22861B7DF5}" destId="{969D7CDB-E914-4F05-AF78-E9D03B132EF2}" srcOrd="0" destOrd="0" presId="urn:microsoft.com/office/officeart/2005/8/layout/orgChart1"/>
    <dgm:cxn modelId="{F7B5A8A7-5219-405F-B227-D50ED4D549DE}" type="presOf" srcId="{F7F36D46-A31C-4DB5-8714-2C314519C012}" destId="{B079BCFA-9270-498C-A2EF-E4562C984D4B}" srcOrd="1" destOrd="0" presId="urn:microsoft.com/office/officeart/2005/8/layout/orgChart1"/>
    <dgm:cxn modelId="{BF13F8AD-3E0D-4118-8960-2A0BE02DF024}" type="presOf" srcId="{A63DB3B1-92FD-4D10-9C96-11555865A414}" destId="{A2C04FE5-DD32-4A17-84C5-935343AF6841}" srcOrd="0" destOrd="0" presId="urn:microsoft.com/office/officeart/2005/8/layout/orgChart1"/>
    <dgm:cxn modelId="{A2AFBDAE-28C3-41C1-93D6-25405F98D05D}" type="presOf" srcId="{FED72722-5B9E-4EFD-B088-8D0A88776115}" destId="{3C918CAF-E592-4B97-AE1D-8F6E8BA5AF59}" srcOrd="0" destOrd="0" presId="urn:microsoft.com/office/officeart/2005/8/layout/orgChart1"/>
    <dgm:cxn modelId="{7B97DFB2-AFD3-43DE-9D5B-22DEA46FBD52}" type="presOf" srcId="{E671B8B4-6171-44D3-8C50-808043AE127C}" destId="{903AC5F5-7578-4462-803C-A3F2FDF6C071}" srcOrd="0" destOrd="0" presId="urn:microsoft.com/office/officeart/2005/8/layout/orgChart1"/>
    <dgm:cxn modelId="{E7577BB7-ED36-40C1-8F67-2CB65C8F4583}" type="presOf" srcId="{683F025A-D698-4E47-BFC0-F4CA4F2458F2}" destId="{858B2C30-2F7C-460E-BCA3-C623440A8866}" srcOrd="0" destOrd="0" presId="urn:microsoft.com/office/officeart/2005/8/layout/orgChart1"/>
    <dgm:cxn modelId="{FED4D7B9-02B7-4DBC-8591-F7C0EE61F270}" type="presOf" srcId="{7C00CBF6-431B-41E2-B476-30B0A78F1C41}" destId="{F201AF89-F196-419B-A6F3-2B0B93545FF4}" srcOrd="1" destOrd="0" presId="urn:microsoft.com/office/officeart/2005/8/layout/orgChart1"/>
    <dgm:cxn modelId="{BACF62BA-C372-4507-9B5F-DB37FBE1AC4E}" srcId="{4342D358-D6CF-4086-B659-3E11D18FEF90}" destId="{0596B84E-C5B8-4B12-9211-E90A3F179E37}" srcOrd="0" destOrd="0" parTransId="{E8937218-2E43-4D33-8C74-551808F2ACE1}" sibTransId="{C80A3EE3-B35E-43F5-87DB-936A7AB666BD}"/>
    <dgm:cxn modelId="{993FB6BB-B7BA-49F8-9ABE-A470F1C8BECF}" srcId="{4342D358-D6CF-4086-B659-3E11D18FEF90}" destId="{139F2C37-4285-46A4-9B7D-0B11D1AA8255}" srcOrd="1" destOrd="0" parTransId="{79D49B1E-F750-4D64-A886-7F22861B7DF5}" sibTransId="{3BD923C9-5EFA-4ED1-A8A9-79535EE6589E}"/>
    <dgm:cxn modelId="{763A66C5-4B8C-4D48-A6C1-779BAD5A5424}" type="presOf" srcId="{4342D358-D6CF-4086-B659-3E11D18FEF90}" destId="{2ACD99C3-AB9B-422D-90BE-B0D026741D64}" srcOrd="0" destOrd="0" presId="urn:microsoft.com/office/officeart/2005/8/layout/orgChart1"/>
    <dgm:cxn modelId="{6FF2A3CB-470D-4424-B1A2-45976EAAAE86}" type="presOf" srcId="{3C1C9A0C-D7CE-49BD-84BF-F9FF928C31E8}" destId="{A2C3EFFD-8776-4282-974C-8935CEBC26DE}" srcOrd="0" destOrd="0" presId="urn:microsoft.com/office/officeart/2005/8/layout/orgChart1"/>
    <dgm:cxn modelId="{0D204FD2-2809-4A23-855C-BC82C61711DC}" type="presOf" srcId="{1523ED87-5410-4711-B683-CB8C4E93BBF4}" destId="{9C77DAF8-FC69-4548-B9C2-DA0C4EC0315F}" srcOrd="1" destOrd="0" presId="urn:microsoft.com/office/officeart/2005/8/layout/orgChart1"/>
    <dgm:cxn modelId="{EAD5E1E5-93A5-4D1A-8251-7646F50E1FFA}" type="presOf" srcId="{E8937218-2E43-4D33-8C74-551808F2ACE1}" destId="{4440EEE9-E87D-470F-8206-6A1FD0C44C53}" srcOrd="0" destOrd="0" presId="urn:microsoft.com/office/officeart/2005/8/layout/orgChart1"/>
    <dgm:cxn modelId="{438CC2EB-3875-431A-ACED-D88091667E94}" type="presOf" srcId="{BC124614-EE74-4DFD-8BEA-6FF1B6032653}" destId="{74DB7059-2D3A-49C7-8F11-C215EDFF978D}" srcOrd="0" destOrd="0" presId="urn:microsoft.com/office/officeart/2005/8/layout/orgChart1"/>
    <dgm:cxn modelId="{1B6C10EC-D368-4605-82E4-2D19F9DAA4F5}" type="presOf" srcId="{139F2C37-4285-46A4-9B7D-0B11D1AA8255}" destId="{4AF82EFA-089C-4667-B63B-8A111B8551D8}" srcOrd="0" destOrd="0" presId="urn:microsoft.com/office/officeart/2005/8/layout/orgChart1"/>
    <dgm:cxn modelId="{589FADEE-0FCC-493E-80CB-EC375EF94AEE}" srcId="{85AB94ED-45EE-4356-8EDF-CE704F3EB641}" destId="{5F094AD6-F870-4A37-8A5F-3BFF9EA9723D}" srcOrd="0" destOrd="0" parTransId="{F8B8F1CF-E885-4A6E-9D86-28FEA47FDFC2}" sibTransId="{4F899942-BA6E-4327-A7FC-6A57969E26BD}"/>
    <dgm:cxn modelId="{E3A28CFB-EB2C-4257-A025-F371FF9F5518}" type="presOf" srcId="{B0DD750A-EDA1-4C3F-93F9-203EC237A7ED}" destId="{C2D0570D-8F45-46B4-A911-528AA799BFCF}" srcOrd="0" destOrd="0" presId="urn:microsoft.com/office/officeart/2005/8/layout/orgChart1"/>
    <dgm:cxn modelId="{713DD187-25BC-4AA9-BC5B-A6C350F5E8B3}" type="presParOf" srcId="{CE8F31D5-8631-45AE-AAD2-71F75C56AEBB}" destId="{AB7B7039-1321-4ACF-8A5C-01735E54ED3A}" srcOrd="0" destOrd="0" presId="urn:microsoft.com/office/officeart/2005/8/layout/orgChart1"/>
    <dgm:cxn modelId="{F1102F57-0E92-4C2C-A865-83D7A5CA0EFF}" type="presParOf" srcId="{AB7B7039-1321-4ACF-8A5C-01735E54ED3A}" destId="{AAD69567-A51E-4F4C-8523-4FFFFC337FD4}" srcOrd="0" destOrd="0" presId="urn:microsoft.com/office/officeart/2005/8/layout/orgChart1"/>
    <dgm:cxn modelId="{9D327DEC-6E94-472C-8782-CB2D530D4F3F}" type="presParOf" srcId="{AAD69567-A51E-4F4C-8523-4FFFFC337FD4}" destId="{F1BC2FFC-692B-4E1B-8E3D-1DD213ED8AED}" srcOrd="0" destOrd="0" presId="urn:microsoft.com/office/officeart/2005/8/layout/orgChart1"/>
    <dgm:cxn modelId="{0146F57A-6D4E-427A-89C3-08B7706C3753}" type="presParOf" srcId="{AAD69567-A51E-4F4C-8523-4FFFFC337FD4}" destId="{36F12B8E-9E03-42EE-8A26-791696904614}" srcOrd="1" destOrd="0" presId="urn:microsoft.com/office/officeart/2005/8/layout/orgChart1"/>
    <dgm:cxn modelId="{17B29FA7-0243-4ADB-989F-D7B200DFE2CF}" type="presParOf" srcId="{AB7B7039-1321-4ACF-8A5C-01735E54ED3A}" destId="{56881009-C2A4-4451-8E58-7DF74E3C134D}" srcOrd="1" destOrd="0" presId="urn:microsoft.com/office/officeart/2005/8/layout/orgChart1"/>
    <dgm:cxn modelId="{81C6A00E-6560-4666-B791-711EE8BB9C7E}" type="presParOf" srcId="{56881009-C2A4-4451-8E58-7DF74E3C134D}" destId="{91D11367-1FFA-4A8D-AABF-B819BB9A0C01}" srcOrd="0" destOrd="0" presId="urn:microsoft.com/office/officeart/2005/8/layout/orgChart1"/>
    <dgm:cxn modelId="{EBA883B5-547A-4493-A8C6-8E8688AC9C42}" type="presParOf" srcId="{56881009-C2A4-4451-8E58-7DF74E3C134D}" destId="{073C74EA-248D-43D8-A007-C4EB376CEF6D}" srcOrd="1" destOrd="0" presId="urn:microsoft.com/office/officeart/2005/8/layout/orgChart1"/>
    <dgm:cxn modelId="{52DFA3C1-4A5D-4B58-9A08-F7F64DA54B93}" type="presParOf" srcId="{073C74EA-248D-43D8-A007-C4EB376CEF6D}" destId="{BDBCAB20-F478-4A47-AAE0-85ED6ACEB6EB}" srcOrd="0" destOrd="0" presId="urn:microsoft.com/office/officeart/2005/8/layout/orgChart1"/>
    <dgm:cxn modelId="{06A84216-ACE9-4614-A25D-8CC6883FF25F}" type="presParOf" srcId="{BDBCAB20-F478-4A47-AAE0-85ED6ACEB6EB}" destId="{2ACD99C3-AB9B-422D-90BE-B0D026741D64}" srcOrd="0" destOrd="0" presId="urn:microsoft.com/office/officeart/2005/8/layout/orgChart1"/>
    <dgm:cxn modelId="{36CF5E59-B777-4F76-B06D-621FB8AE441A}" type="presParOf" srcId="{BDBCAB20-F478-4A47-AAE0-85ED6ACEB6EB}" destId="{EAF951C4-ACE7-4D1C-AE28-4D2A5B25E5C2}" srcOrd="1" destOrd="0" presId="urn:microsoft.com/office/officeart/2005/8/layout/orgChart1"/>
    <dgm:cxn modelId="{E99B348E-F7C8-4256-B435-DB70F8F0260F}" type="presParOf" srcId="{073C74EA-248D-43D8-A007-C4EB376CEF6D}" destId="{38A81F46-D5E0-436C-A334-4330ABDDED2B}" srcOrd="1" destOrd="0" presId="urn:microsoft.com/office/officeart/2005/8/layout/orgChart1"/>
    <dgm:cxn modelId="{AE62A2B7-8DF3-492C-9C63-BA3CCC10F73B}" type="presParOf" srcId="{38A81F46-D5E0-436C-A334-4330ABDDED2B}" destId="{4440EEE9-E87D-470F-8206-6A1FD0C44C53}" srcOrd="0" destOrd="0" presId="urn:microsoft.com/office/officeart/2005/8/layout/orgChart1"/>
    <dgm:cxn modelId="{DAE4476A-531B-4982-9B26-3A372C3AA39B}" type="presParOf" srcId="{38A81F46-D5E0-436C-A334-4330ABDDED2B}" destId="{1F206357-6C7E-4C83-87A6-46D74C0BB39C}" srcOrd="1" destOrd="0" presId="urn:microsoft.com/office/officeart/2005/8/layout/orgChart1"/>
    <dgm:cxn modelId="{89199C08-ABED-4619-A960-4FB34DA56891}" type="presParOf" srcId="{1F206357-6C7E-4C83-87A6-46D74C0BB39C}" destId="{DA78ACBB-EDEF-44EF-9C58-8E431127B53D}" srcOrd="0" destOrd="0" presId="urn:microsoft.com/office/officeart/2005/8/layout/orgChart1"/>
    <dgm:cxn modelId="{622B3CDD-E359-4ACD-A6AC-88942D0D56A2}" type="presParOf" srcId="{DA78ACBB-EDEF-44EF-9C58-8E431127B53D}" destId="{BF828F09-5A04-4838-8FB0-DE45FEF665CF}" srcOrd="0" destOrd="0" presId="urn:microsoft.com/office/officeart/2005/8/layout/orgChart1"/>
    <dgm:cxn modelId="{8D3D5479-E10A-49C1-AB97-2CF4BB540273}" type="presParOf" srcId="{DA78ACBB-EDEF-44EF-9C58-8E431127B53D}" destId="{B1D309C5-15F2-4738-811D-79775AF0F146}" srcOrd="1" destOrd="0" presId="urn:microsoft.com/office/officeart/2005/8/layout/orgChart1"/>
    <dgm:cxn modelId="{87A570D0-6A5C-4756-BC4C-21296A0E6ED2}" type="presParOf" srcId="{1F206357-6C7E-4C83-87A6-46D74C0BB39C}" destId="{5DE9E795-1B8A-4831-9B94-7FDEAAADAA47}" srcOrd="1" destOrd="0" presId="urn:microsoft.com/office/officeart/2005/8/layout/orgChart1"/>
    <dgm:cxn modelId="{F7EE262A-6D7E-4D0C-A400-2DFE1E06D1E6}" type="presParOf" srcId="{1F206357-6C7E-4C83-87A6-46D74C0BB39C}" destId="{F95BAA18-DC47-4765-ABFA-86BAAFDDC2F0}" srcOrd="2" destOrd="0" presId="urn:microsoft.com/office/officeart/2005/8/layout/orgChart1"/>
    <dgm:cxn modelId="{E86DD490-1E17-4925-B4F2-5F4E03AAF162}" type="presParOf" srcId="{38A81F46-D5E0-436C-A334-4330ABDDED2B}" destId="{969D7CDB-E914-4F05-AF78-E9D03B132EF2}" srcOrd="2" destOrd="0" presId="urn:microsoft.com/office/officeart/2005/8/layout/orgChart1"/>
    <dgm:cxn modelId="{D59C1BC3-B555-43ED-982E-CF5A213CCC0E}" type="presParOf" srcId="{38A81F46-D5E0-436C-A334-4330ABDDED2B}" destId="{580407FD-5A7C-42D7-8EE7-B10DC1EB6E04}" srcOrd="3" destOrd="0" presId="urn:microsoft.com/office/officeart/2005/8/layout/orgChart1"/>
    <dgm:cxn modelId="{905D27C7-8F43-4DA1-87E4-445E090329E1}" type="presParOf" srcId="{580407FD-5A7C-42D7-8EE7-B10DC1EB6E04}" destId="{0A0FC779-1695-412F-8F9D-9CCDECEABFEE}" srcOrd="0" destOrd="0" presId="urn:microsoft.com/office/officeart/2005/8/layout/orgChart1"/>
    <dgm:cxn modelId="{90B94A27-6A4E-4C1C-8DA6-5F86454FA71F}" type="presParOf" srcId="{0A0FC779-1695-412F-8F9D-9CCDECEABFEE}" destId="{4AF82EFA-089C-4667-B63B-8A111B8551D8}" srcOrd="0" destOrd="0" presId="urn:microsoft.com/office/officeart/2005/8/layout/orgChart1"/>
    <dgm:cxn modelId="{BE7CDBD4-A3C4-4F4C-9F01-0A808F505DA4}" type="presParOf" srcId="{0A0FC779-1695-412F-8F9D-9CCDECEABFEE}" destId="{A808414B-1785-4BCF-8CBE-7B496AF37F43}" srcOrd="1" destOrd="0" presId="urn:microsoft.com/office/officeart/2005/8/layout/orgChart1"/>
    <dgm:cxn modelId="{14D67C48-3749-41C1-AEC8-1641E5487067}" type="presParOf" srcId="{580407FD-5A7C-42D7-8EE7-B10DC1EB6E04}" destId="{A9435B02-C400-4D7C-8A71-AFDA3848A65E}" srcOrd="1" destOrd="0" presId="urn:microsoft.com/office/officeart/2005/8/layout/orgChart1"/>
    <dgm:cxn modelId="{1A59B688-26C2-42F9-8566-5E9C140C998A}" type="presParOf" srcId="{580407FD-5A7C-42D7-8EE7-B10DC1EB6E04}" destId="{BA647B86-A13E-40DC-AA83-A1DC473787D6}" srcOrd="2" destOrd="0" presId="urn:microsoft.com/office/officeart/2005/8/layout/orgChart1"/>
    <dgm:cxn modelId="{1349FA82-BEE5-44A8-BE6A-068C6B9E92CA}" type="presParOf" srcId="{073C74EA-248D-43D8-A007-C4EB376CEF6D}" destId="{C65BF3EF-BF4A-46EB-AA21-95162A621539}" srcOrd="2" destOrd="0" presId="urn:microsoft.com/office/officeart/2005/8/layout/orgChart1"/>
    <dgm:cxn modelId="{DBF5B15B-E4C2-48E6-BBC2-98D8498ECB84}" type="presParOf" srcId="{56881009-C2A4-4451-8E58-7DF74E3C134D}" destId="{456993AA-6391-4A88-A4F5-A136F2F40724}" srcOrd="2" destOrd="0" presId="urn:microsoft.com/office/officeart/2005/8/layout/orgChart1"/>
    <dgm:cxn modelId="{F7E998E7-6BA0-4092-9042-1E37E9B0EF8C}" type="presParOf" srcId="{56881009-C2A4-4451-8E58-7DF74E3C134D}" destId="{250B07A4-6BEB-4BAF-BD1F-52DA44B43873}" srcOrd="3" destOrd="0" presId="urn:microsoft.com/office/officeart/2005/8/layout/orgChart1"/>
    <dgm:cxn modelId="{80C5885D-CED9-4665-AE4A-1FE2642E11C1}" type="presParOf" srcId="{250B07A4-6BEB-4BAF-BD1F-52DA44B43873}" destId="{A0CC4B51-9F6C-4074-A0A2-5170682F9468}" srcOrd="0" destOrd="0" presId="urn:microsoft.com/office/officeart/2005/8/layout/orgChart1"/>
    <dgm:cxn modelId="{2F5D1B9D-8DC9-4B48-A9DD-43E84E344EA8}" type="presParOf" srcId="{A0CC4B51-9F6C-4074-A0A2-5170682F9468}" destId="{A2C3EFFD-8776-4282-974C-8935CEBC26DE}" srcOrd="0" destOrd="0" presId="urn:microsoft.com/office/officeart/2005/8/layout/orgChart1"/>
    <dgm:cxn modelId="{500C744E-A331-490D-B5AF-051D0BC65D7D}" type="presParOf" srcId="{A0CC4B51-9F6C-4074-A0A2-5170682F9468}" destId="{7CA9C343-A9EF-40C8-9A4E-969281520112}" srcOrd="1" destOrd="0" presId="urn:microsoft.com/office/officeart/2005/8/layout/orgChart1"/>
    <dgm:cxn modelId="{B469F5AD-FC9E-4BB6-B75A-4806F6F8E3C5}" type="presParOf" srcId="{250B07A4-6BEB-4BAF-BD1F-52DA44B43873}" destId="{B222EFC3-9975-4FAF-B466-5CA50897F5B4}" srcOrd="1" destOrd="0" presId="urn:microsoft.com/office/officeart/2005/8/layout/orgChart1"/>
    <dgm:cxn modelId="{2195432A-D070-4CF2-95C9-0412D83AEE97}" type="presParOf" srcId="{250B07A4-6BEB-4BAF-BD1F-52DA44B43873}" destId="{6407185A-692E-40CB-BF82-4696C70DE51C}" srcOrd="2" destOrd="0" presId="urn:microsoft.com/office/officeart/2005/8/layout/orgChart1"/>
    <dgm:cxn modelId="{88B3A6A9-6FAE-485A-ACB9-6296C86C2053}" type="presParOf" srcId="{56881009-C2A4-4451-8E58-7DF74E3C134D}" destId="{A2C04FE5-DD32-4A17-84C5-935343AF6841}" srcOrd="4" destOrd="0" presId="urn:microsoft.com/office/officeart/2005/8/layout/orgChart1"/>
    <dgm:cxn modelId="{394946FA-934B-42C2-88BC-A4497A908239}" type="presParOf" srcId="{56881009-C2A4-4451-8E58-7DF74E3C134D}" destId="{EBA03974-A5B4-43CD-9BE1-80D54F9A0F11}" srcOrd="5" destOrd="0" presId="urn:microsoft.com/office/officeart/2005/8/layout/orgChart1"/>
    <dgm:cxn modelId="{0AD0DF6C-0C13-4C67-B2AD-FE2609DB4519}" type="presParOf" srcId="{EBA03974-A5B4-43CD-9BE1-80D54F9A0F11}" destId="{77384B59-4910-4C61-89C0-672077E5DEF4}" srcOrd="0" destOrd="0" presId="urn:microsoft.com/office/officeart/2005/8/layout/orgChart1"/>
    <dgm:cxn modelId="{FA92741D-DC5F-4733-9A17-0DCBF6648E1E}" type="presParOf" srcId="{77384B59-4910-4C61-89C0-672077E5DEF4}" destId="{F55984DD-E531-4C3F-AEE6-3FEA1F4608EA}" srcOrd="0" destOrd="0" presId="urn:microsoft.com/office/officeart/2005/8/layout/orgChart1"/>
    <dgm:cxn modelId="{22460503-8DE1-44E0-8625-E6ED4C4D9EA7}" type="presParOf" srcId="{77384B59-4910-4C61-89C0-672077E5DEF4}" destId="{2FB3151B-07B1-4409-900A-A8022568FEA8}" srcOrd="1" destOrd="0" presId="urn:microsoft.com/office/officeart/2005/8/layout/orgChart1"/>
    <dgm:cxn modelId="{04D20AD3-4AFF-44DF-9B3D-9DA3511930D9}" type="presParOf" srcId="{EBA03974-A5B4-43CD-9BE1-80D54F9A0F11}" destId="{DE3A2318-8FBC-4CE2-A0C7-797C278682B4}" srcOrd="1" destOrd="0" presId="urn:microsoft.com/office/officeart/2005/8/layout/orgChart1"/>
    <dgm:cxn modelId="{A2224372-470D-4DA3-BA9E-4FA621435FF7}" type="presParOf" srcId="{EBA03974-A5B4-43CD-9BE1-80D54F9A0F11}" destId="{DB283116-F4A5-4B7F-84D2-93F4C6CD4AF5}" srcOrd="2" destOrd="0" presId="urn:microsoft.com/office/officeart/2005/8/layout/orgChart1"/>
    <dgm:cxn modelId="{677B17A3-34EC-4C0D-9651-CE038D552668}" type="presParOf" srcId="{DB283116-F4A5-4B7F-84D2-93F4C6CD4AF5}" destId="{157CE4AE-85E9-4230-ACBB-BD4C5B8816ED}" srcOrd="0" destOrd="0" presId="urn:microsoft.com/office/officeart/2005/8/layout/orgChart1"/>
    <dgm:cxn modelId="{4C7BE729-AEB1-40B3-8F77-8C9CCBD5029A}" type="presParOf" srcId="{DB283116-F4A5-4B7F-84D2-93F4C6CD4AF5}" destId="{AA83BF5A-0FDF-4402-87DE-758C24D491C9}" srcOrd="1" destOrd="0" presId="urn:microsoft.com/office/officeart/2005/8/layout/orgChart1"/>
    <dgm:cxn modelId="{1F5BC996-43AA-4CCC-BBDB-A6E842DF75A3}" type="presParOf" srcId="{AA83BF5A-0FDF-4402-87DE-758C24D491C9}" destId="{879553F8-A91F-4F84-834C-2AE2F01902C4}" srcOrd="0" destOrd="0" presId="urn:microsoft.com/office/officeart/2005/8/layout/orgChart1"/>
    <dgm:cxn modelId="{E3ADF85E-6F1F-4019-BA5D-1DF53643FD38}" type="presParOf" srcId="{879553F8-A91F-4F84-834C-2AE2F01902C4}" destId="{D9BDFAF2-0DD8-4451-9212-0A8D6EC87AF6}" srcOrd="0" destOrd="0" presId="urn:microsoft.com/office/officeart/2005/8/layout/orgChart1"/>
    <dgm:cxn modelId="{6A866436-0427-43A9-BA87-6654246173BE}" type="presParOf" srcId="{879553F8-A91F-4F84-834C-2AE2F01902C4}" destId="{F201AF89-F196-419B-A6F3-2B0B93545FF4}" srcOrd="1" destOrd="0" presId="urn:microsoft.com/office/officeart/2005/8/layout/orgChart1"/>
    <dgm:cxn modelId="{B8A89E14-FB5D-477C-B6C8-25167A4A0A55}" type="presParOf" srcId="{AA83BF5A-0FDF-4402-87DE-758C24D491C9}" destId="{527C0D90-2EA9-4352-9776-9E33BF97B2F2}" srcOrd="1" destOrd="0" presId="urn:microsoft.com/office/officeart/2005/8/layout/orgChart1"/>
    <dgm:cxn modelId="{CC97BB32-E67E-4D77-B807-E88C1C50712E}" type="presParOf" srcId="{AA83BF5A-0FDF-4402-87DE-758C24D491C9}" destId="{3BEAD4C8-7FDF-46BD-A315-EEF4B458FD4D}" srcOrd="2" destOrd="0" presId="urn:microsoft.com/office/officeart/2005/8/layout/orgChart1"/>
    <dgm:cxn modelId="{04A87F4D-EBC7-4131-8196-BEDB73221E0E}" type="presParOf" srcId="{DB283116-F4A5-4B7F-84D2-93F4C6CD4AF5}" destId="{858B2C30-2F7C-460E-BCA3-C623440A8866}" srcOrd="2" destOrd="0" presId="urn:microsoft.com/office/officeart/2005/8/layout/orgChart1"/>
    <dgm:cxn modelId="{99C1BAD2-2786-49E9-89BF-D42DA190ACC3}" type="presParOf" srcId="{DB283116-F4A5-4B7F-84D2-93F4C6CD4AF5}" destId="{C71DB727-7AFB-430F-89C5-7871ACA70B2F}" srcOrd="3" destOrd="0" presId="urn:microsoft.com/office/officeart/2005/8/layout/orgChart1"/>
    <dgm:cxn modelId="{B6D52113-955B-44A2-923A-698F5CA7F518}" type="presParOf" srcId="{C71DB727-7AFB-430F-89C5-7871ACA70B2F}" destId="{AF04C128-F2C3-4A7D-9C48-0F46273CCD0A}" srcOrd="0" destOrd="0" presId="urn:microsoft.com/office/officeart/2005/8/layout/orgChart1"/>
    <dgm:cxn modelId="{2740CB85-0BE7-4ADC-B1C3-A2C968A8D794}" type="presParOf" srcId="{AF04C128-F2C3-4A7D-9C48-0F46273CCD0A}" destId="{C2D0570D-8F45-46B4-A911-528AA799BFCF}" srcOrd="0" destOrd="0" presId="urn:microsoft.com/office/officeart/2005/8/layout/orgChart1"/>
    <dgm:cxn modelId="{6F50A417-65AD-4409-A91E-C2F7E564CF09}" type="presParOf" srcId="{AF04C128-F2C3-4A7D-9C48-0F46273CCD0A}" destId="{BF89A81A-8725-4101-914E-49143F4D9B76}" srcOrd="1" destOrd="0" presId="urn:microsoft.com/office/officeart/2005/8/layout/orgChart1"/>
    <dgm:cxn modelId="{8DB36082-D3FE-4CA9-BC19-1D895F0516E6}" type="presParOf" srcId="{C71DB727-7AFB-430F-89C5-7871ACA70B2F}" destId="{A69810AA-270C-4AB0-8BB2-CBEB90600EB9}" srcOrd="1" destOrd="0" presId="urn:microsoft.com/office/officeart/2005/8/layout/orgChart1"/>
    <dgm:cxn modelId="{B314F6D8-42FA-4971-AFDC-23E590BC122E}" type="presParOf" srcId="{C71DB727-7AFB-430F-89C5-7871ACA70B2F}" destId="{D735E1A6-5C49-45E5-BEA0-4F42FB856FF9}" srcOrd="2" destOrd="0" presId="urn:microsoft.com/office/officeart/2005/8/layout/orgChart1"/>
    <dgm:cxn modelId="{12FFB1E4-0B54-4720-95F6-029DA220FF8C}" type="presParOf" srcId="{DB283116-F4A5-4B7F-84D2-93F4C6CD4AF5}" destId="{57054DAD-994A-437D-990C-35A441F6675D}" srcOrd="4" destOrd="0" presId="urn:microsoft.com/office/officeart/2005/8/layout/orgChart1"/>
    <dgm:cxn modelId="{40F6176F-B6AC-4936-B547-B958FD5DD216}" type="presParOf" srcId="{DB283116-F4A5-4B7F-84D2-93F4C6CD4AF5}" destId="{55274D23-2ABD-45A7-BA57-5117A8B9FF9A}" srcOrd="5" destOrd="0" presId="urn:microsoft.com/office/officeart/2005/8/layout/orgChart1"/>
    <dgm:cxn modelId="{9DD11EDA-FA85-45F7-B1CF-3D0895DD8BF6}" type="presParOf" srcId="{55274D23-2ABD-45A7-BA57-5117A8B9FF9A}" destId="{2064CE82-BE8B-41AF-9D9E-034A4391DB3E}" srcOrd="0" destOrd="0" presId="urn:microsoft.com/office/officeart/2005/8/layout/orgChart1"/>
    <dgm:cxn modelId="{652CAF8B-7350-4B9B-BC7A-CEC00C46D6D0}" type="presParOf" srcId="{2064CE82-BE8B-41AF-9D9E-034A4391DB3E}" destId="{41C9AAE6-1E12-44D7-804A-0D078ADE6BE0}" srcOrd="0" destOrd="0" presId="urn:microsoft.com/office/officeart/2005/8/layout/orgChart1"/>
    <dgm:cxn modelId="{72123288-5C72-403D-B94B-F8C822C4B4CA}" type="presParOf" srcId="{2064CE82-BE8B-41AF-9D9E-034A4391DB3E}" destId="{B079BCFA-9270-498C-A2EF-E4562C984D4B}" srcOrd="1" destOrd="0" presId="urn:microsoft.com/office/officeart/2005/8/layout/orgChart1"/>
    <dgm:cxn modelId="{1FCD434C-A5C9-4623-A70E-D60C8E3EF092}" type="presParOf" srcId="{55274D23-2ABD-45A7-BA57-5117A8B9FF9A}" destId="{314BE314-BD5B-43BC-AB91-C7EED1F812BD}" srcOrd="1" destOrd="0" presId="urn:microsoft.com/office/officeart/2005/8/layout/orgChart1"/>
    <dgm:cxn modelId="{9015E9FD-263B-49EB-873A-C7A86D30E450}" type="presParOf" srcId="{55274D23-2ABD-45A7-BA57-5117A8B9FF9A}" destId="{A6040C63-19D9-4167-BDD6-5BEC4E5F3105}" srcOrd="2" destOrd="0" presId="urn:microsoft.com/office/officeart/2005/8/layout/orgChart1"/>
    <dgm:cxn modelId="{00D7D375-2AF3-4AD0-B32B-070743A5322B}" type="presParOf" srcId="{DB283116-F4A5-4B7F-84D2-93F4C6CD4AF5}" destId="{3C918CAF-E592-4B97-AE1D-8F6E8BA5AF59}" srcOrd="6" destOrd="0" presId="urn:microsoft.com/office/officeart/2005/8/layout/orgChart1"/>
    <dgm:cxn modelId="{1D77146D-8BC4-46A7-A026-F51E9B8687D6}" type="presParOf" srcId="{DB283116-F4A5-4B7F-84D2-93F4C6CD4AF5}" destId="{05C4357F-4D36-4F75-8063-B2F803176FC0}" srcOrd="7" destOrd="0" presId="urn:microsoft.com/office/officeart/2005/8/layout/orgChart1"/>
    <dgm:cxn modelId="{7126384D-A205-4AE3-B440-27561B6D7D73}" type="presParOf" srcId="{05C4357F-4D36-4F75-8063-B2F803176FC0}" destId="{3EF701AF-F199-403F-B367-224314A0F032}" srcOrd="0" destOrd="0" presId="urn:microsoft.com/office/officeart/2005/8/layout/orgChart1"/>
    <dgm:cxn modelId="{0FF47C36-4E37-4783-AAAF-36B8BDE05B31}" type="presParOf" srcId="{3EF701AF-F199-403F-B367-224314A0F032}" destId="{903AC5F5-7578-4462-803C-A3F2FDF6C071}" srcOrd="0" destOrd="0" presId="urn:microsoft.com/office/officeart/2005/8/layout/orgChart1"/>
    <dgm:cxn modelId="{FD5FF63A-4780-42A4-9D61-B7441FABF094}" type="presParOf" srcId="{3EF701AF-F199-403F-B367-224314A0F032}" destId="{0731D475-8281-49E8-A959-8ABF9586CC25}" srcOrd="1" destOrd="0" presId="urn:microsoft.com/office/officeart/2005/8/layout/orgChart1"/>
    <dgm:cxn modelId="{FEEFC4CD-02B1-47D7-B2A0-94543E170657}" type="presParOf" srcId="{05C4357F-4D36-4F75-8063-B2F803176FC0}" destId="{FF1F1845-066E-422F-B045-A03B6E699205}" srcOrd="1" destOrd="0" presId="urn:microsoft.com/office/officeart/2005/8/layout/orgChart1"/>
    <dgm:cxn modelId="{1CBE6C1A-D336-4219-B539-F34D14458714}" type="presParOf" srcId="{05C4357F-4D36-4F75-8063-B2F803176FC0}" destId="{09E8488F-9D43-42A7-903D-68D03B45DB8E}" srcOrd="2" destOrd="0" presId="urn:microsoft.com/office/officeart/2005/8/layout/orgChart1"/>
    <dgm:cxn modelId="{2B5C8F36-3F8B-4AA5-A1A9-B5D25EB5990E}" type="presParOf" srcId="{DB283116-F4A5-4B7F-84D2-93F4C6CD4AF5}" destId="{74DB7059-2D3A-49C7-8F11-C215EDFF978D}" srcOrd="8" destOrd="0" presId="urn:microsoft.com/office/officeart/2005/8/layout/orgChart1"/>
    <dgm:cxn modelId="{1D2737D3-099F-4889-B57A-C68FE5BC583E}" type="presParOf" srcId="{DB283116-F4A5-4B7F-84D2-93F4C6CD4AF5}" destId="{9BB152A2-F492-44F3-9048-C8F875E2B8AA}" srcOrd="9" destOrd="0" presId="urn:microsoft.com/office/officeart/2005/8/layout/orgChart1"/>
    <dgm:cxn modelId="{77E56FBC-E3EB-4DB5-AC6C-1CF39217D020}" type="presParOf" srcId="{9BB152A2-F492-44F3-9048-C8F875E2B8AA}" destId="{C97FAB8D-931F-43E6-B231-96C02D86B5C5}" srcOrd="0" destOrd="0" presId="urn:microsoft.com/office/officeart/2005/8/layout/orgChart1"/>
    <dgm:cxn modelId="{F53D5EC8-E7FA-4174-BD08-E4E11F591DC2}" type="presParOf" srcId="{C97FAB8D-931F-43E6-B231-96C02D86B5C5}" destId="{0BFF61D3-28C6-4789-AA55-EBD56740053D}" srcOrd="0" destOrd="0" presId="urn:microsoft.com/office/officeart/2005/8/layout/orgChart1"/>
    <dgm:cxn modelId="{0F618688-03B5-465E-BACF-3E98C46B6F6D}" type="presParOf" srcId="{C97FAB8D-931F-43E6-B231-96C02D86B5C5}" destId="{179FCF2F-D96D-49FE-AC69-76E87DA8DB7C}" srcOrd="1" destOrd="0" presId="urn:microsoft.com/office/officeart/2005/8/layout/orgChart1"/>
    <dgm:cxn modelId="{C4EB3C33-DE79-4EE3-8149-B6D042E4C389}" type="presParOf" srcId="{9BB152A2-F492-44F3-9048-C8F875E2B8AA}" destId="{F167F266-F801-451C-8B77-5384439DEB6C}" srcOrd="1" destOrd="0" presId="urn:microsoft.com/office/officeart/2005/8/layout/orgChart1"/>
    <dgm:cxn modelId="{BC46529D-388C-46DB-9C15-AA6DC124C501}" type="presParOf" srcId="{9BB152A2-F492-44F3-9048-C8F875E2B8AA}" destId="{E973ECF0-3EE6-4137-961B-98E90CA75E71}" srcOrd="2" destOrd="0" presId="urn:microsoft.com/office/officeart/2005/8/layout/orgChart1"/>
    <dgm:cxn modelId="{26C6A34B-113E-4268-AABB-DAFE9D975BE5}" type="presParOf" srcId="{DB283116-F4A5-4B7F-84D2-93F4C6CD4AF5}" destId="{0225747F-DA6D-4D5F-8B94-89C31D11695E}" srcOrd="10" destOrd="0" presId="urn:microsoft.com/office/officeart/2005/8/layout/orgChart1"/>
    <dgm:cxn modelId="{F3EFA2D3-A51E-49B1-9B5A-BBBBE77C57FA}" type="presParOf" srcId="{DB283116-F4A5-4B7F-84D2-93F4C6CD4AF5}" destId="{BBD59BDF-0655-4450-A422-22E18358494A}" srcOrd="11" destOrd="0" presId="urn:microsoft.com/office/officeart/2005/8/layout/orgChart1"/>
    <dgm:cxn modelId="{A9094EAF-8224-413D-B826-B2BE85CB6911}" type="presParOf" srcId="{BBD59BDF-0655-4450-A422-22E18358494A}" destId="{210F79CA-544B-4703-A8DF-62F9E2533141}" srcOrd="0" destOrd="0" presId="urn:microsoft.com/office/officeart/2005/8/layout/orgChart1"/>
    <dgm:cxn modelId="{AF8DA969-63B6-4FD8-A887-9BB8B08D82B8}" type="presParOf" srcId="{210F79CA-544B-4703-A8DF-62F9E2533141}" destId="{45F1AEE9-B39A-4292-953A-488E5113AC00}" srcOrd="0" destOrd="0" presId="urn:microsoft.com/office/officeart/2005/8/layout/orgChart1"/>
    <dgm:cxn modelId="{E3467C2B-074C-4A4C-A2A2-60BCB521883C}" type="presParOf" srcId="{210F79CA-544B-4703-A8DF-62F9E2533141}" destId="{9C77DAF8-FC69-4548-B9C2-DA0C4EC0315F}" srcOrd="1" destOrd="0" presId="urn:microsoft.com/office/officeart/2005/8/layout/orgChart1"/>
    <dgm:cxn modelId="{E71D23C7-3151-49FE-96BF-44A5AC826FF8}" type="presParOf" srcId="{BBD59BDF-0655-4450-A422-22E18358494A}" destId="{021B02B8-62A0-4717-AADA-C8057CA5B486}" srcOrd="1" destOrd="0" presId="urn:microsoft.com/office/officeart/2005/8/layout/orgChart1"/>
    <dgm:cxn modelId="{1746ED9A-D853-498B-93CD-11FF92077A51}" type="presParOf" srcId="{BBD59BDF-0655-4450-A422-22E18358494A}" destId="{0D93694A-7D75-4648-952E-96FC47E5A02D}" srcOrd="2" destOrd="0" presId="urn:microsoft.com/office/officeart/2005/8/layout/orgChart1"/>
    <dgm:cxn modelId="{67416EEB-95D1-47BA-9A16-327DE5C4602C}" type="presParOf" srcId="{AB7B7039-1321-4ACF-8A5C-01735E54ED3A}" destId="{419FF558-27DD-4EBC-BF20-4B5A078AF1E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5747F-DA6D-4D5F-8B94-89C31D11695E}">
      <dsp:nvSpPr>
        <dsp:cNvPr id="0" name=""/>
        <dsp:cNvSpPr/>
      </dsp:nvSpPr>
      <dsp:spPr>
        <a:xfrm>
          <a:off x="8871965" y="1546498"/>
          <a:ext cx="134012" cy="2399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9466"/>
              </a:lnTo>
              <a:lnTo>
                <a:pt x="134012" y="239946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DB7059-2D3A-49C7-8F11-C215EDFF978D}">
      <dsp:nvSpPr>
        <dsp:cNvPr id="0" name=""/>
        <dsp:cNvSpPr/>
      </dsp:nvSpPr>
      <dsp:spPr>
        <a:xfrm>
          <a:off x="8737952" y="1546498"/>
          <a:ext cx="134012" cy="2399466"/>
        </a:xfrm>
        <a:custGeom>
          <a:avLst/>
          <a:gdLst/>
          <a:ahLst/>
          <a:cxnLst/>
          <a:rect l="0" t="0" r="0" b="0"/>
          <a:pathLst>
            <a:path>
              <a:moveTo>
                <a:pt x="134012" y="0"/>
              </a:moveTo>
              <a:lnTo>
                <a:pt x="134012" y="2399466"/>
              </a:lnTo>
              <a:lnTo>
                <a:pt x="0" y="239946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18CAF-E592-4B97-AE1D-8F6E8BA5AF59}">
      <dsp:nvSpPr>
        <dsp:cNvPr id="0" name=""/>
        <dsp:cNvSpPr/>
      </dsp:nvSpPr>
      <dsp:spPr>
        <a:xfrm>
          <a:off x="8871965" y="1546498"/>
          <a:ext cx="134012" cy="1493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3285"/>
              </a:lnTo>
              <a:lnTo>
                <a:pt x="134012" y="149328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054DAD-994A-437D-990C-35A441F6675D}">
      <dsp:nvSpPr>
        <dsp:cNvPr id="0" name=""/>
        <dsp:cNvSpPr/>
      </dsp:nvSpPr>
      <dsp:spPr>
        <a:xfrm>
          <a:off x="8737952" y="1546498"/>
          <a:ext cx="134012" cy="1493285"/>
        </a:xfrm>
        <a:custGeom>
          <a:avLst/>
          <a:gdLst/>
          <a:ahLst/>
          <a:cxnLst/>
          <a:rect l="0" t="0" r="0" b="0"/>
          <a:pathLst>
            <a:path>
              <a:moveTo>
                <a:pt x="134012" y="0"/>
              </a:moveTo>
              <a:lnTo>
                <a:pt x="134012" y="1493285"/>
              </a:lnTo>
              <a:lnTo>
                <a:pt x="0" y="149328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B2C30-2F7C-460E-BCA3-C623440A8866}">
      <dsp:nvSpPr>
        <dsp:cNvPr id="0" name=""/>
        <dsp:cNvSpPr/>
      </dsp:nvSpPr>
      <dsp:spPr>
        <a:xfrm>
          <a:off x="8871965" y="1546498"/>
          <a:ext cx="134012" cy="587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103"/>
              </a:lnTo>
              <a:lnTo>
                <a:pt x="134012" y="58710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7CE4AE-85E9-4230-ACBB-BD4C5B8816ED}">
      <dsp:nvSpPr>
        <dsp:cNvPr id="0" name=""/>
        <dsp:cNvSpPr/>
      </dsp:nvSpPr>
      <dsp:spPr>
        <a:xfrm>
          <a:off x="8737952" y="1546498"/>
          <a:ext cx="134012" cy="587103"/>
        </a:xfrm>
        <a:custGeom>
          <a:avLst/>
          <a:gdLst/>
          <a:ahLst/>
          <a:cxnLst/>
          <a:rect l="0" t="0" r="0" b="0"/>
          <a:pathLst>
            <a:path>
              <a:moveTo>
                <a:pt x="134012" y="0"/>
              </a:moveTo>
              <a:lnTo>
                <a:pt x="134012" y="587103"/>
              </a:lnTo>
              <a:lnTo>
                <a:pt x="0" y="58710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04FE5-DD32-4A17-84C5-935343AF6841}">
      <dsp:nvSpPr>
        <dsp:cNvPr id="0" name=""/>
        <dsp:cNvSpPr/>
      </dsp:nvSpPr>
      <dsp:spPr>
        <a:xfrm>
          <a:off x="5468111" y="640317"/>
          <a:ext cx="3403853" cy="268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012"/>
              </a:lnTo>
              <a:lnTo>
                <a:pt x="3403853" y="134012"/>
              </a:lnTo>
              <a:lnTo>
                <a:pt x="3403853" y="26802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993AA-6391-4A88-A4F5-A136F2F40724}">
      <dsp:nvSpPr>
        <dsp:cNvPr id="0" name=""/>
        <dsp:cNvSpPr/>
      </dsp:nvSpPr>
      <dsp:spPr>
        <a:xfrm>
          <a:off x="5422391" y="640317"/>
          <a:ext cx="91440" cy="2680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4012"/>
              </a:lnTo>
              <a:lnTo>
                <a:pt x="47589" y="134012"/>
              </a:lnTo>
              <a:lnTo>
                <a:pt x="47589" y="26802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D7CDB-E914-4F05-AF78-E9D03B132EF2}">
      <dsp:nvSpPr>
        <dsp:cNvPr id="0" name=""/>
        <dsp:cNvSpPr/>
      </dsp:nvSpPr>
      <dsp:spPr>
        <a:xfrm>
          <a:off x="2216336" y="1546498"/>
          <a:ext cx="781141" cy="2416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650"/>
              </a:lnTo>
              <a:lnTo>
                <a:pt x="781141" y="107650"/>
              </a:lnTo>
              <a:lnTo>
                <a:pt x="781141" y="24166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40EEE9-E87D-470F-8206-6A1FD0C44C53}">
      <dsp:nvSpPr>
        <dsp:cNvPr id="0" name=""/>
        <dsp:cNvSpPr/>
      </dsp:nvSpPr>
      <dsp:spPr>
        <a:xfrm>
          <a:off x="1453140" y="1546498"/>
          <a:ext cx="763196" cy="241663"/>
        </a:xfrm>
        <a:custGeom>
          <a:avLst/>
          <a:gdLst/>
          <a:ahLst/>
          <a:cxnLst/>
          <a:rect l="0" t="0" r="0" b="0"/>
          <a:pathLst>
            <a:path>
              <a:moveTo>
                <a:pt x="763196" y="0"/>
              </a:moveTo>
              <a:lnTo>
                <a:pt x="763196" y="107650"/>
              </a:lnTo>
              <a:lnTo>
                <a:pt x="0" y="107650"/>
              </a:lnTo>
              <a:lnTo>
                <a:pt x="0" y="24166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11367-1FFA-4A8D-AABF-B819BB9A0C01}">
      <dsp:nvSpPr>
        <dsp:cNvPr id="0" name=""/>
        <dsp:cNvSpPr/>
      </dsp:nvSpPr>
      <dsp:spPr>
        <a:xfrm>
          <a:off x="2216336" y="640317"/>
          <a:ext cx="3251774" cy="268025"/>
        </a:xfrm>
        <a:custGeom>
          <a:avLst/>
          <a:gdLst/>
          <a:ahLst/>
          <a:cxnLst/>
          <a:rect l="0" t="0" r="0" b="0"/>
          <a:pathLst>
            <a:path>
              <a:moveTo>
                <a:pt x="3251774" y="0"/>
              </a:moveTo>
              <a:lnTo>
                <a:pt x="3251774" y="134012"/>
              </a:lnTo>
              <a:lnTo>
                <a:pt x="0" y="134012"/>
              </a:lnTo>
              <a:lnTo>
                <a:pt x="0" y="26802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C2FFC-692B-4E1B-8E3D-1DD213ED8AED}">
      <dsp:nvSpPr>
        <dsp:cNvPr id="0" name=""/>
        <dsp:cNvSpPr/>
      </dsp:nvSpPr>
      <dsp:spPr>
        <a:xfrm>
          <a:off x="4211033" y="2161"/>
          <a:ext cx="2514155" cy="638155"/>
        </a:xfrm>
        <a:prstGeom prst="roundRect">
          <a:avLst/>
        </a:prstGeom>
        <a:solidFill>
          <a:srgbClr val="FF9933"/>
        </a:solidFill>
        <a:ln w="15875" cap="rnd" cmpd="sng" algn="ctr">
          <a:solidFill>
            <a:schemeClr val="accent5"/>
          </a:solidFill>
          <a:prstDash val="solid"/>
          <a:round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chemeClr val="accent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EL SISTEMA SOLAR</a:t>
          </a:r>
        </a:p>
      </dsp:txBody>
      <dsp:txXfrm>
        <a:off x="4242185" y="33313"/>
        <a:ext cx="2451851" cy="575851"/>
      </dsp:txXfrm>
    </dsp:sp>
    <dsp:sp modelId="{2ACD99C3-AB9B-422D-90BE-B0D026741D64}">
      <dsp:nvSpPr>
        <dsp:cNvPr id="0" name=""/>
        <dsp:cNvSpPr/>
      </dsp:nvSpPr>
      <dsp:spPr>
        <a:xfrm>
          <a:off x="1159805" y="908342"/>
          <a:ext cx="2113062" cy="638155"/>
        </a:xfrm>
        <a:prstGeom prst="roundRect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round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PLANETAS</a:t>
          </a:r>
          <a:r>
            <a:rPr lang="es-ES" sz="1500" kern="1200" dirty="0"/>
            <a:t> </a:t>
          </a:r>
          <a:r>
            <a:rPr lang="es-E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INTERIORES</a:t>
          </a:r>
        </a:p>
      </dsp:txBody>
      <dsp:txXfrm>
        <a:off x="1190957" y="939494"/>
        <a:ext cx="2050758" cy="575851"/>
      </dsp:txXfrm>
    </dsp:sp>
    <dsp:sp modelId="{BF828F09-5A04-4838-8FB0-DE45FEF665CF}">
      <dsp:nvSpPr>
        <dsp:cNvPr id="0" name=""/>
        <dsp:cNvSpPr/>
      </dsp:nvSpPr>
      <dsp:spPr>
        <a:xfrm>
          <a:off x="814984" y="1788162"/>
          <a:ext cx="1276311" cy="502005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round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Mercurio</a:t>
          </a:r>
        </a:p>
      </dsp:txBody>
      <dsp:txXfrm>
        <a:off x="839490" y="1812668"/>
        <a:ext cx="1227299" cy="452993"/>
      </dsp:txXfrm>
    </dsp:sp>
    <dsp:sp modelId="{4AF82EFA-089C-4667-B63B-8A111B8551D8}">
      <dsp:nvSpPr>
        <dsp:cNvPr id="0" name=""/>
        <dsp:cNvSpPr/>
      </dsp:nvSpPr>
      <dsp:spPr>
        <a:xfrm>
          <a:off x="2359321" y="1788162"/>
          <a:ext cx="1276311" cy="502005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round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Venus</a:t>
          </a:r>
        </a:p>
      </dsp:txBody>
      <dsp:txXfrm>
        <a:off x="2383827" y="1812668"/>
        <a:ext cx="1227299" cy="452993"/>
      </dsp:txXfrm>
    </dsp:sp>
    <dsp:sp modelId="{A2C3EFFD-8776-4282-974C-8935CEBC26DE}">
      <dsp:nvSpPr>
        <dsp:cNvPr id="0" name=""/>
        <dsp:cNvSpPr/>
      </dsp:nvSpPr>
      <dsp:spPr>
        <a:xfrm>
          <a:off x="4506052" y="908342"/>
          <a:ext cx="1927856" cy="638155"/>
        </a:xfrm>
        <a:prstGeom prst="roundRect">
          <a:avLst/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round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LA</a:t>
          </a:r>
          <a:r>
            <a:rPr lang="es-ES" sz="1500" kern="1200" dirty="0"/>
            <a:t> </a:t>
          </a:r>
          <a:r>
            <a:rPr lang="es-E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TIERRA</a:t>
          </a:r>
        </a:p>
      </dsp:txBody>
      <dsp:txXfrm>
        <a:off x="4537204" y="939494"/>
        <a:ext cx="1865552" cy="575851"/>
      </dsp:txXfrm>
    </dsp:sp>
    <dsp:sp modelId="{F55984DD-E531-4C3F-AEE6-3FEA1F4608EA}">
      <dsp:nvSpPr>
        <dsp:cNvPr id="0" name=""/>
        <dsp:cNvSpPr/>
      </dsp:nvSpPr>
      <dsp:spPr>
        <a:xfrm>
          <a:off x="7730233" y="908342"/>
          <a:ext cx="2283462" cy="638155"/>
        </a:xfrm>
        <a:prstGeom prst="roundRect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round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PLANETAS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EXTERIORES</a:t>
          </a:r>
        </a:p>
      </dsp:txBody>
      <dsp:txXfrm>
        <a:off x="7761385" y="939494"/>
        <a:ext cx="2221158" cy="575851"/>
      </dsp:txXfrm>
    </dsp:sp>
    <dsp:sp modelId="{D9BDFAF2-0DD8-4451-9212-0A8D6EC87AF6}">
      <dsp:nvSpPr>
        <dsp:cNvPr id="0" name=""/>
        <dsp:cNvSpPr/>
      </dsp:nvSpPr>
      <dsp:spPr>
        <a:xfrm>
          <a:off x="7461640" y="1872351"/>
          <a:ext cx="1276311" cy="522502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round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MARTE</a:t>
          </a:r>
        </a:p>
      </dsp:txBody>
      <dsp:txXfrm>
        <a:off x="7487146" y="1897857"/>
        <a:ext cx="1225299" cy="471490"/>
      </dsp:txXfrm>
    </dsp:sp>
    <dsp:sp modelId="{C2D0570D-8F45-46B4-A911-528AA799BFCF}">
      <dsp:nvSpPr>
        <dsp:cNvPr id="0" name=""/>
        <dsp:cNvSpPr/>
      </dsp:nvSpPr>
      <dsp:spPr>
        <a:xfrm>
          <a:off x="9005978" y="1872351"/>
          <a:ext cx="1276311" cy="522502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round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JÚPITER</a:t>
          </a:r>
        </a:p>
      </dsp:txBody>
      <dsp:txXfrm>
        <a:off x="9031484" y="1897857"/>
        <a:ext cx="1225299" cy="471490"/>
      </dsp:txXfrm>
    </dsp:sp>
    <dsp:sp modelId="{41C9AAE6-1E12-44D7-804A-0D078ADE6BE0}">
      <dsp:nvSpPr>
        <dsp:cNvPr id="0" name=""/>
        <dsp:cNvSpPr/>
      </dsp:nvSpPr>
      <dsp:spPr>
        <a:xfrm>
          <a:off x="7461640" y="2778532"/>
          <a:ext cx="1276311" cy="522502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round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SATURNO</a:t>
          </a:r>
        </a:p>
      </dsp:txBody>
      <dsp:txXfrm>
        <a:off x="7487146" y="2804038"/>
        <a:ext cx="1225299" cy="471490"/>
      </dsp:txXfrm>
    </dsp:sp>
    <dsp:sp modelId="{903AC5F5-7578-4462-803C-A3F2FDF6C071}">
      <dsp:nvSpPr>
        <dsp:cNvPr id="0" name=""/>
        <dsp:cNvSpPr/>
      </dsp:nvSpPr>
      <dsp:spPr>
        <a:xfrm>
          <a:off x="9005978" y="2778532"/>
          <a:ext cx="1276311" cy="522502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round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URANO</a:t>
          </a:r>
        </a:p>
      </dsp:txBody>
      <dsp:txXfrm>
        <a:off x="9031484" y="2804038"/>
        <a:ext cx="1225299" cy="471490"/>
      </dsp:txXfrm>
    </dsp:sp>
    <dsp:sp modelId="{0BFF61D3-28C6-4789-AA55-EBD56740053D}">
      <dsp:nvSpPr>
        <dsp:cNvPr id="0" name=""/>
        <dsp:cNvSpPr/>
      </dsp:nvSpPr>
      <dsp:spPr>
        <a:xfrm>
          <a:off x="7461640" y="3684714"/>
          <a:ext cx="1276311" cy="522502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round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NEPTUNO</a:t>
          </a:r>
        </a:p>
      </dsp:txBody>
      <dsp:txXfrm>
        <a:off x="7487146" y="3710220"/>
        <a:ext cx="1225299" cy="471490"/>
      </dsp:txXfrm>
    </dsp:sp>
    <dsp:sp modelId="{45F1AEE9-B39A-4292-953A-488E5113AC00}">
      <dsp:nvSpPr>
        <dsp:cNvPr id="0" name=""/>
        <dsp:cNvSpPr/>
      </dsp:nvSpPr>
      <dsp:spPr>
        <a:xfrm>
          <a:off x="9005978" y="3684714"/>
          <a:ext cx="1276311" cy="522502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round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PLUTÓN</a:t>
          </a:r>
        </a:p>
      </dsp:txBody>
      <dsp:txXfrm>
        <a:off x="9031484" y="3710220"/>
        <a:ext cx="1225299" cy="471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5114-4123-4EC7-88D8-828F4B39F20E}" type="datetimeFigureOut">
              <a:rPr lang="es-ES" smtClean="0"/>
              <a:t>10/10/2019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A918-AE91-43ED-B33D-44B8E6790BCF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62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5114-4123-4EC7-88D8-828F4B39F20E}" type="datetimeFigureOut">
              <a:rPr lang="es-ES" smtClean="0"/>
              <a:t>10/10/2019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A918-AE91-43ED-B33D-44B8E6790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83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5114-4123-4EC7-88D8-828F4B39F20E}" type="datetimeFigureOut">
              <a:rPr lang="es-ES" smtClean="0"/>
              <a:t>10/10/2019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A918-AE91-43ED-B33D-44B8E6790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189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5114-4123-4EC7-88D8-828F4B39F20E}" type="datetimeFigureOut">
              <a:rPr lang="es-ES" smtClean="0"/>
              <a:t>10/10/2019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A918-AE91-43ED-B33D-44B8E6790BCF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3764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5114-4123-4EC7-88D8-828F4B39F20E}" type="datetimeFigureOut">
              <a:rPr lang="es-ES" smtClean="0"/>
              <a:t>10/10/2019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A918-AE91-43ED-B33D-44B8E6790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9776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5114-4123-4EC7-88D8-828F4B39F20E}" type="datetimeFigureOut">
              <a:rPr lang="es-ES" smtClean="0"/>
              <a:t>10/10/2019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A918-AE91-43ED-B33D-44B8E6790BCF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129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5114-4123-4EC7-88D8-828F4B39F20E}" type="datetimeFigureOut">
              <a:rPr lang="es-ES" smtClean="0"/>
              <a:t>10/10/2019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A918-AE91-43ED-B33D-44B8E6790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5515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5114-4123-4EC7-88D8-828F4B39F20E}" type="datetimeFigureOut">
              <a:rPr lang="es-ES" smtClean="0"/>
              <a:t>10/10/2019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A918-AE91-43ED-B33D-44B8E6790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495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5114-4123-4EC7-88D8-828F4B39F20E}" type="datetimeFigureOut">
              <a:rPr lang="es-ES" smtClean="0"/>
              <a:t>10/10/2019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A918-AE91-43ED-B33D-44B8E6790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369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5114-4123-4EC7-88D8-828F4B39F20E}" type="datetimeFigureOut">
              <a:rPr lang="es-ES" smtClean="0"/>
              <a:t>10/10/2019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A918-AE91-43ED-B33D-44B8E6790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627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5114-4123-4EC7-88D8-828F4B39F20E}" type="datetimeFigureOut">
              <a:rPr lang="es-ES" smtClean="0"/>
              <a:t>10/10/2019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A918-AE91-43ED-B33D-44B8E6790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08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5114-4123-4EC7-88D8-828F4B39F20E}" type="datetimeFigureOut">
              <a:rPr lang="es-ES" smtClean="0"/>
              <a:t>10/10/2019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A918-AE91-43ED-B33D-44B8E6790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78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5114-4123-4EC7-88D8-828F4B39F20E}" type="datetimeFigureOut">
              <a:rPr lang="es-ES" smtClean="0"/>
              <a:t>10/10/2019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A918-AE91-43ED-B33D-44B8E6790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580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5114-4123-4EC7-88D8-828F4B39F20E}" type="datetimeFigureOut">
              <a:rPr lang="es-ES" smtClean="0"/>
              <a:t>10/10/2019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A918-AE91-43ED-B33D-44B8E6790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12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5114-4123-4EC7-88D8-828F4B39F20E}" type="datetimeFigureOut">
              <a:rPr lang="es-ES" smtClean="0"/>
              <a:t>10/10/2019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A918-AE91-43ED-B33D-44B8E6790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271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5114-4123-4EC7-88D8-828F4B39F20E}" type="datetimeFigureOut">
              <a:rPr lang="es-ES" smtClean="0"/>
              <a:t>10/10/2019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A918-AE91-43ED-B33D-44B8E6790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185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5114-4123-4EC7-88D8-828F4B39F20E}" type="datetimeFigureOut">
              <a:rPr lang="es-ES" smtClean="0"/>
              <a:t>10/10/2019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A918-AE91-43ED-B33D-44B8E6790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522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81C5114-4123-4EC7-88D8-828F4B39F20E}" type="datetimeFigureOut">
              <a:rPr lang="es-ES" smtClean="0"/>
              <a:t>10/10/2019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C3FA918-AE91-43ED-B33D-44B8E6790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741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20E9C-74F1-4CD7-B608-82C4B2FCA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669" y="138036"/>
            <a:ext cx="6124092" cy="1109870"/>
          </a:xfrm>
        </p:spPr>
        <p:txBody>
          <a:bodyPr>
            <a:normAutofit/>
          </a:bodyPr>
          <a:lstStyle/>
          <a:p>
            <a:r>
              <a:rPr lang="es-ES" sz="5400" dirty="0">
                <a:solidFill>
                  <a:srgbClr val="FFFF00"/>
                </a:solidFill>
                <a:latin typeface="Book Antiqua" panose="02040602050305030304" pitchFamily="18" charset="0"/>
              </a:rPr>
              <a:t>SISTEMA SOLAR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700AEF9-A05B-45B5-94BE-A328B23EC2E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028" y="0"/>
            <a:ext cx="10972800" cy="684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64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05465-61BD-423E-A07E-39D89FB9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26" y="0"/>
            <a:ext cx="8534400" cy="1507067"/>
          </a:xfrm>
        </p:spPr>
        <p:txBody>
          <a:bodyPr>
            <a:normAutofit/>
          </a:bodyPr>
          <a:lstStyle/>
          <a:p>
            <a:r>
              <a:rPr lang="es-ES" sz="4800" dirty="0">
                <a:solidFill>
                  <a:srgbClr val="FFFF00"/>
                </a:solidFill>
                <a:latin typeface="Book Antiqua" panose="02040602050305030304" pitchFamily="18" charset="0"/>
              </a:rPr>
              <a:t>NEPTUNO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31BA72-EAB3-4FF0-8D3B-B5BE9EFB3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26" y="929641"/>
            <a:ext cx="11162348" cy="1894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i="1" dirty="0">
                <a:solidFill>
                  <a:srgbClr val="FFFF00"/>
                </a:solidFill>
                <a:latin typeface="Book Antiqua" panose="02040602050305030304" pitchFamily="18" charset="0"/>
              </a:rPr>
              <a:t>Fue buscado por los astrónomos para explicar las perturbaciones encontradas en la órbita de Urano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41F889-58DB-4E27-BD32-F134F7890C97}"/>
              </a:ext>
            </a:extLst>
          </p:cNvPr>
          <p:cNvSpPr txBox="1"/>
          <p:nvPr/>
        </p:nvSpPr>
        <p:spPr>
          <a:xfrm>
            <a:off x="514826" y="2542032"/>
            <a:ext cx="71618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ook Antiqua" panose="02040602050305030304" pitchFamily="18" charset="0"/>
              </a:rPr>
              <a:t>Tiene un color azul vivo; presenta en su superficie una gran tormenta, la Gran Mancha Negra. </a:t>
            </a:r>
          </a:p>
          <a:p>
            <a:endParaRPr lang="es-ES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ook Antiqua" panose="02040602050305030304" pitchFamily="18" charset="0"/>
              </a:rPr>
              <a:t> En tamaño y composición es similar a Urano. </a:t>
            </a:r>
          </a:p>
          <a:p>
            <a:endParaRPr lang="es-ES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ook Antiqua" panose="02040602050305030304" pitchFamily="18" charset="0"/>
              </a:rPr>
              <a:t> Posee dos satélites principales: Tritón y Nereida. Tritón gira en sentido contrario a la rotación de Urano..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83D49F3-AC04-433B-B9FA-5E691D5AA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649" y="1952307"/>
            <a:ext cx="4200525" cy="4162425"/>
          </a:xfrm>
          <a:prstGeom prst="rect">
            <a:avLst/>
          </a:prstGeom>
        </p:spPr>
      </p:pic>
      <p:sp>
        <p:nvSpPr>
          <p:cNvPr id="7" name="Flecha: curvada hacia la izquierda 6">
            <a:hlinkClick r:id="rId3" action="ppaction://hlinksldjump"/>
            <a:extLst>
              <a:ext uri="{FF2B5EF4-FFF2-40B4-BE49-F238E27FC236}">
                <a16:creationId xmlns:a16="http://schemas.microsoft.com/office/drawing/2014/main" id="{72737284-74FA-4ABF-9B29-88CAD16F6FD3}"/>
              </a:ext>
            </a:extLst>
          </p:cNvPr>
          <p:cNvSpPr/>
          <p:nvPr/>
        </p:nvSpPr>
        <p:spPr>
          <a:xfrm>
            <a:off x="320355" y="6220046"/>
            <a:ext cx="388942" cy="360686"/>
          </a:xfrm>
          <a:prstGeom prst="curvedLeftArrow">
            <a:avLst>
              <a:gd name="adj1" fmla="val 25000"/>
              <a:gd name="adj2" fmla="val 50484"/>
              <a:gd name="adj3" fmla="val 40254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19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05465-61BD-423E-A07E-39D89FB9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26" y="0"/>
            <a:ext cx="8534400" cy="1507067"/>
          </a:xfrm>
        </p:spPr>
        <p:txBody>
          <a:bodyPr>
            <a:normAutofit/>
          </a:bodyPr>
          <a:lstStyle/>
          <a:p>
            <a:r>
              <a:rPr lang="es-ES" sz="4800" dirty="0" err="1">
                <a:solidFill>
                  <a:srgbClr val="FFFF00"/>
                </a:solidFill>
                <a:latin typeface="Book Antiqua" panose="02040602050305030304" pitchFamily="18" charset="0"/>
              </a:rPr>
              <a:t>Pluton</a:t>
            </a:r>
            <a:endParaRPr lang="es-ES" sz="4800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31BA72-EAB3-4FF0-8D3B-B5BE9EFB3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26" y="929641"/>
            <a:ext cx="11162348" cy="1894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i="1" dirty="0">
                <a:solidFill>
                  <a:srgbClr val="FFFF00"/>
                </a:solidFill>
                <a:latin typeface="Book Antiqua" panose="02040602050305030304" pitchFamily="18" charset="0"/>
              </a:rPr>
              <a:t>Es el planeta más lejano y desconocido del Sistema Solar, no fue descubierto hasta 1930</a:t>
            </a:r>
            <a:r>
              <a:rPr lang="es-ES" sz="2800" dirty="0"/>
              <a:t>. </a:t>
            </a:r>
            <a:endParaRPr lang="es-ES" sz="2800" i="1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41F889-58DB-4E27-BD32-F134F7890C97}"/>
              </a:ext>
            </a:extLst>
          </p:cNvPr>
          <p:cNvSpPr txBox="1"/>
          <p:nvPr/>
        </p:nvSpPr>
        <p:spPr>
          <a:xfrm>
            <a:off x="514826" y="2542032"/>
            <a:ext cx="71618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ook Antiqua" panose="02040602050305030304" pitchFamily="18" charset="0"/>
              </a:rPr>
              <a:t>Posee una órbita elíptica tan excéntrica que en ocasiones se encuentra más cerca del Sol que de Neptuno.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ook Antiqua" panose="02040602050305030304" pitchFamily="18" charset="0"/>
              </a:rPr>
              <a:t> Es un planeta pequeño, de sólo 2300 Km. de diámetro.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ook Antiqua" panose="02040602050305030304" pitchFamily="18" charset="0"/>
              </a:rPr>
              <a:t> Su satélite, </a:t>
            </a:r>
            <a:r>
              <a:rPr lang="es-ES" dirty="0" err="1">
                <a:latin typeface="Book Antiqua" panose="02040602050305030304" pitchFamily="18" charset="0"/>
              </a:rPr>
              <a:t>Charon</a:t>
            </a:r>
            <a:r>
              <a:rPr lang="es-ES" dirty="0">
                <a:latin typeface="Book Antiqua" panose="02040602050305030304" pitchFamily="18" charset="0"/>
              </a:rPr>
              <a:t>, mide la mitad de Plutón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E8ED355-5305-46DC-A591-BC78C6AA7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272" y="3429000"/>
            <a:ext cx="5093494" cy="2648617"/>
          </a:xfrm>
          <a:prstGeom prst="rect">
            <a:avLst/>
          </a:prstGeom>
        </p:spPr>
      </p:pic>
      <p:sp>
        <p:nvSpPr>
          <p:cNvPr id="6" name="Flecha: curvada hacia la izquierda 5">
            <a:hlinkClick r:id="rId3" action="ppaction://hlinksldjump"/>
            <a:extLst>
              <a:ext uri="{FF2B5EF4-FFF2-40B4-BE49-F238E27FC236}">
                <a16:creationId xmlns:a16="http://schemas.microsoft.com/office/drawing/2014/main" id="{942D1801-C05E-4478-ABA6-8771BA1E8CA6}"/>
              </a:ext>
            </a:extLst>
          </p:cNvPr>
          <p:cNvSpPr/>
          <p:nvPr/>
        </p:nvSpPr>
        <p:spPr>
          <a:xfrm>
            <a:off x="320355" y="6220046"/>
            <a:ext cx="388942" cy="360686"/>
          </a:xfrm>
          <a:prstGeom prst="curvedLeftArrow">
            <a:avLst>
              <a:gd name="adj1" fmla="val 25000"/>
              <a:gd name="adj2" fmla="val 50484"/>
              <a:gd name="adj3" fmla="val 40254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12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05465-61BD-423E-A07E-39D89FB9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26" y="0"/>
            <a:ext cx="8534400" cy="1507067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Planetas del sistema solar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6B18300-E9AE-476E-911D-7B3957548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009" y="5667835"/>
            <a:ext cx="7363882" cy="1066800"/>
          </a:xfrm>
          <a:prstGeom prst="rect">
            <a:avLst/>
          </a:prstGeom>
        </p:spPr>
      </p:pic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23FD9667-8537-4776-B204-28EA213168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6339551"/>
              </p:ext>
            </p:extLst>
          </p:nvPr>
        </p:nvGraphicFramePr>
        <p:xfrm>
          <a:off x="507092" y="1161136"/>
          <a:ext cx="10377715" cy="4267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196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B9FC9-4C25-4911-B1AB-A2DC867BA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772" y="0"/>
            <a:ext cx="10489756" cy="1507067"/>
          </a:xfrm>
        </p:spPr>
        <p:txBody>
          <a:bodyPr>
            <a:noAutofit/>
          </a:bodyPr>
          <a:lstStyle/>
          <a:p>
            <a:r>
              <a:rPr lang="es-ES" sz="4800" dirty="0">
                <a:solidFill>
                  <a:srgbClr val="FFFF00"/>
                </a:solidFill>
                <a:latin typeface="Book Antiqua" panose="02040602050305030304" pitchFamily="18" charset="0"/>
              </a:rPr>
              <a:t>Planetas del Sistema Solar.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645435-14FF-4CFE-9B96-DDD049ACD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286" y="2002536"/>
            <a:ext cx="2249714" cy="3615267"/>
          </a:xfrm>
        </p:spPr>
        <p:txBody>
          <a:bodyPr>
            <a:noAutofit/>
          </a:bodyPr>
          <a:lstStyle/>
          <a:p>
            <a:r>
              <a:rPr lang="es-ES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es-ES" sz="2800" dirty="0">
                <a:solidFill>
                  <a:srgbClr val="FFFF00"/>
                </a:solidFill>
                <a:latin typeface="Book Antiqua" panose="02040602050305030304" pitchFamily="18" charset="0"/>
                <a:hlinkClick r:id="rId2" action="ppaction://hlinksldjump"/>
              </a:rPr>
              <a:t>Mercurio.</a:t>
            </a:r>
            <a:endParaRPr lang="es-ES" sz="2800" dirty="0">
              <a:solidFill>
                <a:srgbClr val="FFFF00"/>
              </a:solidFill>
              <a:latin typeface="Book Antiqua" panose="02040602050305030304" pitchFamily="18" charset="0"/>
            </a:endParaRPr>
          </a:p>
          <a:p>
            <a:r>
              <a:rPr lang="es-ES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es-ES" sz="2800" dirty="0">
                <a:solidFill>
                  <a:srgbClr val="FFFF00"/>
                </a:solidFill>
                <a:latin typeface="Book Antiqua" panose="02040602050305030304" pitchFamily="18" charset="0"/>
                <a:hlinkClick r:id="rId3" action="ppaction://hlinksldjump"/>
              </a:rPr>
              <a:t>Venus. </a:t>
            </a:r>
            <a:endParaRPr lang="es-ES" sz="2800" dirty="0">
              <a:solidFill>
                <a:srgbClr val="FFFF00"/>
              </a:solidFill>
              <a:latin typeface="Book Antiqua" panose="02040602050305030304" pitchFamily="18" charset="0"/>
            </a:endParaRPr>
          </a:p>
          <a:p>
            <a:r>
              <a:rPr lang="es-ES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es-ES" sz="2800" dirty="0">
                <a:solidFill>
                  <a:srgbClr val="FFFF00"/>
                </a:solidFill>
                <a:latin typeface="Book Antiqua" panose="02040602050305030304" pitchFamily="18" charset="0"/>
                <a:hlinkClick r:id="rId4" action="ppaction://hlinksldjump"/>
              </a:rPr>
              <a:t>La Tierra.</a:t>
            </a:r>
            <a:endParaRPr lang="es-ES" sz="2800" dirty="0">
              <a:solidFill>
                <a:srgbClr val="FFFF00"/>
              </a:solidFill>
              <a:latin typeface="Book Antiqua" panose="02040602050305030304" pitchFamily="18" charset="0"/>
            </a:endParaRPr>
          </a:p>
          <a:p>
            <a:r>
              <a:rPr lang="es-ES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es-ES" sz="2800" dirty="0">
                <a:solidFill>
                  <a:srgbClr val="FFFF00"/>
                </a:solidFill>
                <a:latin typeface="Book Antiqua" panose="02040602050305030304" pitchFamily="18" charset="0"/>
                <a:hlinkClick r:id="rId5" action="ppaction://hlinksldjump"/>
              </a:rPr>
              <a:t>Marte.</a:t>
            </a:r>
            <a:endParaRPr lang="es-ES" sz="2800" dirty="0">
              <a:solidFill>
                <a:srgbClr val="FFFF00"/>
              </a:solidFill>
              <a:latin typeface="Book Antiqua" panose="02040602050305030304" pitchFamily="18" charset="0"/>
            </a:endParaRPr>
          </a:p>
          <a:p>
            <a:r>
              <a:rPr lang="es-ES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es-ES" sz="2800" dirty="0">
                <a:solidFill>
                  <a:srgbClr val="FFFF00"/>
                </a:solidFill>
                <a:latin typeface="Book Antiqua" panose="02040602050305030304" pitchFamily="18" charset="0"/>
                <a:hlinkClick r:id="rId6" action="ppaction://hlinksldjump"/>
              </a:rPr>
              <a:t>Júpiter. </a:t>
            </a:r>
            <a:endParaRPr lang="es-ES" sz="2800" dirty="0">
              <a:solidFill>
                <a:srgbClr val="FFFF00"/>
              </a:solidFill>
              <a:latin typeface="Book Antiqua" panose="02040602050305030304" pitchFamily="18" charset="0"/>
            </a:endParaRPr>
          </a:p>
          <a:p>
            <a:r>
              <a:rPr lang="es-ES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es-ES" sz="2800" dirty="0">
                <a:solidFill>
                  <a:srgbClr val="FFFF00"/>
                </a:solidFill>
                <a:latin typeface="Book Antiqua" panose="02040602050305030304" pitchFamily="18" charset="0"/>
                <a:hlinkClick r:id="rId7" action="ppaction://hlinksldjump"/>
              </a:rPr>
              <a:t>Saturno. </a:t>
            </a:r>
            <a:endParaRPr lang="es-ES" sz="2800" dirty="0">
              <a:solidFill>
                <a:srgbClr val="FFFF00"/>
              </a:solidFill>
              <a:latin typeface="Book Antiqua" panose="02040602050305030304" pitchFamily="18" charset="0"/>
            </a:endParaRPr>
          </a:p>
          <a:p>
            <a:r>
              <a:rPr lang="es-ES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es-ES" sz="2800" dirty="0">
                <a:solidFill>
                  <a:srgbClr val="FFFF00"/>
                </a:solidFill>
                <a:latin typeface="Book Antiqua" panose="02040602050305030304" pitchFamily="18" charset="0"/>
                <a:hlinkClick r:id="rId8" action="ppaction://hlinksldjump"/>
              </a:rPr>
              <a:t>Urano. </a:t>
            </a:r>
            <a:endParaRPr lang="es-ES" sz="2800" dirty="0">
              <a:solidFill>
                <a:srgbClr val="FFFF00"/>
              </a:solidFill>
              <a:latin typeface="Book Antiqua" panose="02040602050305030304" pitchFamily="18" charset="0"/>
            </a:endParaRPr>
          </a:p>
          <a:p>
            <a:r>
              <a:rPr lang="es-ES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es-ES" sz="2800" dirty="0">
                <a:solidFill>
                  <a:srgbClr val="FFFF00"/>
                </a:solidFill>
                <a:latin typeface="Book Antiqua" panose="02040602050305030304" pitchFamily="18" charset="0"/>
                <a:hlinkClick r:id="rId9" action="ppaction://hlinksldjump"/>
              </a:rPr>
              <a:t>Neptuno. </a:t>
            </a:r>
            <a:endParaRPr lang="es-ES" sz="2800" dirty="0">
              <a:solidFill>
                <a:srgbClr val="FFFF00"/>
              </a:solidFill>
              <a:latin typeface="Book Antiqua" panose="02040602050305030304" pitchFamily="18" charset="0"/>
            </a:endParaRPr>
          </a:p>
          <a:p>
            <a:r>
              <a:rPr lang="es-ES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es-ES" sz="2800" dirty="0">
                <a:solidFill>
                  <a:srgbClr val="FFFF00"/>
                </a:solidFill>
                <a:latin typeface="Book Antiqua" panose="02040602050305030304" pitchFamily="18" charset="0"/>
                <a:hlinkClick r:id="rId10" action="ppaction://hlinksldjump"/>
              </a:rPr>
              <a:t>Plutón.</a:t>
            </a:r>
            <a:endParaRPr lang="es-ES" sz="2800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9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05465-61BD-423E-A07E-39D89FB9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26" y="0"/>
            <a:ext cx="8534400" cy="1507067"/>
          </a:xfrm>
        </p:spPr>
        <p:txBody>
          <a:bodyPr>
            <a:normAutofit/>
          </a:bodyPr>
          <a:lstStyle/>
          <a:p>
            <a:r>
              <a:rPr lang="es-ES" sz="4800" dirty="0">
                <a:solidFill>
                  <a:srgbClr val="FFFF00"/>
                </a:solidFill>
                <a:latin typeface="Book Antiqua" panose="02040602050305030304" pitchFamily="18" charset="0"/>
              </a:rPr>
              <a:t>MERCURIO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31BA72-EAB3-4FF0-8D3B-B5BE9EFB3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26" y="929641"/>
            <a:ext cx="11162348" cy="1894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i="1" dirty="0">
                <a:solidFill>
                  <a:srgbClr val="FFFF00"/>
                </a:solidFill>
                <a:latin typeface="Book Antiqua" panose="02040602050305030304" pitchFamily="18" charset="0"/>
              </a:rPr>
              <a:t>Es el planeta más difícil de reconocer a simple vista ya que queda oculto por el deslumbramiento que produce la luz del Sol.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41F889-58DB-4E27-BD32-F134F7890C97}"/>
              </a:ext>
            </a:extLst>
          </p:cNvPr>
          <p:cNvSpPr txBox="1"/>
          <p:nvPr/>
        </p:nvSpPr>
        <p:spPr>
          <a:xfrm>
            <a:off x="514826" y="2542032"/>
            <a:ext cx="71618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ook Antiqua" panose="02040602050305030304" pitchFamily="18" charset="0"/>
              </a:rPr>
              <a:t>No tiene atmósfera que le proteja de la gran cantidad de radiación solar que recibe, y que suavice la gran diferencia de temperatura entre el día (400º) y la noche (-200º). </a:t>
            </a:r>
          </a:p>
          <a:p>
            <a:endParaRPr lang="es-ES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ook Antiqua" panose="02040602050305030304" pitchFamily="18" charset="0"/>
              </a:rPr>
              <a:t>No tiene satélites; la enorme gravedad del Sol hace imposible que Mercurio atrape a cualquier cuerpo que pase cerca de él. </a:t>
            </a:r>
          </a:p>
          <a:p>
            <a:endParaRPr lang="es-ES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ook Antiqua" panose="02040602050305030304" pitchFamily="18" charset="0"/>
              </a:rPr>
              <a:t>Su superficie está llena de cráteres debido a los fuertes impactos de meteoritos que recibió durante la formación del Sistema Solar.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DBD9286-E61D-4D75-B524-33D37FF7B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368" y="1959513"/>
            <a:ext cx="2677632" cy="4579322"/>
          </a:xfrm>
          <a:prstGeom prst="rect">
            <a:avLst/>
          </a:prstGeom>
        </p:spPr>
      </p:pic>
      <p:sp>
        <p:nvSpPr>
          <p:cNvPr id="8" name="Flecha: curvada hacia la izquierda 7">
            <a:hlinkClick r:id="rId3" action="ppaction://hlinksldjump"/>
            <a:extLst>
              <a:ext uri="{FF2B5EF4-FFF2-40B4-BE49-F238E27FC236}">
                <a16:creationId xmlns:a16="http://schemas.microsoft.com/office/drawing/2014/main" id="{C3249930-B72F-4B54-8BBB-BF1B1931AE04}"/>
              </a:ext>
            </a:extLst>
          </p:cNvPr>
          <p:cNvSpPr/>
          <p:nvPr/>
        </p:nvSpPr>
        <p:spPr>
          <a:xfrm>
            <a:off x="320355" y="6220046"/>
            <a:ext cx="388942" cy="360686"/>
          </a:xfrm>
          <a:prstGeom prst="curvedLeftArrow">
            <a:avLst>
              <a:gd name="adj1" fmla="val 25000"/>
              <a:gd name="adj2" fmla="val 50484"/>
              <a:gd name="adj3" fmla="val 40254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10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05465-61BD-423E-A07E-39D89FB9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26" y="0"/>
            <a:ext cx="8534400" cy="1507067"/>
          </a:xfrm>
        </p:spPr>
        <p:txBody>
          <a:bodyPr>
            <a:normAutofit/>
          </a:bodyPr>
          <a:lstStyle/>
          <a:p>
            <a:r>
              <a:rPr lang="es-ES" sz="4800" dirty="0">
                <a:solidFill>
                  <a:srgbClr val="FFFF00"/>
                </a:solidFill>
                <a:latin typeface="Book Antiqua" panose="02040602050305030304" pitchFamily="18" charset="0"/>
              </a:rPr>
              <a:t>VENUS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31BA72-EAB3-4FF0-8D3B-B5BE9EFB3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26" y="929641"/>
            <a:ext cx="11162348" cy="1894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i="1" dirty="0">
                <a:solidFill>
                  <a:srgbClr val="FFFF00"/>
                </a:solidFill>
                <a:latin typeface="Book Antiqua" panose="02040602050305030304" pitchFamily="18" charset="0"/>
              </a:rPr>
              <a:t>Es el segundo planeta más cercano al Sol, es el más estudiado y admirado desde la antigüedad. Algunas veces se le llama lucero del alba y otras lucero vespertino.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41F889-58DB-4E27-BD32-F134F7890C97}"/>
              </a:ext>
            </a:extLst>
          </p:cNvPr>
          <p:cNvSpPr txBox="1"/>
          <p:nvPr/>
        </p:nvSpPr>
        <p:spPr>
          <a:xfrm>
            <a:off x="514826" y="2879358"/>
            <a:ext cx="74221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ook Antiqua" panose="02040602050305030304" pitchFamily="18" charset="0"/>
              </a:rPr>
              <a:t>Está cubierto por un denso manto de nubes de vapor de agua y ácido sulfúrico, que impiden ver su superficie. </a:t>
            </a:r>
          </a:p>
          <a:p>
            <a:endParaRPr lang="es-ES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ook Antiqua" panose="02040602050305030304" pitchFamily="18" charset="0"/>
              </a:rPr>
              <a:t>Los vientos que se originan en ella (1.000 Km./h) fueron la causa del destrozo de las sondas espaciales que se enviaron durante años para estudiarla. </a:t>
            </a:r>
          </a:p>
          <a:p>
            <a:endParaRPr lang="es-ES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ook Antiqua" panose="02040602050305030304" pitchFamily="18" charset="0"/>
              </a:rPr>
              <a:t> El manto de nubes actúa casi como un cristal que va calentando su superficie y hace que se alcancen temperaturas de 460ºC y una presión 100 veces mayor que la de la Tierra.</a:t>
            </a:r>
          </a:p>
        </p:txBody>
      </p:sp>
      <p:pic>
        <p:nvPicPr>
          <p:cNvPr id="6" name="V_venus">
            <a:hlinkClick r:id="" action="ppaction://media"/>
            <a:extLst>
              <a:ext uri="{FF2B5EF4-FFF2-40B4-BE49-F238E27FC236}">
                <a16:creationId xmlns:a16="http://schemas.microsoft.com/office/drawing/2014/main" id="{50CC6EBC-F5BB-4748-9522-CC240B083DD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936992" y="2483444"/>
            <a:ext cx="3868909" cy="2901682"/>
          </a:xfrm>
          <a:prstGeom prst="rect">
            <a:avLst/>
          </a:prstGeom>
        </p:spPr>
      </p:pic>
      <p:sp>
        <p:nvSpPr>
          <p:cNvPr id="7" name="Flecha: curvada hacia la izquierda 6">
            <a:hlinkClick r:id="rId5" action="ppaction://hlinksldjump"/>
            <a:extLst>
              <a:ext uri="{FF2B5EF4-FFF2-40B4-BE49-F238E27FC236}">
                <a16:creationId xmlns:a16="http://schemas.microsoft.com/office/drawing/2014/main" id="{4A6A43FF-095E-45C5-888E-5EC7D39FDD34}"/>
              </a:ext>
            </a:extLst>
          </p:cNvPr>
          <p:cNvSpPr/>
          <p:nvPr/>
        </p:nvSpPr>
        <p:spPr>
          <a:xfrm>
            <a:off x="320355" y="6220046"/>
            <a:ext cx="388942" cy="360686"/>
          </a:xfrm>
          <a:prstGeom prst="curvedLeftArrow">
            <a:avLst>
              <a:gd name="adj1" fmla="val 25000"/>
              <a:gd name="adj2" fmla="val 50484"/>
              <a:gd name="adj3" fmla="val 40254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2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98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05465-61BD-423E-A07E-39D89FB9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26" y="0"/>
            <a:ext cx="8534400" cy="1507067"/>
          </a:xfrm>
        </p:spPr>
        <p:txBody>
          <a:bodyPr>
            <a:normAutofit/>
          </a:bodyPr>
          <a:lstStyle/>
          <a:p>
            <a:r>
              <a:rPr lang="es-ES" sz="4800" dirty="0">
                <a:solidFill>
                  <a:srgbClr val="FFFF00"/>
                </a:solidFill>
                <a:latin typeface="Book Antiqua" panose="02040602050305030304" pitchFamily="18" charset="0"/>
              </a:rPr>
              <a:t>La Tierra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31BA72-EAB3-4FF0-8D3B-B5BE9EFB3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26" y="929641"/>
            <a:ext cx="11162348" cy="1894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i="1" dirty="0">
                <a:solidFill>
                  <a:srgbClr val="FFFF00"/>
                </a:solidFill>
                <a:latin typeface="Book Antiqua" panose="02040602050305030304" pitchFamily="18" charset="0"/>
              </a:rPr>
              <a:t>Desde el espacio se muestra como un hermoso planeta de tamaño mediano y de color azul.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41F889-58DB-4E27-BD32-F134F7890C97}"/>
              </a:ext>
            </a:extLst>
          </p:cNvPr>
          <p:cNvSpPr txBox="1"/>
          <p:nvPr/>
        </p:nvSpPr>
        <p:spPr>
          <a:xfrm>
            <a:off x="514826" y="2542032"/>
            <a:ext cx="71618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ook Antiqua" panose="02040602050305030304" pitchFamily="18" charset="0"/>
              </a:rPr>
              <a:t>Presenta una atmósfera con un 21% de oxígeno, y su superficie está ocupada en un 70% por agua.</a:t>
            </a:r>
          </a:p>
          <a:p>
            <a:r>
              <a:rPr lang="es-ES" dirty="0">
                <a:latin typeface="Book Antiqua" panose="0204060205030503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ook Antiqua" panose="02040602050305030304" pitchFamily="18" charset="0"/>
              </a:rPr>
              <a:t>La distancia de la Tierra al Sol es suficiente para mantener un clima suave durante el día y la noche. </a:t>
            </a:r>
          </a:p>
          <a:p>
            <a:endParaRPr lang="es-ES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ook Antiqua" panose="02040602050305030304" pitchFamily="18" charset="0"/>
              </a:rPr>
              <a:t>Su masa y gravedad han permitido una atmósfera gaseosa, que forma una barrera frente a las radiaciones UV e IR del Sol. </a:t>
            </a:r>
          </a:p>
          <a:p>
            <a:endParaRPr lang="es-ES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ook Antiqua" panose="02040602050305030304" pitchFamily="18" charset="0"/>
              </a:rPr>
              <a:t>La imagen nocturna de la Tierra se caracteriza por las alfombras de luces que tapizan las ciudades.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381878A-F743-460D-B8A5-3EC768CC1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136" y="2120902"/>
            <a:ext cx="3684407" cy="4421292"/>
          </a:xfrm>
          <a:prstGeom prst="rect">
            <a:avLst/>
          </a:prstGeom>
        </p:spPr>
      </p:pic>
      <p:sp>
        <p:nvSpPr>
          <p:cNvPr id="6" name="Flecha: curvada hacia la izquierda 5">
            <a:hlinkClick r:id="rId3" action="ppaction://hlinksldjump"/>
            <a:extLst>
              <a:ext uri="{FF2B5EF4-FFF2-40B4-BE49-F238E27FC236}">
                <a16:creationId xmlns:a16="http://schemas.microsoft.com/office/drawing/2014/main" id="{93E9E13B-9EB7-4DB5-95AC-4592E3E37686}"/>
              </a:ext>
            </a:extLst>
          </p:cNvPr>
          <p:cNvSpPr/>
          <p:nvPr/>
        </p:nvSpPr>
        <p:spPr>
          <a:xfrm>
            <a:off x="320355" y="6220046"/>
            <a:ext cx="388942" cy="360686"/>
          </a:xfrm>
          <a:prstGeom prst="curvedLeftArrow">
            <a:avLst>
              <a:gd name="adj1" fmla="val 25000"/>
              <a:gd name="adj2" fmla="val 50484"/>
              <a:gd name="adj3" fmla="val 40254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31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05465-61BD-423E-A07E-39D89FB9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26" y="0"/>
            <a:ext cx="8534400" cy="1507067"/>
          </a:xfrm>
        </p:spPr>
        <p:txBody>
          <a:bodyPr>
            <a:normAutofit/>
          </a:bodyPr>
          <a:lstStyle/>
          <a:p>
            <a:r>
              <a:rPr lang="es-ES" sz="4800" dirty="0">
                <a:solidFill>
                  <a:srgbClr val="FFFF00"/>
                </a:solidFill>
                <a:latin typeface="Book Antiqua" panose="02040602050305030304" pitchFamily="18" charset="0"/>
              </a:rPr>
              <a:t>marte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31BA72-EAB3-4FF0-8D3B-B5BE9EFB3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26" y="929641"/>
            <a:ext cx="11162348" cy="1894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i="1" dirty="0">
                <a:solidFill>
                  <a:srgbClr val="FFFF00"/>
                </a:solidFill>
                <a:latin typeface="Book Antiqua" panose="02040602050305030304" pitchFamily="18" charset="0"/>
              </a:rPr>
              <a:t>Marte es el cuarto planeta; es más pequeño que la Tierra y de color rojo. Debido a su color, se le bautizó en la mitología con el nombre del dios de la guerra, y a sus satélites con nombres como Fobos (miedo) y Deimos (terror).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41F889-58DB-4E27-BD32-F134F7890C97}"/>
              </a:ext>
            </a:extLst>
          </p:cNvPr>
          <p:cNvSpPr txBox="1"/>
          <p:nvPr/>
        </p:nvSpPr>
        <p:spPr>
          <a:xfrm>
            <a:off x="514826" y="2876959"/>
            <a:ext cx="71618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ook Antiqua" panose="02040602050305030304" pitchFamily="18" charset="0"/>
              </a:rPr>
              <a:t>Marte tiene una superficie surcada de cráteres pero destaca, </a:t>
            </a:r>
            <a:r>
              <a:rPr lang="es-ES" dirty="0" err="1">
                <a:latin typeface="Book Antiqua" panose="02040602050305030304" pitchFamily="18" charset="0"/>
              </a:rPr>
              <a:t>sobretodo</a:t>
            </a:r>
            <a:r>
              <a:rPr lang="es-ES" dirty="0">
                <a:latin typeface="Book Antiqua" panose="02040602050305030304" pitchFamily="18" charset="0"/>
              </a:rPr>
              <a:t>, el monte Olimpo, un enorme volcán con una altura de 25 Km.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ook Antiqua" panose="02040602050305030304" pitchFamily="18" charset="0"/>
              </a:rPr>
              <a:t> Su atmósfera está formada en un 95% por dióxido de carbono y, aunque presenta casquetes polares, éstos son de hielo seco, es decir, de CO2 no de agua.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ook Antiqua" panose="02040602050305030304" pitchFamily="18" charset="0"/>
              </a:rPr>
              <a:t> Su temperatura media es demasiado fría, -150ºC, por lo que no parece probable la existencia de vida.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B02A68B-F7AF-4706-8D5C-3CFC16256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278" y="2876959"/>
            <a:ext cx="3157978" cy="3157978"/>
          </a:xfrm>
          <a:prstGeom prst="rect">
            <a:avLst/>
          </a:prstGeom>
        </p:spPr>
      </p:pic>
      <p:sp>
        <p:nvSpPr>
          <p:cNvPr id="8" name="Flecha: curvada hacia la izquierda 7">
            <a:hlinkClick r:id="rId3" action="ppaction://hlinksldjump"/>
            <a:extLst>
              <a:ext uri="{FF2B5EF4-FFF2-40B4-BE49-F238E27FC236}">
                <a16:creationId xmlns:a16="http://schemas.microsoft.com/office/drawing/2014/main" id="{614C6802-DBCC-46AF-9EBF-657AF998E622}"/>
              </a:ext>
            </a:extLst>
          </p:cNvPr>
          <p:cNvSpPr/>
          <p:nvPr/>
        </p:nvSpPr>
        <p:spPr>
          <a:xfrm>
            <a:off x="320355" y="6220046"/>
            <a:ext cx="388942" cy="360686"/>
          </a:xfrm>
          <a:prstGeom prst="curvedLeftArrow">
            <a:avLst>
              <a:gd name="adj1" fmla="val 25000"/>
              <a:gd name="adj2" fmla="val 50484"/>
              <a:gd name="adj3" fmla="val 40254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37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05465-61BD-423E-A07E-39D89FB9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26" y="0"/>
            <a:ext cx="8534400" cy="1507067"/>
          </a:xfrm>
        </p:spPr>
        <p:txBody>
          <a:bodyPr>
            <a:normAutofit/>
          </a:bodyPr>
          <a:lstStyle/>
          <a:p>
            <a:r>
              <a:rPr lang="es-ES" sz="4800" dirty="0" err="1">
                <a:solidFill>
                  <a:srgbClr val="FFFF00"/>
                </a:solidFill>
                <a:latin typeface="Book Antiqua" panose="02040602050305030304" pitchFamily="18" charset="0"/>
              </a:rPr>
              <a:t>jupiter</a:t>
            </a:r>
            <a:endParaRPr lang="es-ES" sz="4800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31BA72-EAB3-4FF0-8D3B-B5BE9EFB3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26" y="929641"/>
            <a:ext cx="11162348" cy="1894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i="1" dirty="0">
                <a:solidFill>
                  <a:srgbClr val="FFFF00"/>
                </a:solidFill>
                <a:latin typeface="Book Antiqua" panose="02040602050305030304" pitchFamily="18" charset="0"/>
              </a:rPr>
              <a:t>Fue el primer planeta que estudió Galileo, quien también descubrió sus cuatro satélites principales: </a:t>
            </a:r>
            <a:r>
              <a:rPr lang="es-ES" sz="2800" i="1" dirty="0" err="1">
                <a:solidFill>
                  <a:srgbClr val="FFFF00"/>
                </a:solidFill>
                <a:latin typeface="Book Antiqua" panose="02040602050305030304" pitchFamily="18" charset="0"/>
              </a:rPr>
              <a:t>Io</a:t>
            </a:r>
            <a:r>
              <a:rPr lang="es-ES" sz="2800" i="1" dirty="0">
                <a:solidFill>
                  <a:srgbClr val="FFFF00"/>
                </a:solidFill>
                <a:latin typeface="Book Antiqua" panose="02040602050305030304" pitchFamily="18" charset="0"/>
              </a:rPr>
              <a:t>, Europa, Calixto y Ganimedes.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41F889-58DB-4E27-BD32-F134F7890C97}"/>
              </a:ext>
            </a:extLst>
          </p:cNvPr>
          <p:cNvSpPr txBox="1"/>
          <p:nvPr/>
        </p:nvSpPr>
        <p:spPr>
          <a:xfrm>
            <a:off x="514826" y="2542032"/>
            <a:ext cx="71618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ook Antiqua" panose="02040602050305030304" pitchFamily="18" charset="0"/>
              </a:rPr>
              <a:t>Tiene una masa 300 veces mayor que la Tierra, pero su densidad es cuatro veces menor.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ook Antiqua" panose="02040602050305030304" pitchFamily="18" charset="0"/>
              </a:rPr>
              <a:t> Es un gigante gaseoso compuesto en un 90% por Helio, con un pequeño núcleo rocoso.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ook Antiqua" panose="02040602050305030304" pitchFamily="18" charset="0"/>
              </a:rPr>
              <a:t> Su período de rotación es de tan solo 10 horas, lo que hace que se produzcan grandes corrientes y tormentas en su superficie. La más conocida es la Gran Mancha Roja, de 30000 Km. de longitud.</a:t>
            </a:r>
          </a:p>
        </p:txBody>
      </p:sp>
      <p:pic>
        <p:nvPicPr>
          <p:cNvPr id="6" name="V_júpiter">
            <a:hlinkClick r:id="" action="ppaction://media"/>
            <a:extLst>
              <a:ext uri="{FF2B5EF4-FFF2-40B4-BE49-F238E27FC236}">
                <a16:creationId xmlns:a16="http://schemas.microsoft.com/office/drawing/2014/main" id="{56495F99-9F43-477A-BAEE-80A3235BBBF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934975" y="2540310"/>
            <a:ext cx="3828288" cy="287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9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05465-61BD-423E-A07E-39D89FB9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26" y="0"/>
            <a:ext cx="8534400" cy="1507067"/>
          </a:xfrm>
        </p:spPr>
        <p:txBody>
          <a:bodyPr>
            <a:normAutofit/>
          </a:bodyPr>
          <a:lstStyle/>
          <a:p>
            <a:r>
              <a:rPr lang="es-ES" sz="4800" dirty="0">
                <a:solidFill>
                  <a:srgbClr val="FFFF00"/>
                </a:solidFill>
                <a:latin typeface="Book Antiqua" panose="02040602050305030304" pitchFamily="18" charset="0"/>
              </a:rPr>
              <a:t>SATURNO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31BA72-EAB3-4FF0-8D3B-B5BE9EFB3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26" y="929641"/>
            <a:ext cx="11162348" cy="1894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i="1" dirty="0">
                <a:solidFill>
                  <a:srgbClr val="FFFF00"/>
                </a:solidFill>
                <a:latin typeface="Book Antiqua" panose="02040602050305030304" pitchFamily="18" charset="0"/>
              </a:rPr>
              <a:t>Saturno es, debido a sus brillantes anillos, el más espectacular de los planetas del Sistema Solar. Su satélite principal es Titán.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41F889-58DB-4E27-BD32-F134F7890C97}"/>
              </a:ext>
            </a:extLst>
          </p:cNvPr>
          <p:cNvSpPr txBox="1"/>
          <p:nvPr/>
        </p:nvSpPr>
        <p:spPr>
          <a:xfrm>
            <a:off x="514826" y="2542032"/>
            <a:ext cx="71618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ook Antiqua" panose="02040602050305030304" pitchFamily="18" charset="0"/>
              </a:rPr>
              <a:t>Es un planeta muy ligero, compuesto por hidrógeno, helio y otros gases como metano y amoniaco.</a:t>
            </a:r>
          </a:p>
          <a:p>
            <a:endParaRPr lang="es-ES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ook Antiqua" panose="02040602050305030304" pitchFamily="18" charset="0"/>
              </a:rPr>
              <a:t>Su masa tan pequeña en comparación con su enorme tamaño, hacen que tenga buna densidad menor que la del agua (podría flotar en ella).</a:t>
            </a:r>
          </a:p>
          <a:p>
            <a:endParaRPr lang="es-ES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ook Antiqua" panose="02040602050305030304" pitchFamily="18" charset="0"/>
              </a:rPr>
              <a:t> Sus anillos están formados por trozos de hielo de diferentes tamaños, y presentan distintas posiciones debido a la variación del eje de rotación del planeta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3DB1503-3EEA-4EDB-855D-B1B102C37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011" y="2824481"/>
            <a:ext cx="4000467" cy="3112195"/>
          </a:xfrm>
          <a:prstGeom prst="rect">
            <a:avLst/>
          </a:prstGeom>
        </p:spPr>
      </p:pic>
      <p:sp>
        <p:nvSpPr>
          <p:cNvPr id="6" name="Flecha: curvada hacia la izquierda 5">
            <a:hlinkClick r:id="rId3" action="ppaction://hlinksldjump"/>
            <a:extLst>
              <a:ext uri="{FF2B5EF4-FFF2-40B4-BE49-F238E27FC236}">
                <a16:creationId xmlns:a16="http://schemas.microsoft.com/office/drawing/2014/main" id="{8151C2FC-BFC4-4977-BAB7-578778ADD03E}"/>
              </a:ext>
            </a:extLst>
          </p:cNvPr>
          <p:cNvSpPr/>
          <p:nvPr/>
        </p:nvSpPr>
        <p:spPr>
          <a:xfrm>
            <a:off x="320355" y="6220046"/>
            <a:ext cx="388942" cy="360686"/>
          </a:xfrm>
          <a:prstGeom prst="curvedLeftArrow">
            <a:avLst>
              <a:gd name="adj1" fmla="val 25000"/>
              <a:gd name="adj2" fmla="val 50484"/>
              <a:gd name="adj3" fmla="val 40254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6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05465-61BD-423E-A07E-39D89FB9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26" y="0"/>
            <a:ext cx="8534400" cy="1507067"/>
          </a:xfrm>
        </p:spPr>
        <p:txBody>
          <a:bodyPr>
            <a:normAutofit/>
          </a:bodyPr>
          <a:lstStyle/>
          <a:p>
            <a:r>
              <a:rPr lang="es-ES" sz="4800" dirty="0">
                <a:solidFill>
                  <a:srgbClr val="FFFF00"/>
                </a:solidFill>
                <a:latin typeface="Book Antiqua" panose="02040602050305030304" pitchFamily="18" charset="0"/>
              </a:rPr>
              <a:t>Urano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31BA72-EAB3-4FF0-8D3B-B5BE9EFB3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26" y="929641"/>
            <a:ext cx="11162348" cy="1894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i="1" dirty="0">
                <a:solidFill>
                  <a:srgbClr val="FFFF00"/>
                </a:solidFill>
                <a:latin typeface="Book Antiqua" panose="02040602050305030304" pitchFamily="18" charset="0"/>
              </a:rPr>
              <a:t>Debido a su lejanía, no fue descubierto hasta que se construyeron buenos telescopios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41F889-58DB-4E27-BD32-F134F7890C97}"/>
              </a:ext>
            </a:extLst>
          </p:cNvPr>
          <p:cNvSpPr txBox="1"/>
          <p:nvPr/>
        </p:nvSpPr>
        <p:spPr>
          <a:xfrm>
            <a:off x="514826" y="2542032"/>
            <a:ext cx="71618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ook Antiqua" panose="02040602050305030304" pitchFamily="18" charset="0"/>
              </a:rPr>
              <a:t>Es un planeta gigante verde-azulado que presenta anillos débiles.</a:t>
            </a:r>
          </a:p>
          <a:p>
            <a:r>
              <a:rPr lang="es-ES" dirty="0">
                <a:latin typeface="Book Antiqua" panose="0204060205030503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ook Antiqua" panose="02040602050305030304" pitchFamily="18" charset="0"/>
              </a:rPr>
              <a:t> Lo más característico es su inclinación de 98º respecto al plano de su órbita, por lo que parece rodar mientras gira alrededor del Sol.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ook Antiqua" panose="02040602050305030304" pitchFamily="18" charset="0"/>
              </a:rPr>
              <a:t> Su tamaño es mucho menor que el de Júpiter o Saturno, pero su atmósfera es similar.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ook Antiqua" panose="02040602050305030304" pitchFamily="18" charset="0"/>
              </a:rPr>
              <a:t> Sus satélites principales son: Miranda, Umbriel, Ariel, Oberón y Titania.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35E32C2-B0A4-48D0-9B70-4BD6CDD05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707" y="2198964"/>
            <a:ext cx="4162425" cy="4200525"/>
          </a:xfrm>
          <a:prstGeom prst="rect">
            <a:avLst/>
          </a:prstGeom>
        </p:spPr>
      </p:pic>
      <p:sp>
        <p:nvSpPr>
          <p:cNvPr id="7" name="Flecha: curvada hacia la izquierda 6">
            <a:hlinkClick r:id="rId3" action="ppaction://hlinksldjump"/>
            <a:extLst>
              <a:ext uri="{FF2B5EF4-FFF2-40B4-BE49-F238E27FC236}">
                <a16:creationId xmlns:a16="http://schemas.microsoft.com/office/drawing/2014/main" id="{5C7C7A5D-48CA-4A9C-849B-2520F4DB58A0}"/>
              </a:ext>
            </a:extLst>
          </p:cNvPr>
          <p:cNvSpPr/>
          <p:nvPr/>
        </p:nvSpPr>
        <p:spPr>
          <a:xfrm>
            <a:off x="320355" y="6220046"/>
            <a:ext cx="388942" cy="360686"/>
          </a:xfrm>
          <a:prstGeom prst="curvedLeftArrow">
            <a:avLst>
              <a:gd name="adj1" fmla="val 25000"/>
              <a:gd name="adj2" fmla="val 50484"/>
              <a:gd name="adj3" fmla="val 40254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52064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110</TotalTime>
  <Words>943</Words>
  <Application>Microsoft Office PowerPoint</Application>
  <PresentationFormat>Panorámica</PresentationFormat>
  <Paragraphs>92</Paragraphs>
  <Slides>12</Slides>
  <Notes>0</Notes>
  <HiddenSlides>0</HiddenSlides>
  <MMClips>2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Book Antiqua</vt:lpstr>
      <vt:lpstr>Century Gothic</vt:lpstr>
      <vt:lpstr>Comic Sans MS</vt:lpstr>
      <vt:lpstr>Wingdings 3</vt:lpstr>
      <vt:lpstr>Sector</vt:lpstr>
      <vt:lpstr>SISTEMA SOLAR</vt:lpstr>
      <vt:lpstr>Planetas del Sistema Solar.</vt:lpstr>
      <vt:lpstr>MERCURIO</vt:lpstr>
      <vt:lpstr>VENUS</vt:lpstr>
      <vt:lpstr>La Tierra</vt:lpstr>
      <vt:lpstr>marte</vt:lpstr>
      <vt:lpstr>jupiter</vt:lpstr>
      <vt:lpstr>SATURNO</vt:lpstr>
      <vt:lpstr>Urano</vt:lpstr>
      <vt:lpstr>NEPTUNO</vt:lpstr>
      <vt:lpstr>Pluton</vt:lpstr>
      <vt:lpstr>Planetas del sistema solar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Vespertino</dc:creator>
  <cp:lastModifiedBy>Vespertino</cp:lastModifiedBy>
  <cp:revision>34</cp:revision>
  <dcterms:created xsi:type="dcterms:W3CDTF">2019-10-07T16:16:53Z</dcterms:created>
  <dcterms:modified xsi:type="dcterms:W3CDTF">2019-10-10T19:42:02Z</dcterms:modified>
</cp:coreProperties>
</file>