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98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3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5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53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1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91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95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5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3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6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1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1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94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50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33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8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E75A-660C-459C-B235-9146AD983EF9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9B4A-78B7-4C4C-AD3A-59EFCA1A7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377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5608F-A792-4E15-AF21-25C549524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Ergonomía en el puesto de trabajo.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9305F-94AF-436A-AFD8-D5738B390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5740313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Rodrigo Pérez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Wilquin Rosario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Diego Extremiana</a:t>
            </a:r>
          </a:p>
        </p:txBody>
      </p:sp>
      <p:pic>
        <p:nvPicPr>
          <p:cNvPr id="1026" name="Picture 2" descr="Resultado de imagen de caracteristicas de ergonomia en la oficina">
            <a:extLst>
              <a:ext uri="{FF2B5EF4-FFF2-40B4-BE49-F238E27FC236}">
                <a16:creationId xmlns:a16="http://schemas.microsoft.com/office/drawing/2014/main" id="{7E3A8A15-B3F6-4325-B22A-89777D5E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844" y="2571750"/>
            <a:ext cx="3093156" cy="16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4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68F0D-239B-42EE-8C07-AD34558D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Preguntas: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4F529-5DE7-4A54-8CA1-4D4E9FCD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" y="2336873"/>
            <a:ext cx="11763022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2.¿Como evitar los problemas ergonómicos?</a:t>
            </a:r>
          </a:p>
          <a:p>
            <a:pPr marL="0" indent="0">
              <a:buNone/>
            </a:pPr>
            <a:r>
              <a:rPr lang="es-ES" dirty="0">
                <a:ln w="0"/>
                <a:uFill>
                  <a:solidFill>
                    <a:srgbClr val="00B05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A:Colocar el monitor a línea recta de la visión del usuario</a:t>
            </a:r>
          </a:p>
          <a:p>
            <a:pPr marL="0" indent="0">
              <a:buNone/>
            </a:pPr>
            <a:r>
              <a:rPr lang="es-ES" dirty="0">
                <a:ln w="0"/>
                <a:uFill>
                  <a:solidFill>
                    <a:srgbClr val="00B05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B:Evitar reflejos de la pantalla</a:t>
            </a:r>
          </a:p>
          <a:p>
            <a:pPr marL="0" indent="0">
              <a:buNone/>
            </a:pPr>
            <a:r>
              <a:rPr lang="es-ES" dirty="0">
                <a:ln w="0"/>
                <a:uFill>
                  <a:solidFill>
                    <a:srgbClr val="00B05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C:Bajar el brillo del monitor.</a:t>
            </a:r>
          </a:p>
          <a:p>
            <a:pPr marL="0" indent="0">
              <a:buNone/>
            </a:pPr>
            <a:r>
              <a:rPr lang="es-ES" dirty="0">
                <a:ln w="0"/>
                <a:uFill>
                  <a:solidFill>
                    <a:srgbClr val="00B05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D:Todas las anteriores </a:t>
            </a:r>
          </a:p>
        </p:txBody>
      </p:sp>
      <p:sp>
        <p:nvSpPr>
          <p:cNvPr id="4" name="Flecha: doblada hacia arriba 3">
            <a:hlinkClick r:id="rId2" action="ppaction://hlinksldjump"/>
            <a:extLst>
              <a:ext uri="{FF2B5EF4-FFF2-40B4-BE49-F238E27FC236}">
                <a16:creationId xmlns:a16="http://schemas.microsoft.com/office/drawing/2014/main" id="{97678FBC-6F61-49D4-BCED-931B600CB039}"/>
              </a:ext>
            </a:extLst>
          </p:cNvPr>
          <p:cNvSpPr/>
          <p:nvPr/>
        </p:nvSpPr>
        <p:spPr>
          <a:xfrm rot="13556465" flipH="1" flipV="1">
            <a:off x="10974544" y="5452331"/>
            <a:ext cx="438365" cy="1231031"/>
          </a:xfrm>
          <a:prstGeom prst="bentUpArrow">
            <a:avLst>
              <a:gd name="adj1" fmla="val 24190"/>
              <a:gd name="adj2" fmla="val 7785"/>
              <a:gd name="adj3" fmla="val 0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941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68F0D-239B-42EE-8C07-AD34558D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Preguntas: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4F529-5DE7-4A54-8CA1-4D4E9FCD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" y="2336873"/>
            <a:ext cx="11763022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2.¿Como evitar los problemas ergonómicos?</a:t>
            </a:r>
          </a:p>
          <a:p>
            <a:pPr marL="0" indent="0">
              <a:buNone/>
            </a:pPr>
            <a:endParaRPr lang="es-ES" dirty="0">
              <a:ln w="0"/>
              <a:uFill>
                <a:solidFill>
                  <a:srgbClr val="00B05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dirty="0">
              <a:ln w="0"/>
              <a:uFill>
                <a:solidFill>
                  <a:srgbClr val="00B05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dirty="0">
              <a:ln w="0"/>
              <a:uFill>
                <a:solidFill>
                  <a:srgbClr val="00B05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n w="0"/>
                <a:uFill>
                  <a:solidFill>
                    <a:srgbClr val="00B05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D:</a:t>
            </a:r>
            <a:r>
              <a:rPr lang="es-E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Fill>
                  <a:solidFill>
                    <a:srgbClr val="00B05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Todas las anteriores. </a:t>
            </a:r>
            <a:endParaRPr lang="es-ES" dirty="0">
              <a:ln w="0"/>
              <a:uFill>
                <a:solidFill>
                  <a:srgbClr val="00B05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841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A08FD-43D8-4A97-A4F4-D1BBA554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¿Qué es?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2A26D-6B96-45C2-9513-F81829B8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6250"/>
            <a:ext cx="9613861" cy="4492905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 </a:t>
            </a:r>
            <a:r>
              <a:rPr lang="es-ES" b="1" u="sng" dirty="0">
                <a:latin typeface="Verdana" panose="020B0604030504040204" pitchFamily="34" charset="0"/>
                <a:ea typeface="Verdana" panose="020B0604030504040204" pitchFamily="34" charset="0"/>
              </a:rPr>
              <a:t>ergonomía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según la RAE, es el estudio de la adaptación de las máquinas, muebles y utensilios al usuario que los emplea habitualmente para lograr una mayor comodidad y eficacia. </a:t>
            </a:r>
          </a:p>
          <a:p>
            <a:pPr algn="just"/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s-ES" b="1" u="sng" dirty="0">
                <a:latin typeface="Verdana" panose="020B0604030504040204" pitchFamily="34" charset="0"/>
                <a:ea typeface="Verdana" panose="020B0604030504040204" pitchFamily="34" charset="0"/>
              </a:rPr>
              <a:t>lista de comprobación de riesgos ergonómicos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 una herramienta que tiene como objetivo principal que las personas no sufran lesiones en un entorno de trabajo. Fue desarrollada para soluciones prácticas y baratas a los problemas ergonómicos, particularmente para las PYMES (pequeñas y medianas empresas)</a:t>
            </a:r>
          </a:p>
          <a:p>
            <a:pPr algn="just"/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6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A6405-7040-441B-B551-1ACE689A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Clasificación</a:t>
            </a:r>
            <a:r>
              <a:rPr lang="es-ES" dirty="0"/>
              <a:t>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25704-1807-42CB-90B0-C0DF9FE1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92127"/>
          </a:xfrm>
        </p:spPr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hlinkClick r:id="rId2" action="ppaction://hlinksldjump"/>
              </a:rPr>
              <a:t>Ergonomía para un técnico informático.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hlinkClick r:id="rId3" action="ppaction://hlinksldjump"/>
              </a:rPr>
              <a:t>Ergonomía informática: hardware y software.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de ergonomía de puestos">
            <a:extLst>
              <a:ext uri="{FF2B5EF4-FFF2-40B4-BE49-F238E27FC236}">
                <a16:creationId xmlns:a16="http://schemas.microsoft.com/office/drawing/2014/main" id="{26542456-3641-4C65-BA40-769A480B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673" y="2335671"/>
            <a:ext cx="1868630" cy="212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86E8-579B-4E88-B5DA-E33D1753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" y="753228"/>
            <a:ext cx="10258613" cy="1080938"/>
          </a:xfrm>
        </p:spPr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Ergonomía informática: hardware y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52E45-0DFD-425B-A670-D91399B1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76" y="2006628"/>
            <a:ext cx="5415678" cy="24137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Ejemplos: </a:t>
            </a:r>
          </a:p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Teclado</a:t>
            </a:r>
          </a:p>
          <a:p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Se debe encontrar en una zona de trabajo para ambas manos y centrado respecto a los hombros para un mejor uso.</a:t>
            </a:r>
          </a:p>
        </p:txBody>
      </p:sp>
      <p:pic>
        <p:nvPicPr>
          <p:cNvPr id="1026" name="Picture 2" descr="Resultado de imagen de ergonomia de teclado">
            <a:extLst>
              <a:ext uri="{FF2B5EF4-FFF2-40B4-BE49-F238E27FC236}">
                <a16:creationId xmlns:a16="http://schemas.microsoft.com/office/drawing/2014/main" id="{2574FCCD-6B3E-47AD-A7E1-7B1F358D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07" y="2039004"/>
            <a:ext cx="2343349" cy="20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950AFB5-F794-430D-BD95-0A6AEF92035F}"/>
              </a:ext>
            </a:extLst>
          </p:cNvPr>
          <p:cNvSpPr txBox="1">
            <a:spLocks/>
          </p:cNvSpPr>
          <p:nvPr/>
        </p:nvSpPr>
        <p:spPr>
          <a:xfrm>
            <a:off x="6639951" y="4340156"/>
            <a:ext cx="5256403" cy="2413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Monitor</a:t>
            </a:r>
          </a:p>
          <a:p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Colocar la pantalla alejada de las ventanas.</a:t>
            </a: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Mantener la pantalla limpia, para reducir la fatiga visual.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66C891-A648-4A0B-8E17-67B7F1912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6"/>
          <a:stretch/>
        </p:blipFill>
        <p:spPr>
          <a:xfrm>
            <a:off x="3966232" y="4340156"/>
            <a:ext cx="2557900" cy="24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7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DBD48-83FC-4CF3-9BD6-81C6658B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Ergonomía de puestos y/o de sistemas.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4D2D6-0B04-4524-81BE-3356E8B4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2043362"/>
            <a:ext cx="11548533" cy="3599316"/>
          </a:xfrm>
        </p:spPr>
        <p:txBody>
          <a:bodyPr/>
          <a:lstStyle/>
          <a:p>
            <a:pPr algn="just"/>
            <a:r>
              <a:rPr lang="es-ES" dirty="0"/>
              <a:t>Ergonomía para un técnico informático:</a:t>
            </a:r>
          </a:p>
          <a:p>
            <a:pPr marL="0" indent="0" algn="just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El uso de los ordenadores como una herramienta de trabajo ha tenido un crecimiento durante en los últimos años, por eso, si pasamos varias horas frente a la computadora, lo más probable es que tengamos molestias en la espalda y los ojos sobre todo.</a:t>
            </a:r>
          </a:p>
          <a:p>
            <a:pPr marL="0" indent="0" algn="just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 ergonomía nos ayuda a prevenir estos problemas con objetos adaptados a nuestras necesidades: </a:t>
            </a:r>
          </a:p>
        </p:txBody>
      </p:sp>
      <p:sp>
        <p:nvSpPr>
          <p:cNvPr id="4" name="Flecha: curvada hacia la izquierda 3">
            <a:hlinkClick r:id="rId2" action="ppaction://hlinksldjump"/>
            <a:extLst>
              <a:ext uri="{FF2B5EF4-FFF2-40B4-BE49-F238E27FC236}">
                <a16:creationId xmlns:a16="http://schemas.microsoft.com/office/drawing/2014/main" id="{68261EE1-506F-4AE6-93EF-4F0CF43529AE}"/>
              </a:ext>
            </a:extLst>
          </p:cNvPr>
          <p:cNvSpPr/>
          <p:nvPr/>
        </p:nvSpPr>
        <p:spPr>
          <a:xfrm>
            <a:off x="11638845" y="6301666"/>
            <a:ext cx="428978" cy="4402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B2D14859-F50B-4ED6-AF2E-60823968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9" y="4763556"/>
            <a:ext cx="1758244" cy="17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teclado ergonomica">
            <a:extLst>
              <a:ext uri="{FF2B5EF4-FFF2-40B4-BE49-F238E27FC236}">
                <a16:creationId xmlns:a16="http://schemas.microsoft.com/office/drawing/2014/main" id="{34C537A2-D4F4-4227-A431-722A1D9D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6" y="4763556"/>
            <a:ext cx="3241003" cy="17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monitor ergonomico">
            <a:extLst>
              <a:ext uri="{FF2B5EF4-FFF2-40B4-BE49-F238E27FC236}">
                <a16:creationId xmlns:a16="http://schemas.microsoft.com/office/drawing/2014/main" id="{C05EBD92-677A-4300-A96A-B9750CF9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02" y="4763556"/>
            <a:ext cx="1758244" cy="17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monitor ergonomico">
            <a:extLst>
              <a:ext uri="{FF2B5EF4-FFF2-40B4-BE49-F238E27FC236}">
                <a16:creationId xmlns:a16="http://schemas.microsoft.com/office/drawing/2014/main" id="{8E4B0DBB-B932-456D-B674-63A96B98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179" y="4763556"/>
            <a:ext cx="1758244" cy="17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2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67733-70F0-421C-A352-2E368C07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Prevención ergonómica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D8552-9761-4889-BF5D-3166FC55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2" y="2020710"/>
            <a:ext cx="11819466" cy="45607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Podemos prevenir la mayoría de los problemas si consideramos por lo menos:</a:t>
            </a:r>
          </a:p>
          <a:p>
            <a:pPr marL="0" indent="0">
              <a:buNone/>
            </a:pPr>
            <a:endParaRPr lang="es-E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Situar el monitor en línea recta a la línea de visión del usuario, para que la pantalla se encuentre a la misma altura de los ojos.</a:t>
            </a:r>
          </a:p>
          <a:p>
            <a:pPr marL="0" indent="0" algn="just">
              <a:buNone/>
            </a:pPr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just"/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Mantener una distancia de 50 o 60 cm, entre la persona y el monitor (lo que equivale a un brazo).</a:t>
            </a:r>
          </a:p>
          <a:p>
            <a:pPr marL="0" indent="0" algn="just">
              <a:buNone/>
            </a:pPr>
            <a:endParaRPr lang="es-E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Bajar el brillo del monitor para no forzar la vista.</a:t>
            </a:r>
          </a:p>
        </p:txBody>
      </p:sp>
    </p:spTree>
    <p:extLst>
      <p:ext uri="{BB962C8B-B14F-4D97-AF65-F5344CB8AC3E}">
        <p14:creationId xmlns:p14="http://schemas.microsoft.com/office/powerpoint/2010/main" val="159741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67733-70F0-421C-A352-2E368C07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Prevención ergonómica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D8552-9761-4889-BF5D-3166FC55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2" y="2020710"/>
            <a:ext cx="11819466" cy="456071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Podemos prevenir la mayoría de los problemas si consideramos por lo menos:</a:t>
            </a:r>
          </a:p>
          <a:p>
            <a:pPr marL="0" indent="0">
              <a:buNone/>
            </a:pPr>
            <a:endParaRPr lang="es-E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Evitar que la luz del ambiente produzca reflejos sobre la pantalla. </a:t>
            </a:r>
          </a:p>
          <a:p>
            <a:pPr algn="just"/>
            <a:endParaRPr lang="es-E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El asiento debe tener una altura que mantenga un ángulo de 90°, evitando así el dolor de espalda. </a:t>
            </a:r>
          </a:p>
          <a:p>
            <a:pPr algn="just"/>
            <a:endParaRPr lang="es-E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Al teclear, los antebrazos y las muñecas no tienen que doblarse y los codos tienen que estar a los lados del cuerpo.</a:t>
            </a:r>
          </a:p>
          <a:p>
            <a:pPr algn="just"/>
            <a:endParaRPr lang="es-E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sz="7200" dirty="0">
                <a:latin typeface="Verdana" panose="020B0604030504040204" pitchFamily="34" charset="0"/>
                <a:ea typeface="Verdana" panose="020B0604030504040204" pitchFamily="34" charset="0"/>
              </a:rPr>
              <a:t>Es bueno hacer un descanso de 5 minutos por cada hora de trabajo y relajar el cuello y los ojos.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0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68F0D-239B-42EE-8C07-AD34558D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Preguntas: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4F529-5DE7-4A54-8CA1-4D4E9FCD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" y="2336873"/>
            <a:ext cx="11763022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1.¿Que es la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ergonomia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A:Es el estudio de la adaptación de las máquinas para lograr una mayor comodidad y eficacia. </a:t>
            </a: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B: La parte de la economía que estudia los puestos de trabajo</a:t>
            </a: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C:</a:t>
            </a:r>
            <a:r>
              <a:rPr lang="es-ES" dirty="0"/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 ciencia que estudia las relaciones entre los puestos de trabajo y las</a:t>
            </a: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personas.</a:t>
            </a: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D:</a:t>
            </a:r>
            <a:r>
              <a:rPr lang="es-ES" dirty="0"/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La ciencia que estudia el trabajo.</a:t>
            </a:r>
          </a:p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Flecha: doblada hacia arriba 3">
            <a:hlinkClick r:id="rId2" action="ppaction://hlinksldjump"/>
            <a:extLst>
              <a:ext uri="{FF2B5EF4-FFF2-40B4-BE49-F238E27FC236}">
                <a16:creationId xmlns:a16="http://schemas.microsoft.com/office/drawing/2014/main" id="{E89B4472-4965-4A2B-8292-08E4877DC5C2}"/>
              </a:ext>
            </a:extLst>
          </p:cNvPr>
          <p:cNvSpPr/>
          <p:nvPr/>
        </p:nvSpPr>
        <p:spPr>
          <a:xfrm rot="13556465" flipH="1" flipV="1">
            <a:off x="10974544" y="5452331"/>
            <a:ext cx="438365" cy="1231031"/>
          </a:xfrm>
          <a:prstGeom prst="bentUpArrow">
            <a:avLst>
              <a:gd name="adj1" fmla="val 24190"/>
              <a:gd name="adj2" fmla="val 7785"/>
              <a:gd name="adj3" fmla="val 0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28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68F0D-239B-42EE-8C07-AD34558D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Preguntas: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4F529-5DE7-4A54-8CA1-4D4E9FCD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" y="2336873"/>
            <a:ext cx="11763022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1.¿Que es la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ergonomia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A:</a:t>
            </a:r>
            <a:r>
              <a:rPr lang="es-ES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Fill>
                  <a:solidFill>
                    <a:srgbClr val="00B05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Es el estudio de la adaptación de las máquinas para lograr una mayor comodidad y eficacia. </a:t>
            </a:r>
          </a:p>
          <a:p>
            <a:pPr marL="0" indent="0">
              <a:buNone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2312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464</TotalTime>
  <Words>346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Verdana</vt:lpstr>
      <vt:lpstr>Berlín</vt:lpstr>
      <vt:lpstr>Ergonomía en el puesto de trabajo. </vt:lpstr>
      <vt:lpstr>¿Qué es?</vt:lpstr>
      <vt:lpstr>Clasificación  </vt:lpstr>
      <vt:lpstr>Ergonomía informática: hardware y software</vt:lpstr>
      <vt:lpstr>Ergonomía de puestos y/o de sistemas.</vt:lpstr>
      <vt:lpstr>Prevención ergonómica</vt:lpstr>
      <vt:lpstr>Prevención ergonómica</vt:lpstr>
      <vt:lpstr>Preguntas:</vt:lpstr>
      <vt:lpstr>Preguntas:</vt:lpstr>
      <vt:lpstr>Preguntas:</vt:lpstr>
      <vt:lpstr>Preguntas: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Ergonomía en el puesto de trabajo. </dc:title>
  <dc:creator>Vespertino</dc:creator>
  <cp:lastModifiedBy>Vespertino</cp:lastModifiedBy>
  <cp:revision>44</cp:revision>
  <dcterms:created xsi:type="dcterms:W3CDTF">2019-10-11T17:39:12Z</dcterms:created>
  <dcterms:modified xsi:type="dcterms:W3CDTF">2019-10-25T18:19:11Z</dcterms:modified>
</cp:coreProperties>
</file>