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1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083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333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80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852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02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923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9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7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54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52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900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02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0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36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6323EF-3E2F-4E15-AFBA-49D07CA6565B}" type="datetimeFigureOut">
              <a:rPr lang="en-ZA" smtClean="0"/>
              <a:t>2016/09/02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C3B816-3A7E-4F08-B556-E6D28C5F088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18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K-Means Parallel Project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Massive </a:t>
            </a:r>
            <a:r>
              <a:rPr lang="en-ZA" dirty="0" err="1" smtClean="0"/>
              <a:t>Dyanmic</a:t>
            </a:r>
            <a:r>
              <a:rPr lang="en-ZA" dirty="0" smtClean="0"/>
              <a:t>:</a:t>
            </a:r>
          </a:p>
          <a:p>
            <a:r>
              <a:rPr lang="it-IT" dirty="0"/>
              <a:t>Liron Mizrahi, Daniel da </a:t>
            </a:r>
            <a:r>
              <a:rPr lang="it-IT" dirty="0" smtClean="0"/>
              <a:t>Silva, Fran-pierre Nel and Jason Chalom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1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What is K-Means?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97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Our Plan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To use C++ and open MP for the code</a:t>
            </a:r>
          </a:p>
          <a:p>
            <a:r>
              <a:rPr lang="en-ZA" dirty="0" smtClean="0"/>
              <a:t>To Use </a:t>
            </a:r>
            <a:r>
              <a:rPr lang="en-ZA" dirty="0" err="1" smtClean="0"/>
              <a:t>NodeJs</a:t>
            </a:r>
            <a:r>
              <a:rPr lang="en-ZA" dirty="0" smtClean="0"/>
              <a:t> and web technologies for the UI, control and graphing</a:t>
            </a:r>
          </a:p>
          <a:p>
            <a:r>
              <a:rPr lang="en-ZA" dirty="0" smtClean="0"/>
              <a:t>We will have both sequential and parallel versions of the K-means offline and online </a:t>
            </a:r>
            <a:r>
              <a:rPr lang="en-ZA" dirty="0" err="1" smtClean="0"/>
              <a:t>algrothims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79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technology stack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C++ and Open MP</a:t>
            </a:r>
          </a:p>
          <a:p>
            <a:r>
              <a:rPr lang="en-ZA" dirty="0" err="1" smtClean="0"/>
              <a:t>NodeJs</a:t>
            </a:r>
            <a:r>
              <a:rPr lang="en-ZA" dirty="0" smtClean="0"/>
              <a:t> for </a:t>
            </a:r>
            <a:r>
              <a:rPr lang="en-ZA" dirty="0" err="1" smtClean="0"/>
              <a:t>webui</a:t>
            </a:r>
            <a:r>
              <a:rPr lang="en-ZA" dirty="0" smtClean="0"/>
              <a:t> and graphing of results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6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 have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10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80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K-Means Parallel Project</vt:lpstr>
      <vt:lpstr>What is K-Means?</vt:lpstr>
      <vt:lpstr>Our Plan</vt:lpstr>
      <vt:lpstr>The technology stack</vt:lpstr>
      <vt:lpstr>What we have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Parallel Project</dc:title>
  <dc:creator>SoftDev</dc:creator>
  <cp:lastModifiedBy>SoftDev</cp:lastModifiedBy>
  <cp:revision>3</cp:revision>
  <dcterms:created xsi:type="dcterms:W3CDTF">2016-09-02T15:10:27Z</dcterms:created>
  <dcterms:modified xsi:type="dcterms:W3CDTF">2016-09-02T15:14:45Z</dcterms:modified>
</cp:coreProperties>
</file>