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65" r:id="rId6"/>
    <p:sldId id="258" r:id="rId7"/>
    <p:sldId id="266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ZA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16/09/04</a:t>
            </a:r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0E2DDC0-B922-4D1B-BEF1-49D7BAFBFC6B}" type="slidenum">
              <a:rPr lang="en-Z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PlaceHolder 1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1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ZA" sz="1000" b="1" strike="noStrike" spc="-1">
                <a:solidFill>
                  <a:srgbClr val="B3116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16/09/04</a:t>
            </a:r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8F70C2B-B0BA-4265-868C-882597041EA1}" type="slidenum">
              <a:rPr lang="en-Z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K-Means Parallel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Massive </a:t>
            </a:r>
            <a:r>
              <a:rPr lang="en-ZA" sz="1800" b="0" strike="noStrike" cap="all" spc="-1" dirty="0" err="1" smtClean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DyNamic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Z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Liron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Mizrahi, Daniel da Silva, Fran-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pierre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Nel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Jason 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Chalom</a:t>
            </a:r>
            <a:endParaRPr lang="en-Z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K-Means, as described in the last presentation, is a clustering algorithm for classifying points commonly used in machine learning.</a:t>
            </a:r>
          </a:p>
          <a:p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Most of the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used is basic such as: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Calculating the distance between two points for assigning a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datapoint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a cluster:</a:t>
            </a:r>
          </a:p>
          <a:p>
            <a:pPr marL="800280" lvl="1" indent="-34272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 two points p = (p1, p2, …… 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and q = (q1, q2, …… 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the distance between the two (d(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p,q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)) is defined as follows:</a:t>
            </a:r>
          </a:p>
          <a:p>
            <a:pPr marL="914760" lvl="2">
              <a:buClr>
                <a:srgbClr val="B3116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60">
              <a:lnSpc>
                <a:spcPct val="100000"/>
              </a:lnSpc>
              <a:buClr>
                <a:srgbClr val="B31166"/>
              </a:buClr>
              <a:buSzPct val="80000"/>
            </a:pPr>
            <a:endParaRPr lang="en-US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Calculating the average of several points to move the cluster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centre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a new location:</a:t>
            </a:r>
          </a:p>
          <a:p>
            <a:pPr marL="800280" lvl="1" indent="-34272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 n points p1, p2, …… ,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pn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the average of these points is calculated as:</a:t>
            </a:r>
          </a:p>
        </p:txBody>
      </p:sp>
    </p:spTree>
    <p:extLst>
      <p:ext uri="{BB962C8B-B14F-4D97-AF65-F5344CB8AC3E}">
        <p14:creationId xmlns:p14="http://schemas.microsoft.com/office/powerpoint/2010/main" val="1681720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Calculating the Sum of Squares Error(SSE) to determine whether or not the result is acceptable (note the mean squared error will be calculated per cluster):</a:t>
            </a:r>
          </a:p>
          <a:p>
            <a:pPr marL="800280" lvl="1" indent="-34272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 a set of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datapoints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(x) assigned to k clusters the SSE is calculated as follows:</a:t>
            </a:r>
          </a:p>
        </p:txBody>
      </p:sp>
    </p:spTree>
    <p:extLst>
      <p:ext uri="{BB962C8B-B14F-4D97-AF65-F5344CB8AC3E}">
        <p14:creationId xmlns:p14="http://schemas.microsoft.com/office/powerpoint/2010/main" val="4041872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Revisiting the Decompositions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decomposition was revised this week as it was realized that the average can start being calculated as the points are assigned to a particular cluster.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is done by having two variables assigned to a cluster to keep track of the number of points assigned to a cluster as well as the sum of the distances from the cluster </a:t>
            </a:r>
            <a:r>
              <a:rPr lang="en-US" sz="17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centre</a:t>
            </a: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assigned points.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short, the average is slowly being calculated during the ASSIGNMENT phase as opposed to being it’s own section.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should provide better speedup as it avoids redundant work being done.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</a:t>
            </a: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barrier will be used after the ASSIGNMENT section of code after which division will be done per cluster to determine the final cluster </a:t>
            </a:r>
            <a:r>
              <a:rPr lang="en-US" sz="17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centre</a:t>
            </a: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has not yet been determined whether the division will be done in serial or parallel.</a:t>
            </a:r>
            <a:endParaRPr lang="en-US" sz="17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Revisiting the Decompositions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is important to note that other such decomposition improvements may arise as the project goes on.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 intend to compare the new potential decomposition with the old one and choose the better of the two.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9103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Decomposition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Decomposition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387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Parallel Project</dc:title>
  <dc:subject/>
  <dc:creator>SoftDev</dc:creator>
  <dc:description/>
  <cp:lastModifiedBy>Daniel da Silva</cp:lastModifiedBy>
  <cp:revision>12</cp:revision>
  <dcterms:created xsi:type="dcterms:W3CDTF">2016-09-02T15:10:27Z</dcterms:created>
  <dcterms:modified xsi:type="dcterms:W3CDTF">2016-09-08T10:10:09Z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