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26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948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590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866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146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55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090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511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94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917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00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AFE6-0537-477A-A02C-08ED927F5896}" type="datetimeFigureOut">
              <a:rPr lang="en-ZA" smtClean="0"/>
              <a:t>2017/10/31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ACA0-AEFB-4905-A7A2-2B1B2A70E9E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422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8515" y="4959822"/>
            <a:ext cx="33639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400" dirty="0" smtClean="0"/>
              <a:t>Diagram of an European Peg Solitaire Board</a:t>
            </a:r>
          </a:p>
          <a:p>
            <a:pPr algn="ctr"/>
            <a:r>
              <a:rPr lang="en-ZA" sz="1400" dirty="0" smtClean="0"/>
              <a:t>Black Squares Represent Peg Positions,</a:t>
            </a:r>
          </a:p>
          <a:p>
            <a:pPr algn="ctr"/>
            <a:r>
              <a:rPr lang="en-ZA" sz="1400" dirty="0" smtClean="0"/>
              <a:t>Green Are Terminal Positions</a:t>
            </a:r>
          </a:p>
          <a:p>
            <a:pPr algn="ctr"/>
            <a:r>
              <a:rPr lang="en-ZA" sz="1400" dirty="0" smtClean="0"/>
              <a:t>Grey Are Not Positions</a:t>
            </a:r>
          </a:p>
          <a:p>
            <a:pPr algn="ctr"/>
            <a:r>
              <a:rPr lang="en-ZA" sz="1400" dirty="0" smtClean="0"/>
              <a:t>White is the Central Pixel</a:t>
            </a:r>
            <a:endParaRPr lang="en-ZA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70355"/>
              </p:ext>
            </p:extLst>
          </p:nvPr>
        </p:nvGraphicFramePr>
        <p:xfrm>
          <a:off x="3358293" y="774354"/>
          <a:ext cx="4706548" cy="41353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364"/>
                <a:gridCol w="672364"/>
                <a:gridCol w="672364"/>
                <a:gridCol w="672364"/>
                <a:gridCol w="672364"/>
                <a:gridCol w="672364"/>
                <a:gridCol w="672364"/>
              </a:tblGrid>
              <a:tr h="59077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0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8424"/>
              </p:ext>
            </p:extLst>
          </p:nvPr>
        </p:nvGraphicFramePr>
        <p:xfrm>
          <a:off x="781347" y="639273"/>
          <a:ext cx="4706548" cy="41353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364"/>
                <a:gridCol w="672364"/>
                <a:gridCol w="672364"/>
                <a:gridCol w="672364"/>
                <a:gridCol w="672364"/>
                <a:gridCol w="672364"/>
                <a:gridCol w="672364"/>
              </a:tblGrid>
              <a:tr h="59077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91756"/>
              </p:ext>
            </p:extLst>
          </p:nvPr>
        </p:nvGraphicFramePr>
        <p:xfrm>
          <a:off x="5602729" y="639272"/>
          <a:ext cx="4706548" cy="41353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364"/>
                <a:gridCol w="672364"/>
                <a:gridCol w="672364"/>
                <a:gridCol w="672364"/>
                <a:gridCol w="672364"/>
                <a:gridCol w="672364"/>
                <a:gridCol w="672364"/>
              </a:tblGrid>
              <a:tr h="59077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077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Freeform 13"/>
          <p:cNvSpPr/>
          <p:nvPr/>
        </p:nvSpPr>
        <p:spPr>
          <a:xfrm>
            <a:off x="3090960" y="945573"/>
            <a:ext cx="1896676" cy="1745672"/>
          </a:xfrm>
          <a:custGeom>
            <a:avLst/>
            <a:gdLst>
              <a:gd name="connsiteX0" fmla="*/ 732895 w 1896676"/>
              <a:gd name="connsiteY0" fmla="*/ 1745672 h 1745672"/>
              <a:gd name="connsiteX1" fmla="*/ 47095 w 1896676"/>
              <a:gd name="connsiteY1" fmla="*/ 727363 h 1745672"/>
              <a:gd name="connsiteX2" fmla="*/ 1896676 w 1896676"/>
              <a:gd name="connsiteY2" fmla="*/ 0 h 1745672"/>
              <a:gd name="connsiteX3" fmla="*/ 1896676 w 1896676"/>
              <a:gd name="connsiteY3" fmla="*/ 0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676" h="1745672">
                <a:moveTo>
                  <a:pt x="732895" y="1745672"/>
                </a:moveTo>
                <a:cubicBezTo>
                  <a:pt x="293013" y="1381990"/>
                  <a:pt x="-146868" y="1018308"/>
                  <a:pt x="47095" y="727363"/>
                </a:cubicBezTo>
                <a:cubicBezTo>
                  <a:pt x="241058" y="436418"/>
                  <a:pt x="1896676" y="0"/>
                  <a:pt x="1896676" y="0"/>
                </a:cubicBezTo>
                <a:lnTo>
                  <a:pt x="1896676" y="0"/>
                </a:ln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Freeform 14"/>
          <p:cNvSpPr/>
          <p:nvPr/>
        </p:nvSpPr>
        <p:spPr>
          <a:xfrm>
            <a:off x="3844636" y="2059347"/>
            <a:ext cx="706928" cy="1286526"/>
          </a:xfrm>
          <a:custGeom>
            <a:avLst/>
            <a:gdLst>
              <a:gd name="connsiteX0" fmla="*/ 0 w 706928"/>
              <a:gd name="connsiteY0" fmla="*/ 1286526 h 1286526"/>
              <a:gd name="connsiteX1" fmla="*/ 706582 w 706928"/>
              <a:gd name="connsiteY1" fmla="*/ 766980 h 1286526"/>
              <a:gd name="connsiteX2" fmla="*/ 93519 w 706928"/>
              <a:gd name="connsiteY2" fmla="*/ 81180 h 1286526"/>
              <a:gd name="connsiteX3" fmla="*/ 20782 w 706928"/>
              <a:gd name="connsiteY3" fmla="*/ 39617 h 128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928" h="1286526">
                <a:moveTo>
                  <a:pt x="0" y="1286526"/>
                </a:moveTo>
                <a:cubicBezTo>
                  <a:pt x="345498" y="1127198"/>
                  <a:pt x="690996" y="967871"/>
                  <a:pt x="706582" y="766980"/>
                </a:cubicBezTo>
                <a:cubicBezTo>
                  <a:pt x="722168" y="566089"/>
                  <a:pt x="207819" y="202407"/>
                  <a:pt x="93519" y="81180"/>
                </a:cubicBezTo>
                <a:cubicBezTo>
                  <a:pt x="-20781" y="-40047"/>
                  <a:pt x="0" y="-215"/>
                  <a:pt x="20782" y="39617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Freeform 15"/>
          <p:cNvSpPr/>
          <p:nvPr/>
        </p:nvSpPr>
        <p:spPr>
          <a:xfrm>
            <a:off x="7824355" y="2129251"/>
            <a:ext cx="1402772" cy="603558"/>
          </a:xfrm>
          <a:custGeom>
            <a:avLst/>
            <a:gdLst>
              <a:gd name="connsiteX0" fmla="*/ 0 w 1402772"/>
              <a:gd name="connsiteY0" fmla="*/ 603558 h 603558"/>
              <a:gd name="connsiteX1" fmla="*/ 353290 w 1402772"/>
              <a:gd name="connsiteY1" fmla="*/ 885 h 603558"/>
              <a:gd name="connsiteX2" fmla="*/ 1402772 w 1402772"/>
              <a:gd name="connsiteY2" fmla="*/ 458085 h 603558"/>
              <a:gd name="connsiteX3" fmla="*/ 1402772 w 1402772"/>
              <a:gd name="connsiteY3" fmla="*/ 458085 h 60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772" h="603558">
                <a:moveTo>
                  <a:pt x="0" y="603558"/>
                </a:moveTo>
                <a:cubicBezTo>
                  <a:pt x="59747" y="314344"/>
                  <a:pt x="119495" y="25130"/>
                  <a:pt x="353290" y="885"/>
                </a:cubicBezTo>
                <a:cubicBezTo>
                  <a:pt x="587085" y="-23360"/>
                  <a:pt x="1402772" y="458085"/>
                  <a:pt x="1402772" y="458085"/>
                </a:cubicBezTo>
                <a:lnTo>
                  <a:pt x="1402772" y="458085"/>
                </a:ln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reeform 16"/>
          <p:cNvSpPr/>
          <p:nvPr/>
        </p:nvSpPr>
        <p:spPr>
          <a:xfrm>
            <a:off x="8554028" y="2701636"/>
            <a:ext cx="1463938" cy="1895791"/>
          </a:xfrm>
          <a:custGeom>
            <a:avLst/>
            <a:gdLst>
              <a:gd name="connsiteX0" fmla="*/ 18472 w 1463938"/>
              <a:gd name="connsiteY0" fmla="*/ 0 h 1895791"/>
              <a:gd name="connsiteX1" fmla="*/ 184727 w 1463938"/>
              <a:gd name="connsiteY1" fmla="*/ 1132609 h 1895791"/>
              <a:gd name="connsiteX2" fmla="*/ 1348508 w 1463938"/>
              <a:gd name="connsiteY2" fmla="*/ 1828800 h 1895791"/>
              <a:gd name="connsiteX3" fmla="*/ 1358899 w 1463938"/>
              <a:gd name="connsiteY3" fmla="*/ 1828800 h 189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938" h="1895791">
                <a:moveTo>
                  <a:pt x="18472" y="0"/>
                </a:moveTo>
                <a:cubicBezTo>
                  <a:pt x="-9237" y="413904"/>
                  <a:pt x="-36946" y="827809"/>
                  <a:pt x="184727" y="1132609"/>
                </a:cubicBezTo>
                <a:cubicBezTo>
                  <a:pt x="406400" y="1437409"/>
                  <a:pt x="1152813" y="1712768"/>
                  <a:pt x="1348508" y="1828800"/>
                </a:cubicBezTo>
                <a:cubicBezTo>
                  <a:pt x="1544203" y="1944832"/>
                  <a:pt x="1451551" y="1886816"/>
                  <a:pt x="1358899" y="1828800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71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73191" y="288328"/>
          <a:ext cx="7886354" cy="63760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26622"/>
                <a:gridCol w="1126622"/>
                <a:gridCol w="1126622"/>
                <a:gridCol w="1126622"/>
                <a:gridCol w="1126622"/>
                <a:gridCol w="1126622"/>
                <a:gridCol w="1126622"/>
              </a:tblGrid>
              <a:tr h="910869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0869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0869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0869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0869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910869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0869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4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Chalom</dc:creator>
  <cp:lastModifiedBy>Jason Chalom</cp:lastModifiedBy>
  <cp:revision>6</cp:revision>
  <dcterms:created xsi:type="dcterms:W3CDTF">2017-10-24T22:42:24Z</dcterms:created>
  <dcterms:modified xsi:type="dcterms:W3CDTF">2017-10-31T21:10:52Z</dcterms:modified>
</cp:coreProperties>
</file>