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319" r:id="rId3"/>
    <p:sldId id="318" r:id="rId4"/>
    <p:sldId id="320" r:id="rId5"/>
    <p:sldId id="322" r:id="rId6"/>
    <p:sldId id="323" r:id="rId7"/>
    <p:sldId id="324" r:id="rId8"/>
    <p:sldId id="326" r:id="rId9"/>
    <p:sldId id="325" r:id="rId10"/>
    <p:sldId id="334" r:id="rId11"/>
    <p:sldId id="335" r:id="rId12"/>
    <p:sldId id="336" r:id="rId13"/>
    <p:sldId id="328" r:id="rId14"/>
    <p:sldId id="329" r:id="rId15"/>
    <p:sldId id="337" r:id="rId16"/>
    <p:sldId id="330" r:id="rId17"/>
    <p:sldId id="331" r:id="rId18"/>
    <p:sldId id="332" r:id="rId19"/>
    <p:sldId id="33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92" autoAdjust="0"/>
  </p:normalViewPr>
  <p:slideViewPr>
    <p:cSldViewPr snapToGrid="0">
      <p:cViewPr varScale="1">
        <p:scale>
          <a:sx n="78" d="100"/>
          <a:sy n="78" d="100"/>
        </p:scale>
        <p:origin x="12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37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2505" y="870154"/>
            <a:ext cx="124770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COMS4030A: Adaptive Computation and Machine Learning Term </a:t>
            </a:r>
            <a:r>
              <a:rPr lang="en-ZA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Project</a:t>
            </a:r>
          </a:p>
          <a:p>
            <a:pPr algn="ctr"/>
            <a:r>
              <a:rPr lang="en-ZA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An </a:t>
            </a:r>
            <a:r>
              <a:rPr lang="en-ZA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Investigation into AI Agents for Tic-Tac-Toe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2881" y="5980034"/>
            <a:ext cx="513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Jason Chalom - </a:t>
            </a:r>
            <a:r>
              <a:rPr lang="en-US" dirty="0" smtClean="0">
                <a:solidFill>
                  <a:schemeClr val="bg1"/>
                </a:solidFill>
                <a:latin typeface="AR BONNIE" panose="02000000000000000000"/>
              </a:rPr>
              <a:t>711985</a:t>
            </a:r>
            <a:endParaRPr lang="en-US" dirty="0">
              <a:solidFill>
                <a:schemeClr val="bg1"/>
              </a:solidFill>
              <a:latin typeface="AR BONNIE" panose="0200000000000000000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Strategies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Neural Network for 5x5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Accepts 25 inputs (one for each element of board)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a hidden layer of 25 nodes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Output layer returns a threshold value. 25 Output nodes where one of the has the value 1 (which is the move) and the rest are zero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0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43693" y="-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Strategies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8352" y="403096"/>
            <a:ext cx="11726413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Attempt to make an AI which can play any sized 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 attempted to use principal components analysis to make any sized board being played have the same inputs and output for a neural network.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failed because PCA does not lend itself to scaling up components. These approximations mean nothing. Also the dataset generated was not very good because I relied on random games for data. There was not enough control.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43693" y="-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Strategies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8352" y="403096"/>
            <a:ext cx="11726413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Attempt to make an AI which can play any sized 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 moved on to trying to use an auto-encoder to produce an intermediary set of inputs for a general neural network agent.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Here each board would need its own auto encoder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failed again because I was trying to use the same bad dataset I had generated. I should have generated a new dataset which was just every state the board can be in. I could then train the auto-encoder better. I do believe this method will still produce terrible results because the accuracy of the compression was 70% which was not good enough.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9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481" y="2438400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936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Results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98352" y="403096"/>
            <a:ext cx="11726413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3x3 Neural Network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 an averaged set of games versus the random agent the network performed terribly.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lost 59% of the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Drew 40% of the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won only 1% of the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Two reasons this happened: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dataset used was actually not good as it generated based off random games where the move may have been bad but that player still won.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network structure was not complex enough to approximate the optimal move function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Results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98352" y="403096"/>
            <a:ext cx="11726413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5x5 Neural Network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 an averaged set of games versus the random agent the network performed terribly.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lost 65% of the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Drew 34% of the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won only 1% of the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Two reasons this happened: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dataset used was actually not good as it generated based off random games where the move may have been bad but that player still won.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network structure was not complex enough to approximate the optimal move function – the 5x5 board probably needs eve more data and a larger network than the 3x3 due to have much more decision states.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1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481" y="2438400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Problems Encountered</a:t>
            </a:r>
          </a:p>
        </p:txBody>
      </p:sp>
    </p:spTree>
    <p:extLst>
      <p:ext uri="{BB962C8B-B14F-4D97-AF65-F5344CB8AC3E}">
        <p14:creationId xmlns:p14="http://schemas.microsoft.com/office/powerpoint/2010/main" val="31938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Problems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84669"/>
            <a:ext cx="10515600" cy="58763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Underestimated the amount of time required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PCA is not a good fit for attempting to standardize board size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Dataset generated was terrible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Training time was extremely long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Assumptions of how to train the neural network and other methods was wrong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481" y="2438400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008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Conclusions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84669"/>
            <a:ext cx="10515600" cy="5876364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This project was a failure. I should have used a better data-set and not attempted to generalise the board size. The agents produced were not good at playing the game, rather they were worse than random</a:t>
            </a:r>
            <a:r>
              <a:rPr lang="en-ZA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ZA" dirty="0">
                <a:solidFill>
                  <a:schemeClr val="bg1"/>
                </a:solidFill>
              </a:rPr>
              <a:t>A more complex network structure and a better data-set would have produced far better results.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990600" y="1037069"/>
            <a:ext cx="10515600" cy="587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481" y="2438400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Background Knowledge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465" y="1177173"/>
            <a:ext cx="9039068" cy="5141608"/>
          </a:xfrm>
          <a:solidFill>
            <a:schemeClr val="bg1">
              <a:lumMod val="85000"/>
              <a:alpha val="75000"/>
            </a:schemeClr>
          </a:solidFill>
          <a:ln w="12700">
            <a:noFill/>
          </a:ln>
        </p:spPr>
        <p:txBody>
          <a:bodyPr>
            <a:normAutofit/>
          </a:bodyPr>
          <a:lstStyle/>
          <a:p>
            <a:r>
              <a:rPr lang="en-US" sz="1800" dirty="0"/>
              <a:t>Sager, J. (2015, October 1). Free </a:t>
            </a:r>
            <a:r>
              <a:rPr lang="en-US" sz="1800" dirty="0" smtClean="0"/>
              <a:t>PowerPoint </a:t>
            </a:r>
            <a:r>
              <a:rPr lang="en-US" sz="1800" dirty="0"/>
              <a:t>T</a:t>
            </a:r>
            <a:r>
              <a:rPr lang="en-US" sz="1800" dirty="0" smtClean="0"/>
              <a:t>emplate</a:t>
            </a:r>
            <a:r>
              <a:rPr lang="en-US" sz="1800" dirty="0"/>
              <a:t>. Retrieved 2016, from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sage-fox.com/</a:t>
            </a:r>
            <a:endParaRPr lang="en-US" sz="1800" dirty="0" smtClean="0"/>
          </a:p>
          <a:p>
            <a:r>
              <a:rPr lang="en-ZA" sz="1800" dirty="0"/>
              <a:t>Russell,  Stuart  and  </a:t>
            </a:r>
            <a:r>
              <a:rPr lang="en-ZA" sz="1800" dirty="0" err="1"/>
              <a:t>Norvig</a:t>
            </a:r>
            <a:r>
              <a:rPr lang="en-ZA" sz="1800" dirty="0"/>
              <a:t>,  </a:t>
            </a:r>
            <a:r>
              <a:rPr lang="en-ZA" sz="1800" dirty="0" err="1"/>
              <a:t>Peter,Artificial</a:t>
            </a:r>
            <a:r>
              <a:rPr lang="en-ZA" sz="1800" dirty="0"/>
              <a:t>  Intelligence:  A  </a:t>
            </a:r>
            <a:r>
              <a:rPr lang="en-ZA" sz="1800" dirty="0" err="1"/>
              <a:t>ModernApproach</a:t>
            </a:r>
            <a:r>
              <a:rPr lang="en-ZA" sz="1800" dirty="0"/>
              <a:t>, 3rd ed.    Pearson, </a:t>
            </a:r>
            <a:r>
              <a:rPr lang="en-ZA" sz="1800" dirty="0" smtClean="0"/>
              <a:t>2009.</a:t>
            </a:r>
          </a:p>
          <a:p>
            <a:r>
              <a:rPr lang="en-ZA" sz="1800" dirty="0" smtClean="0"/>
              <a:t>Mitchell</a:t>
            </a:r>
            <a:r>
              <a:rPr lang="en-ZA" sz="1800" dirty="0"/>
              <a:t>, T.M</a:t>
            </a:r>
            <a:r>
              <a:rPr lang="en-ZA" sz="1800" dirty="0" smtClean="0"/>
              <a:t>. Machine </a:t>
            </a:r>
            <a:r>
              <a:rPr lang="en-ZA" sz="1800" dirty="0" err="1"/>
              <a:t>Learning,McGraw</a:t>
            </a:r>
            <a:r>
              <a:rPr lang="en-ZA" sz="1800" dirty="0"/>
              <a:t>-Hill, 1997.</a:t>
            </a:r>
            <a:endParaRPr lang="en-US" sz="1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894" y="113579"/>
            <a:ext cx="2395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Works Cited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68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Background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720"/>
            <a:ext cx="10515600" cy="4061836"/>
          </a:xfrm>
          <a:noFill/>
        </p:spPr>
        <p:txBody>
          <a:bodyPr/>
          <a:lstStyle/>
          <a:p>
            <a:pPr marL="285750" indent="-285750"/>
            <a:r>
              <a:rPr lang="en-US" dirty="0" smtClean="0">
                <a:solidFill>
                  <a:schemeClr val="bg1"/>
                </a:solidFill>
              </a:rPr>
              <a:t>Games provide fascinating problems for computers to solve</a:t>
            </a:r>
          </a:p>
          <a:p>
            <a:pPr marL="285750" indent="-285750"/>
            <a:r>
              <a:rPr lang="en-US" dirty="0" smtClean="0">
                <a:solidFill>
                  <a:schemeClr val="bg1"/>
                </a:solidFill>
              </a:rPr>
              <a:t>They can produce intractably large game search spaces so more clever ways of approximating the right solution need to be found</a:t>
            </a:r>
          </a:p>
          <a:p>
            <a:pPr marL="285750" indent="-285750"/>
            <a:r>
              <a:rPr lang="en-US" dirty="0" smtClean="0">
                <a:solidFill>
                  <a:schemeClr val="bg1"/>
                </a:solidFill>
              </a:rPr>
              <a:t>An issue with many machine learning algorithms is that for even the slightest domain change (i.e. size) training has to be redone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461818"/>
            <a:ext cx="10515600" cy="12288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 Problems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Background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and popular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been analytically solved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a perfect move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first player should always win or draw a match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second player should always draw a 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Game of </a:t>
            </a:r>
            <a:r>
              <a:rPr lang="en-US" dirty="0" smtClean="0">
                <a:solidFill>
                  <a:schemeClr val="bg1"/>
                </a:solidFill>
              </a:rPr>
              <a:t>Tic-Tac-Toe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481" y="2438400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40973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Technology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94" y="1148763"/>
            <a:ext cx="10515600" cy="4061836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Everything was programmed in 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extensively made use of </a:t>
            </a:r>
            <a:r>
              <a:rPr lang="en-US" dirty="0" err="1" smtClean="0">
                <a:solidFill>
                  <a:schemeClr val="bg1"/>
                </a:solidFill>
              </a:rPr>
              <a:t>numpy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481" y="2438400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Strategies Used</a:t>
            </a:r>
          </a:p>
        </p:txBody>
      </p:sp>
    </p:spTree>
    <p:extLst>
      <p:ext uri="{BB962C8B-B14F-4D97-AF65-F5344CB8AC3E}">
        <p14:creationId xmlns:p14="http://schemas.microsoft.com/office/powerpoint/2010/main" val="29737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Strategies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sets for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 generated a million game action dataset for each board size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were generated from playing two random agents against each other and only keeping games where the player being scrutinized wins or draws the match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708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cs typeface="Browallia New" panose="020B0604020202020204" pitchFamily="34" charset="-34"/>
              </a:rPr>
              <a:t>Strategies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Neural Network for 3x3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Accepts 9 inputs (one for each element of board)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a hidden layer of 9 nodes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Output layer returns a threshold value. 9 Output nodes where one of the has the value 1 (which is the move) and the rest are zero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866</Words>
  <Application>Microsoft Office PowerPoint</Application>
  <PresentationFormat>Widescreen</PresentationFormat>
  <Paragraphs>106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 BONNIE</vt:lpstr>
      <vt:lpstr>Arial</vt:lpstr>
      <vt:lpstr>Browallia New</vt:lpstr>
      <vt:lpstr>Calibri</vt:lpstr>
      <vt:lpstr>Calibri Light</vt:lpstr>
      <vt:lpstr>Estrangelo Edessa</vt:lpstr>
      <vt:lpstr>Office Theme</vt:lpstr>
      <vt:lpstr>PowerPoint Presentation</vt:lpstr>
      <vt:lpstr>PowerPoint Presentation</vt:lpstr>
      <vt:lpstr>Game Problems</vt:lpstr>
      <vt:lpstr>The Game of Tic-Tac-Toe</vt:lpstr>
      <vt:lpstr>PowerPoint Presentation</vt:lpstr>
      <vt:lpstr>PowerPoint Presentation</vt:lpstr>
      <vt:lpstr>PowerPoint Presentation</vt:lpstr>
      <vt:lpstr>Data sets for Algorithms</vt:lpstr>
      <vt:lpstr>Neural Network for 3x3 Board</vt:lpstr>
      <vt:lpstr>Neural Network for 5x5 Board</vt:lpstr>
      <vt:lpstr>Attempt to make an AI which can play any sized board</vt:lpstr>
      <vt:lpstr>Attempt to make an AI which can play any sized board</vt:lpstr>
      <vt:lpstr>PowerPoint Presentation</vt:lpstr>
      <vt:lpstr>3x3 Neural Network</vt:lpstr>
      <vt:lpstr>5x5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Jason Chalom</dc:creator>
  <cp:lastModifiedBy>TRex22</cp:lastModifiedBy>
  <cp:revision>1784</cp:revision>
  <dcterms:created xsi:type="dcterms:W3CDTF">2015-12-31T02:20:12Z</dcterms:created>
  <dcterms:modified xsi:type="dcterms:W3CDTF">2017-05-23T09:14:22Z</dcterms:modified>
</cp:coreProperties>
</file>