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9" r:id="rId2"/>
    <p:sldId id="320" r:id="rId3"/>
    <p:sldId id="322" r:id="rId4"/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737893"/>
    <a:srgbClr val="A2A5BD"/>
    <a:srgbClr val="A2A5BC"/>
    <a:srgbClr val="D8D9E7"/>
    <a:srgbClr val="5E6280"/>
    <a:srgbClr val="F5F5FB"/>
    <a:srgbClr val="BCBDD1"/>
    <a:srgbClr val="D8D9E6"/>
    <a:srgbClr val="39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6" autoAdjust="0"/>
    <p:restoredTop sz="86420" autoAdjust="0"/>
  </p:normalViewPr>
  <p:slideViewPr>
    <p:cSldViewPr snapToGrid="0" snapToObjects="1">
      <p:cViewPr>
        <p:scale>
          <a:sx n="55" d="100"/>
          <a:sy n="55" d="100"/>
        </p:scale>
        <p:origin x="1888" y="1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FF686-768F-374F-B659-DB17DFABBE6F}"/>
              </a:ext>
            </a:extLst>
          </p:cNvPr>
          <p:cNvGrpSpPr/>
          <p:nvPr/>
        </p:nvGrpSpPr>
        <p:grpSpPr>
          <a:xfrm>
            <a:off x="740337" y="1599571"/>
            <a:ext cx="13814782" cy="2820757"/>
            <a:chOff x="740337" y="1599571"/>
            <a:chExt cx="13814782" cy="2820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3DB50-290C-FD43-BFFC-78EC60FBF5FB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E944DC-919D-8040-BE2D-DE363D6BC077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BCF30-1F94-AA46-936A-D5F50E9061C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989BB3-D404-9A4C-AE84-FC2F69EFB2F8}"/>
                </a:ext>
              </a:extLst>
            </p:cNvPr>
            <p:cNvSpPr txBox="1"/>
            <p:nvPr/>
          </p:nvSpPr>
          <p:spPr>
            <a:xfrm>
              <a:off x="3942207" y="1832182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Authenticate LDAP user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9C06AE-FB5B-F04D-89B4-E9F052275014}"/>
                </a:ext>
              </a:extLst>
            </p:cNvPr>
            <p:cNvSpPr txBox="1"/>
            <p:nvPr/>
          </p:nvSpPr>
          <p:spPr>
            <a:xfrm>
              <a:off x="6812853" y="1742638"/>
              <a:ext cx="18174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Authentication successful, logged into EnOS Console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4593588D-43C3-C94D-B570-74BFCA31D09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F678AD-82CD-A74E-8D57-EEF654547C6D}"/>
                </a:ext>
              </a:extLst>
            </p:cNvPr>
            <p:cNvSpPr txBox="1"/>
            <p:nvPr/>
          </p:nvSpPr>
          <p:spPr>
            <a:xfrm>
              <a:off x="822867" y="1832182"/>
              <a:ext cx="1861425" cy="5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with LDAP user credential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745C558-32C1-F541-AE18-72F01432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A6FE3-1A71-4A4C-9D56-163CEFE73CC4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E0F6A2-0F2B-1541-8B7E-FAAB2895DA49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54312-C850-2144-8886-419DBA416540}"/>
                </a:ext>
              </a:extLst>
            </p:cNvPr>
            <p:cNvSpPr txBox="1"/>
            <p:nvPr/>
          </p:nvSpPr>
          <p:spPr>
            <a:xfrm>
              <a:off x="9828685" y="18503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Existed account: Update policy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F01E0-04ED-3B47-83A4-19E9FF6784FE}"/>
                </a:ext>
              </a:extLst>
            </p:cNvPr>
            <p:cNvSpPr txBox="1"/>
            <p:nvPr/>
          </p:nvSpPr>
          <p:spPr>
            <a:xfrm>
              <a:off x="12726806" y="1742638"/>
              <a:ext cx="16136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Access resources based on the permissions  	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05B9682-E7B1-1D48-BB84-10E8CC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EBCF5A9-9C46-424D-BEE3-F29EF641150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366877-DD74-3F45-8B9C-97FA4C08D250}"/>
                </a:ext>
              </a:extLst>
            </p:cNvPr>
            <p:cNvSpPr/>
            <p:nvPr/>
          </p:nvSpPr>
          <p:spPr>
            <a:xfrm>
              <a:off x="9570054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311A57-C2F2-A546-AE2B-E67FF97E7315}"/>
                </a:ext>
              </a:extLst>
            </p:cNvPr>
            <p:cNvSpPr/>
            <p:nvPr/>
          </p:nvSpPr>
          <p:spPr>
            <a:xfrm>
              <a:off x="12513293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71B7C4-0874-CF47-9271-D87D45A2CF19}"/>
                </a:ext>
              </a:extLst>
            </p:cNvPr>
            <p:cNvSpPr txBox="1"/>
            <p:nvPr/>
          </p:nvSpPr>
          <p:spPr>
            <a:xfrm>
              <a:off x="9828685" y="365471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New account:</a:t>
              </a:r>
            </a:p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to IAM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F5562-1C3F-3543-B828-C637C4481099}"/>
                </a:ext>
              </a:extLst>
            </p:cNvPr>
            <p:cNvSpPr txBox="1"/>
            <p:nvPr/>
          </p:nvSpPr>
          <p:spPr>
            <a:xfrm>
              <a:off x="12833897" y="3546996"/>
              <a:ext cx="1399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Connect admin to request permissions 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B9C359-F655-144E-B1DF-51150F01DE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00621" y="300994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26C0A64-E0E5-9B40-9947-7D61CE002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39163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2F497650-AC5B-3F46-90A7-5B2CCA35B3D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935725" y="2548328"/>
              <a:ext cx="1080000" cy="1655999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4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C62C9A-1B1F-4A4B-93FA-273D5F19246A}"/>
              </a:ext>
            </a:extLst>
          </p:cNvPr>
          <p:cNvGrpSpPr/>
          <p:nvPr/>
        </p:nvGrpSpPr>
        <p:grpSpPr>
          <a:xfrm>
            <a:off x="740337" y="1347038"/>
            <a:ext cx="16758021" cy="4886047"/>
            <a:chOff x="740337" y="1347038"/>
            <a:chExt cx="16758021" cy="4886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06EF1C-EF96-134E-B189-40569E547778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F6D215-B631-6546-B80F-A8E8CD6CD154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DA4A7-62A8-8949-BBF0-84CEDBF1120C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090E6-771F-C943-945A-2658A6100018}"/>
                </a:ext>
              </a:extLst>
            </p:cNvPr>
            <p:cNvSpPr txBox="1"/>
            <p:nvPr/>
          </p:nvSpPr>
          <p:spPr>
            <a:xfrm>
              <a:off x="3882272" y="1728429"/>
              <a:ext cx="1670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 the LDAP connection and map attributes </a:t>
              </a:r>
            </a:p>
            <a:p>
              <a:endParaRPr kumimoji="1" lang="en-US" altLang="zh-CN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02CDA4-A2C3-D848-A75D-61477EDD6D42}"/>
                </a:ext>
              </a:extLst>
            </p:cNvPr>
            <p:cNvSpPr txBox="1"/>
            <p:nvPr/>
          </p:nvSpPr>
          <p:spPr>
            <a:xfrm>
              <a:off x="6751662" y="1827687"/>
              <a:ext cx="1772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Test LDAP connection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94D071-1569-7046-9470-BA3D789001C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189" y="2084033"/>
              <a:ext cx="65403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CC97BB-6C2F-0D42-9AD2-BE44970C2CC7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to EnOS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6551E4F-F0B3-6347-B894-4E06235E10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1368" y="2103571"/>
              <a:ext cx="78166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D3FB4A-75CE-4C4D-A9E6-057520D2B400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352FDC-6E12-EE47-90C1-3313BA2E615C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A8C572-FDF3-C543-B921-C59F2163BDA5}"/>
                </a:ext>
              </a:extLst>
            </p:cNvPr>
            <p:cNvSpPr txBox="1"/>
            <p:nvPr/>
          </p:nvSpPr>
          <p:spPr>
            <a:xfrm>
              <a:off x="9983961" y="18339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Enable LDAP federation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583516-CD3A-EB46-A82A-2F008F424ADC}"/>
                </a:ext>
              </a:extLst>
            </p:cNvPr>
            <p:cNvSpPr txBox="1"/>
            <p:nvPr/>
          </p:nvSpPr>
          <p:spPr>
            <a:xfrm>
              <a:off x="12894171" y="1949396"/>
              <a:ext cx="1543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accounts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37938D-E5ED-F642-BB14-B42F8AA509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92A76CE-3DE2-5D4A-87BE-5507A5D5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2D24EC-662B-0A49-878D-4A4F1D3070A2}"/>
                </a:ext>
              </a:extLst>
            </p:cNvPr>
            <p:cNvSpPr/>
            <p:nvPr/>
          </p:nvSpPr>
          <p:spPr>
            <a:xfrm>
              <a:off x="3710350" y="52250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9D506-8368-EA41-AFD0-1B4246A6526F}"/>
                </a:ext>
              </a:extLst>
            </p:cNvPr>
            <p:cNvSpPr/>
            <p:nvPr/>
          </p:nvSpPr>
          <p:spPr>
            <a:xfrm>
              <a:off x="15456532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A641D-76EC-8E44-9F6F-5899A76997C1}"/>
                </a:ext>
              </a:extLst>
            </p:cNvPr>
            <p:cNvSpPr txBox="1"/>
            <p:nvPr/>
          </p:nvSpPr>
          <p:spPr>
            <a:xfrm>
              <a:off x="3824738" y="5359753"/>
              <a:ext cx="1783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LDAP User information in IAM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115EC5-83F5-C140-B8B9-CFCF9BECF1D1}"/>
                </a:ext>
              </a:extLst>
            </p:cNvPr>
            <p:cNvSpPr txBox="1"/>
            <p:nvPr/>
          </p:nvSpPr>
          <p:spPr>
            <a:xfrm>
              <a:off x="15708429" y="1930145"/>
              <a:ext cx="176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Finish configuration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2D394C9-D185-4E4D-922B-D8828A2A29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315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2B49DF-72A2-D94B-B482-4A2F5B1D278E}"/>
                </a:ext>
              </a:extLst>
            </p:cNvPr>
            <p:cNvSpPr/>
            <p:nvPr/>
          </p:nvSpPr>
          <p:spPr>
            <a:xfrm>
              <a:off x="3710350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1BFF0D-FCC2-5A4A-AF37-4EE130BC10A9}"/>
                </a:ext>
              </a:extLst>
            </p:cNvPr>
            <p:cNvSpPr txBox="1"/>
            <p:nvPr/>
          </p:nvSpPr>
          <p:spPr>
            <a:xfrm>
              <a:off x="3942773" y="3546996"/>
              <a:ext cx="1576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existed LDAP connection</a:t>
              </a:r>
            </a:p>
          </p:txBody>
        </p: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87842B2B-D9A4-9640-9748-D5DAB2011AB5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2081422" y="2287399"/>
              <a:ext cx="1308757" cy="19491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0BBAFAA1-E354-A241-956D-31A4DA4B784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rot="10800000" flipV="1">
              <a:off x="5752177" y="2824832"/>
              <a:ext cx="7913857" cy="1091496"/>
            </a:xfrm>
            <a:prstGeom prst="bentConnector3">
              <a:avLst>
                <a:gd name="adj1" fmla="val 12"/>
              </a:avLst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11697FE-1578-154A-9E83-0FDAE06FFA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534206" y="-1589851"/>
              <a:ext cx="12700" cy="5886478"/>
            </a:xfrm>
            <a:prstGeom prst="bentConnector3">
              <a:avLst>
                <a:gd name="adj1" fmla="val 3461543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1EF558D-5D83-1F45-AAB9-9C50715CA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673" y="2680447"/>
              <a:ext cx="0" cy="620079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5AF23057-9D1F-CB41-AE95-C209260EF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4473" y="48546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75E621-3738-AC41-8AE4-8B7F3C4CEC05}"/>
                </a:ext>
              </a:extLst>
            </p:cNvPr>
            <p:cNvSpPr txBox="1"/>
            <p:nvPr/>
          </p:nvSpPr>
          <p:spPr>
            <a:xfrm>
              <a:off x="2999757" y="1955158"/>
              <a:ext cx="454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New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B0DCF7-3E72-4C44-85F0-DAC465F05B2D}"/>
                </a:ext>
              </a:extLst>
            </p:cNvPr>
            <p:cNvSpPr txBox="1"/>
            <p:nvPr/>
          </p:nvSpPr>
          <p:spPr>
            <a:xfrm>
              <a:off x="4484450" y="2878770"/>
              <a:ext cx="44367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Edit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94EE59-7F5D-A34B-BF0D-8E1DDAAFBF03}"/>
              </a:ext>
            </a:extLst>
          </p:cNvPr>
          <p:cNvSpPr>
            <a:spLocks/>
          </p:cNvSpPr>
          <p:nvPr/>
        </p:nvSpPr>
        <p:spPr>
          <a:xfrm flipV="1">
            <a:off x="500889" y="-222979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E11539-8BDB-AE46-B125-307292B539D2}"/>
              </a:ext>
            </a:extLst>
          </p:cNvPr>
          <p:cNvSpPr txBox="1"/>
          <p:nvPr/>
        </p:nvSpPr>
        <p:spPr>
          <a:xfrm>
            <a:off x="1303831" y="-1140562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585D3-545A-3D41-B85F-B07839EC1765}"/>
              </a:ext>
            </a:extLst>
          </p:cNvPr>
          <p:cNvSpPr txBox="1"/>
          <p:nvPr/>
        </p:nvSpPr>
        <p:spPr>
          <a:xfrm>
            <a:off x="973351" y="-633851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44C13F-6480-E444-A227-5ED1CE646B6E}"/>
              </a:ext>
            </a:extLst>
          </p:cNvPr>
          <p:cNvSpPr/>
          <p:nvPr/>
        </p:nvSpPr>
        <p:spPr>
          <a:xfrm>
            <a:off x="237843" y="-1949515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45777-9BB2-3A41-892F-3D72DCDFCED1}"/>
              </a:ext>
            </a:extLst>
          </p:cNvPr>
          <p:cNvSpPr txBox="1"/>
          <p:nvPr/>
        </p:nvSpPr>
        <p:spPr>
          <a:xfrm>
            <a:off x="856364" y="67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9C9603-2C67-DE4D-ABBA-27742E10DAC0}"/>
              </a:ext>
            </a:extLst>
          </p:cNvPr>
          <p:cNvSpPr txBox="1"/>
          <p:nvPr/>
        </p:nvSpPr>
        <p:spPr>
          <a:xfrm>
            <a:off x="855877" y="6642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DEDEA5-53CC-6749-A608-95B6601F38F6}"/>
              </a:ext>
            </a:extLst>
          </p:cNvPr>
          <p:cNvSpPr txBox="1"/>
          <p:nvPr/>
        </p:nvSpPr>
        <p:spPr>
          <a:xfrm>
            <a:off x="855877" y="1260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492791-EDD2-0D47-9B04-7DDAB403CA63}"/>
              </a:ext>
            </a:extLst>
          </p:cNvPr>
          <p:cNvSpPr/>
          <p:nvPr/>
        </p:nvSpPr>
        <p:spPr>
          <a:xfrm>
            <a:off x="500889" y="-735469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0C8D20-9514-F043-867C-A425ADB1646A}"/>
              </a:ext>
            </a:extLst>
          </p:cNvPr>
          <p:cNvSpPr/>
          <p:nvPr/>
        </p:nvSpPr>
        <p:spPr>
          <a:xfrm>
            <a:off x="237843" y="-1949515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BF1DF4-AE38-BE44-80BC-617CD06640E5}"/>
              </a:ext>
            </a:extLst>
          </p:cNvPr>
          <p:cNvSpPr>
            <a:spLocks/>
          </p:cNvSpPr>
          <p:nvPr/>
        </p:nvSpPr>
        <p:spPr>
          <a:xfrm flipV="1">
            <a:off x="2977604" y="-212804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216726-11DC-9848-81E3-A5E034D992F3}"/>
              </a:ext>
            </a:extLst>
          </p:cNvPr>
          <p:cNvSpPr txBox="1"/>
          <p:nvPr/>
        </p:nvSpPr>
        <p:spPr>
          <a:xfrm>
            <a:off x="3598276" y="-1141986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1A038-4078-DA4D-A7B2-CB5D124146C4}"/>
              </a:ext>
            </a:extLst>
          </p:cNvPr>
          <p:cNvSpPr txBox="1"/>
          <p:nvPr/>
        </p:nvSpPr>
        <p:spPr>
          <a:xfrm>
            <a:off x="3466362" y="-639792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1A0BA3-0F37-CA4F-8DE9-BB6198AF3FC5}"/>
              </a:ext>
            </a:extLst>
          </p:cNvPr>
          <p:cNvSpPr txBox="1"/>
          <p:nvPr/>
        </p:nvSpPr>
        <p:spPr>
          <a:xfrm>
            <a:off x="3333079" y="781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92BA9F-03BC-7C4D-9861-FACA3A1B2E57}"/>
              </a:ext>
            </a:extLst>
          </p:cNvPr>
          <p:cNvSpPr txBox="1"/>
          <p:nvPr/>
        </p:nvSpPr>
        <p:spPr>
          <a:xfrm>
            <a:off x="3332592" y="67443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02BDE4-FA23-4B48-9C52-43D8264BA50F}"/>
              </a:ext>
            </a:extLst>
          </p:cNvPr>
          <p:cNvSpPr/>
          <p:nvPr/>
        </p:nvSpPr>
        <p:spPr>
          <a:xfrm>
            <a:off x="2977604" y="-735469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D0F5A0-4053-8C44-BDC0-58F649F14927}"/>
              </a:ext>
            </a:extLst>
          </p:cNvPr>
          <p:cNvSpPr>
            <a:spLocks/>
          </p:cNvSpPr>
          <p:nvPr/>
        </p:nvSpPr>
        <p:spPr>
          <a:xfrm flipV="1">
            <a:off x="5454318" y="-202629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BC1B82-78BA-3642-B60E-AB6B7A61A923}"/>
              </a:ext>
            </a:extLst>
          </p:cNvPr>
          <p:cNvSpPr txBox="1"/>
          <p:nvPr/>
        </p:nvSpPr>
        <p:spPr>
          <a:xfrm>
            <a:off x="5809307" y="-641288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5748AC-CB40-F14B-BFA4-8CA5D7F47E01}"/>
              </a:ext>
            </a:extLst>
          </p:cNvPr>
          <p:cNvSpPr txBox="1"/>
          <p:nvPr/>
        </p:nvSpPr>
        <p:spPr>
          <a:xfrm>
            <a:off x="5809794" y="88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C3A68-D0B5-1143-93C4-C0491BEA6FDB}"/>
              </a:ext>
            </a:extLst>
          </p:cNvPr>
          <p:cNvSpPr txBox="1"/>
          <p:nvPr/>
        </p:nvSpPr>
        <p:spPr>
          <a:xfrm>
            <a:off x="5809307" y="6846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669D8A3-FC48-834B-AB9D-5057FD3DFC1E}"/>
              </a:ext>
            </a:extLst>
          </p:cNvPr>
          <p:cNvSpPr/>
          <p:nvPr/>
        </p:nvSpPr>
        <p:spPr>
          <a:xfrm>
            <a:off x="5454319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BA4FD-4965-6346-928D-F68C20010A73}"/>
              </a:ext>
            </a:extLst>
          </p:cNvPr>
          <p:cNvSpPr txBox="1"/>
          <p:nvPr/>
        </p:nvSpPr>
        <p:spPr>
          <a:xfrm>
            <a:off x="6737761" y="-1141986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C62509-9567-C147-8174-851F1CFBC8DC}"/>
              </a:ext>
            </a:extLst>
          </p:cNvPr>
          <p:cNvSpPr/>
          <p:nvPr/>
        </p:nvSpPr>
        <p:spPr>
          <a:xfrm>
            <a:off x="7434014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14FE3-A4B4-3342-8A3D-CC35BCD91AC1}"/>
              </a:ext>
            </a:extLst>
          </p:cNvPr>
          <p:cNvSpPr txBox="1"/>
          <p:nvPr/>
        </p:nvSpPr>
        <p:spPr>
          <a:xfrm>
            <a:off x="10486278" y="-1140562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A1F535-43F6-6642-BC02-22D5D8E718CA}"/>
              </a:ext>
            </a:extLst>
          </p:cNvPr>
          <p:cNvSpPr/>
          <p:nvPr/>
        </p:nvSpPr>
        <p:spPr>
          <a:xfrm>
            <a:off x="9927330" y="-735469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47430-BA4D-7740-BF4D-A23C4FDA267B}"/>
              </a:ext>
            </a:extLst>
          </p:cNvPr>
          <p:cNvSpPr txBox="1"/>
          <p:nvPr/>
        </p:nvSpPr>
        <p:spPr>
          <a:xfrm>
            <a:off x="7778743" y="88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B8DB7-85F0-7341-B641-D57124572101}"/>
              </a:ext>
            </a:extLst>
          </p:cNvPr>
          <p:cNvSpPr txBox="1"/>
          <p:nvPr/>
        </p:nvSpPr>
        <p:spPr>
          <a:xfrm>
            <a:off x="7778256" y="68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26670F-3414-B546-9598-5641C2868523}"/>
              </a:ext>
            </a:extLst>
          </p:cNvPr>
          <p:cNvSpPr txBox="1"/>
          <p:nvPr/>
        </p:nvSpPr>
        <p:spPr>
          <a:xfrm>
            <a:off x="7778256" y="1280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E40809-F31B-B041-A0CC-A07C93480853}"/>
              </a:ext>
            </a:extLst>
          </p:cNvPr>
          <p:cNvSpPr txBox="1"/>
          <p:nvPr/>
        </p:nvSpPr>
        <p:spPr>
          <a:xfrm>
            <a:off x="7496827" y="-652657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0CA95F-1A01-7C4D-BA68-3ABA4E2D8CAC}"/>
              </a:ext>
            </a:extLst>
          </p:cNvPr>
          <p:cNvSpPr txBox="1"/>
          <p:nvPr/>
        </p:nvSpPr>
        <p:spPr>
          <a:xfrm>
            <a:off x="10276041" y="40239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2EDB5783-8CDB-4648-95B0-9C4D74C2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22" y="-1144294"/>
            <a:ext cx="301091" cy="331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74E03692-0E74-DF4B-A569-06DDFBD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185" y="-1140694"/>
            <a:ext cx="276000" cy="331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0F9DAD45-46CF-4C44-B437-DED1A687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77" y="-1140694"/>
            <a:ext cx="331200" cy="331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F051330-5334-5E49-B8B7-B5C64807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247" y="-1137094"/>
            <a:ext cx="324000" cy="324000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10369589-0E3B-BA4C-8C68-E741AC643D79}"/>
              </a:ext>
            </a:extLst>
          </p:cNvPr>
          <p:cNvSpPr>
            <a:spLocks/>
          </p:cNvSpPr>
          <p:nvPr/>
        </p:nvSpPr>
        <p:spPr>
          <a:xfrm flipV="1">
            <a:off x="478750" y="4047436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B57412-1F91-F74E-9D5A-E713CC1595A0}"/>
              </a:ext>
            </a:extLst>
          </p:cNvPr>
          <p:cNvSpPr txBox="1"/>
          <p:nvPr/>
        </p:nvSpPr>
        <p:spPr>
          <a:xfrm>
            <a:off x="1281692" y="3129853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CE4E62-FB70-D448-ACC9-91C441A2AFDE}"/>
              </a:ext>
            </a:extLst>
          </p:cNvPr>
          <p:cNvSpPr txBox="1"/>
          <p:nvPr/>
        </p:nvSpPr>
        <p:spPr>
          <a:xfrm>
            <a:off x="951212" y="3636564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E86449-C56B-2640-BF63-1C4A67714434}"/>
              </a:ext>
            </a:extLst>
          </p:cNvPr>
          <p:cNvSpPr/>
          <p:nvPr/>
        </p:nvSpPr>
        <p:spPr>
          <a:xfrm>
            <a:off x="215704" y="2320900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F9A661-F3C1-F249-AE9C-48F1C7551BEA}"/>
              </a:ext>
            </a:extLst>
          </p:cNvPr>
          <p:cNvSpPr txBox="1"/>
          <p:nvPr/>
        </p:nvSpPr>
        <p:spPr>
          <a:xfrm>
            <a:off x="834225" y="43384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DFB516-CB98-8148-9C50-6DD6CC8A8D80}"/>
              </a:ext>
            </a:extLst>
          </p:cNvPr>
          <p:cNvSpPr txBox="1"/>
          <p:nvPr/>
        </p:nvSpPr>
        <p:spPr>
          <a:xfrm>
            <a:off x="833738" y="49346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69B72D4-D72B-6144-8B3F-48C739B37845}"/>
              </a:ext>
            </a:extLst>
          </p:cNvPr>
          <p:cNvSpPr txBox="1"/>
          <p:nvPr/>
        </p:nvSpPr>
        <p:spPr>
          <a:xfrm>
            <a:off x="833738" y="55309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A1DF05-93C7-1542-82BA-0C423251A23C}"/>
              </a:ext>
            </a:extLst>
          </p:cNvPr>
          <p:cNvSpPr/>
          <p:nvPr/>
        </p:nvSpPr>
        <p:spPr>
          <a:xfrm>
            <a:off x="478750" y="3534946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684FA6A-10BA-FB45-BC3B-126BF83728ED}"/>
              </a:ext>
            </a:extLst>
          </p:cNvPr>
          <p:cNvSpPr/>
          <p:nvPr/>
        </p:nvSpPr>
        <p:spPr>
          <a:xfrm>
            <a:off x="215704" y="2320900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0E7441-8759-9645-8820-1AF9310CBA06}"/>
              </a:ext>
            </a:extLst>
          </p:cNvPr>
          <p:cNvSpPr>
            <a:spLocks/>
          </p:cNvSpPr>
          <p:nvPr/>
        </p:nvSpPr>
        <p:spPr>
          <a:xfrm flipV="1">
            <a:off x="2955465" y="4057611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960FF2D-20D9-1849-A0AA-AABB8EE2DF93}"/>
              </a:ext>
            </a:extLst>
          </p:cNvPr>
          <p:cNvSpPr txBox="1"/>
          <p:nvPr/>
        </p:nvSpPr>
        <p:spPr>
          <a:xfrm>
            <a:off x="3576137" y="3128429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A913E6-787F-8441-8D16-79CFED84F00D}"/>
              </a:ext>
            </a:extLst>
          </p:cNvPr>
          <p:cNvSpPr txBox="1"/>
          <p:nvPr/>
        </p:nvSpPr>
        <p:spPr>
          <a:xfrm>
            <a:off x="3444223" y="3630623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42274A-14CC-0F48-B8E8-EBA117919508}"/>
              </a:ext>
            </a:extLst>
          </p:cNvPr>
          <p:cNvSpPr txBox="1"/>
          <p:nvPr/>
        </p:nvSpPr>
        <p:spPr>
          <a:xfrm>
            <a:off x="3310940" y="4348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BB3310D-E53E-D442-8959-CD855A987964}"/>
              </a:ext>
            </a:extLst>
          </p:cNvPr>
          <p:cNvSpPr txBox="1"/>
          <p:nvPr/>
        </p:nvSpPr>
        <p:spPr>
          <a:xfrm>
            <a:off x="3310453" y="494485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3DB18-2CFF-4245-9D07-B743773E9279}"/>
              </a:ext>
            </a:extLst>
          </p:cNvPr>
          <p:cNvSpPr/>
          <p:nvPr/>
        </p:nvSpPr>
        <p:spPr>
          <a:xfrm>
            <a:off x="2955465" y="3534946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58EF16-5332-0343-BB77-64BAC2FAA6A8}"/>
              </a:ext>
            </a:extLst>
          </p:cNvPr>
          <p:cNvSpPr>
            <a:spLocks/>
          </p:cNvSpPr>
          <p:nvPr/>
        </p:nvSpPr>
        <p:spPr>
          <a:xfrm flipV="1">
            <a:off x="5432179" y="4067786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5830BF-765C-C84C-BA1F-696DA522E135}"/>
              </a:ext>
            </a:extLst>
          </p:cNvPr>
          <p:cNvSpPr txBox="1"/>
          <p:nvPr/>
        </p:nvSpPr>
        <p:spPr>
          <a:xfrm>
            <a:off x="5787168" y="3629127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620338-9C8E-1848-B0DC-4D48725C3FD7}"/>
              </a:ext>
            </a:extLst>
          </p:cNvPr>
          <p:cNvSpPr txBox="1"/>
          <p:nvPr/>
        </p:nvSpPr>
        <p:spPr>
          <a:xfrm>
            <a:off x="5787655" y="43587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3AE365-E561-8A49-A689-CC38C61901E8}"/>
              </a:ext>
            </a:extLst>
          </p:cNvPr>
          <p:cNvSpPr txBox="1"/>
          <p:nvPr/>
        </p:nvSpPr>
        <p:spPr>
          <a:xfrm>
            <a:off x="5787168" y="4955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CBE43F-14E1-A94F-B7AA-CE1080E782B5}"/>
              </a:ext>
            </a:extLst>
          </p:cNvPr>
          <p:cNvSpPr/>
          <p:nvPr/>
        </p:nvSpPr>
        <p:spPr>
          <a:xfrm>
            <a:off x="5432180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BA777D6-2717-624F-B60F-563493E4D8D2}"/>
              </a:ext>
            </a:extLst>
          </p:cNvPr>
          <p:cNvSpPr txBox="1"/>
          <p:nvPr/>
        </p:nvSpPr>
        <p:spPr>
          <a:xfrm>
            <a:off x="6715622" y="3128429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141CF9-B0F6-CC43-8F1B-33968127010B}"/>
              </a:ext>
            </a:extLst>
          </p:cNvPr>
          <p:cNvSpPr/>
          <p:nvPr/>
        </p:nvSpPr>
        <p:spPr>
          <a:xfrm>
            <a:off x="7411875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A08C02-EA91-1246-87C8-7A4CD896A4D8}"/>
              </a:ext>
            </a:extLst>
          </p:cNvPr>
          <p:cNvSpPr txBox="1"/>
          <p:nvPr/>
        </p:nvSpPr>
        <p:spPr>
          <a:xfrm>
            <a:off x="10464139" y="3129853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DC72AEF-D705-2D4C-8D98-9291E919B475}"/>
              </a:ext>
            </a:extLst>
          </p:cNvPr>
          <p:cNvSpPr/>
          <p:nvPr/>
        </p:nvSpPr>
        <p:spPr>
          <a:xfrm>
            <a:off x="9905191" y="3534946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B45962-2405-304C-BC34-215BD198C4E0}"/>
              </a:ext>
            </a:extLst>
          </p:cNvPr>
          <p:cNvSpPr txBox="1"/>
          <p:nvPr/>
        </p:nvSpPr>
        <p:spPr>
          <a:xfrm>
            <a:off x="7756604" y="4358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71CDDB3-7DF0-D244-AFC1-5A868874CB92}"/>
              </a:ext>
            </a:extLst>
          </p:cNvPr>
          <p:cNvSpPr txBox="1"/>
          <p:nvPr/>
        </p:nvSpPr>
        <p:spPr>
          <a:xfrm>
            <a:off x="7756117" y="4955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C4F4C81-69B0-BA4D-A821-227C011A88F5}"/>
              </a:ext>
            </a:extLst>
          </p:cNvPr>
          <p:cNvSpPr txBox="1"/>
          <p:nvPr/>
        </p:nvSpPr>
        <p:spPr>
          <a:xfrm>
            <a:off x="7756117" y="5551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DB06E5-2BBA-1F42-92AD-FD90E55B0367}"/>
              </a:ext>
            </a:extLst>
          </p:cNvPr>
          <p:cNvSpPr txBox="1"/>
          <p:nvPr/>
        </p:nvSpPr>
        <p:spPr>
          <a:xfrm>
            <a:off x="7474688" y="3617758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03D786-5F5C-A740-A21A-090CB6D915A4}"/>
              </a:ext>
            </a:extLst>
          </p:cNvPr>
          <p:cNvSpPr txBox="1"/>
          <p:nvPr/>
        </p:nvSpPr>
        <p:spPr>
          <a:xfrm>
            <a:off x="10253902" y="467281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B03E9BF-0AB3-A742-8256-A4BA9160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83" y="3126121"/>
            <a:ext cx="301091" cy="331200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3243A763-525C-8B4B-B9B8-DFBD62699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046" y="3129721"/>
            <a:ext cx="276000" cy="3312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B506E884-F3ED-0F43-81AB-8B1B3C522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8" y="3129721"/>
            <a:ext cx="331200" cy="3312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6E190EF0-0908-5F41-988D-4252CAD3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6108" y="313332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6BCA10-41C9-564E-A5F4-D2BDF4C7B43F}"/>
              </a:ext>
            </a:extLst>
          </p:cNvPr>
          <p:cNvGrpSpPr/>
          <p:nvPr/>
        </p:nvGrpSpPr>
        <p:grpSpPr>
          <a:xfrm>
            <a:off x="-1168400" y="-1524000"/>
            <a:ext cx="13360399" cy="7949384"/>
            <a:chOff x="-1168400" y="-1524000"/>
            <a:chExt cx="13360399" cy="7949384"/>
          </a:xfrm>
        </p:grpSpPr>
        <p:sp>
          <p:nvSpPr>
            <p:cNvPr id="61" name="矩形 4">
              <a:extLst>
                <a:ext uri="{FF2B5EF4-FFF2-40B4-BE49-F238E27FC236}">
                  <a16:creationId xmlns:a16="http://schemas.microsoft.com/office/drawing/2014/main" id="{27F6FEFB-059F-1F43-91A5-A6C115FE1BF2}"/>
                </a:ext>
              </a:extLst>
            </p:cNvPr>
            <p:cNvSpPr>
              <a:spLocks/>
            </p:cNvSpPr>
            <p:nvPr/>
          </p:nvSpPr>
          <p:spPr>
            <a:xfrm flipV="1">
              <a:off x="399289" y="-222979"/>
              <a:ext cx="1980000" cy="207541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5">
              <a:extLst>
                <a:ext uri="{FF2B5EF4-FFF2-40B4-BE49-F238E27FC236}">
                  <a16:creationId xmlns:a16="http://schemas.microsoft.com/office/drawing/2014/main" id="{227100E5-7A52-C948-89D5-36507E6F4147}"/>
                </a:ext>
              </a:extLst>
            </p:cNvPr>
            <p:cNvSpPr txBox="1"/>
            <p:nvPr/>
          </p:nvSpPr>
          <p:spPr>
            <a:xfrm>
              <a:off x="1202231" y="-1140562"/>
              <a:ext cx="89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User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63" name="文本框 6">
              <a:extLst>
                <a:ext uri="{FF2B5EF4-FFF2-40B4-BE49-F238E27FC236}">
                  <a16:creationId xmlns:a16="http://schemas.microsoft.com/office/drawing/2014/main" id="{3E928494-CA2E-C846-B399-6227BFEEE119}"/>
                </a:ext>
              </a:extLst>
            </p:cNvPr>
            <p:cNvSpPr txBox="1"/>
            <p:nvPr/>
          </p:nvSpPr>
          <p:spPr>
            <a:xfrm>
              <a:off x="762823" y="-645220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User Type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11EB028F-E73A-C04F-A2D0-5E9F208C48EE}"/>
                </a:ext>
              </a:extLst>
            </p:cNvPr>
            <p:cNvSpPr/>
            <p:nvPr/>
          </p:nvSpPr>
          <p:spPr>
            <a:xfrm>
              <a:off x="-1168400" y="-1524000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80DB3302-BD57-F240-A8D8-3BD8DE6E7AEE}"/>
                </a:ext>
              </a:extLst>
            </p:cNvPr>
            <p:cNvSpPr txBox="1"/>
            <p:nvPr/>
          </p:nvSpPr>
          <p:spPr>
            <a:xfrm>
              <a:off x="761135" y="68123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Owner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6" name="文本框 9">
              <a:extLst>
                <a:ext uri="{FF2B5EF4-FFF2-40B4-BE49-F238E27FC236}">
                  <a16:creationId xmlns:a16="http://schemas.microsoft.com/office/drawing/2014/main" id="{CE7C7EDE-476B-824A-A3D6-D2B524BB4483}"/>
                </a:ext>
              </a:extLst>
            </p:cNvPr>
            <p:cNvSpPr txBox="1"/>
            <p:nvPr/>
          </p:nvSpPr>
          <p:spPr>
            <a:xfrm>
              <a:off x="738172" y="631479"/>
              <a:ext cx="1184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Admin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7" name="文本框 10">
              <a:extLst>
                <a:ext uri="{FF2B5EF4-FFF2-40B4-BE49-F238E27FC236}">
                  <a16:creationId xmlns:a16="http://schemas.microsoft.com/office/drawing/2014/main" id="{155C215D-EF50-5745-BE47-24E775AA7ADB}"/>
                </a:ext>
              </a:extLst>
            </p:cNvPr>
            <p:cNvSpPr txBox="1"/>
            <p:nvPr/>
          </p:nvSpPr>
          <p:spPr>
            <a:xfrm>
              <a:off x="745812" y="1241956"/>
              <a:ext cx="1616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Ordinary 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F3F10282-7854-254F-BB39-E9BF89C7E013}"/>
                </a:ext>
              </a:extLst>
            </p:cNvPr>
            <p:cNvSpPr/>
            <p:nvPr/>
          </p:nvSpPr>
          <p:spPr>
            <a:xfrm>
              <a:off x="399289" y="-735469"/>
              <a:ext cx="1980000" cy="258790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FDE82924-FB0D-0147-879F-A48858ECC7FA}"/>
                </a:ext>
              </a:extLst>
            </p:cNvPr>
            <p:cNvSpPr/>
            <p:nvPr/>
          </p:nvSpPr>
          <p:spPr>
            <a:xfrm>
              <a:off x="-1168400" y="-1524000"/>
              <a:ext cx="1188739" cy="396239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651D5C23-A1E6-8E48-A817-8472EA3C4BD2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-212804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文本框 14">
              <a:extLst>
                <a:ext uri="{FF2B5EF4-FFF2-40B4-BE49-F238E27FC236}">
                  <a16:creationId xmlns:a16="http://schemas.microsoft.com/office/drawing/2014/main" id="{60D607F5-2E12-4F48-98B1-EC6D5F85E0E2}"/>
                </a:ext>
              </a:extLst>
            </p:cNvPr>
            <p:cNvSpPr txBox="1"/>
            <p:nvPr/>
          </p:nvSpPr>
          <p:spPr>
            <a:xfrm>
              <a:off x="3496676" y="-1141986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</a:p>
          </p:txBody>
        </p:sp>
        <p:sp>
          <p:nvSpPr>
            <p:cNvPr id="72" name="文本框 15">
              <a:extLst>
                <a:ext uri="{FF2B5EF4-FFF2-40B4-BE49-F238E27FC236}">
                  <a16:creationId xmlns:a16="http://schemas.microsoft.com/office/drawing/2014/main" id="{7D547BFD-BD9E-F442-B78F-E0CF32DDE2D8}"/>
                </a:ext>
              </a:extLst>
            </p:cNvPr>
            <p:cNvSpPr txBox="1"/>
            <p:nvPr/>
          </p:nvSpPr>
          <p:spPr>
            <a:xfrm>
              <a:off x="3136451" y="-652657"/>
              <a:ext cx="1782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EnOS Account</a:t>
              </a:r>
            </a:p>
          </p:txBody>
        </p:sp>
        <p:sp>
          <p:nvSpPr>
            <p:cNvPr id="73" name="文本框 16">
              <a:extLst>
                <a:ext uri="{FF2B5EF4-FFF2-40B4-BE49-F238E27FC236}">
                  <a16:creationId xmlns:a16="http://schemas.microsoft.com/office/drawing/2014/main" id="{79862AE0-A2F8-4E42-A94C-95AE4313EF56}"/>
                </a:ext>
              </a:extLst>
            </p:cNvPr>
            <p:cNvSpPr txBox="1"/>
            <p:nvPr/>
          </p:nvSpPr>
          <p:spPr>
            <a:xfrm>
              <a:off x="3209384" y="77821"/>
              <a:ext cx="1652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rgbClr val="383C57"/>
                  </a:solidFill>
                  <a:latin typeface="Helvetica Light" panose="020B0403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Account</a:t>
              </a:r>
            </a:p>
          </p:txBody>
        </p:sp>
        <p:sp>
          <p:nvSpPr>
            <p:cNvPr id="75" name="文本框 17">
              <a:extLst>
                <a:ext uri="{FF2B5EF4-FFF2-40B4-BE49-F238E27FC236}">
                  <a16:creationId xmlns:a16="http://schemas.microsoft.com/office/drawing/2014/main" id="{8D12D18D-1196-9243-A240-1DE1911FEA91}"/>
                </a:ext>
              </a:extLst>
            </p:cNvPr>
            <p:cNvSpPr txBox="1"/>
            <p:nvPr/>
          </p:nvSpPr>
          <p:spPr>
            <a:xfrm>
              <a:off x="3263367" y="1280878"/>
              <a:ext cx="159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LDAP Account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6" name="矩形 18">
              <a:extLst>
                <a:ext uri="{FF2B5EF4-FFF2-40B4-BE49-F238E27FC236}">
                  <a16:creationId xmlns:a16="http://schemas.microsoft.com/office/drawing/2014/main" id="{EC5A0A3D-C827-704E-86B7-99A469638CEC}"/>
                </a:ext>
              </a:extLst>
            </p:cNvPr>
            <p:cNvSpPr/>
            <p:nvPr/>
          </p:nvSpPr>
          <p:spPr>
            <a:xfrm>
              <a:off x="2876004" y="-735469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19">
              <a:extLst>
                <a:ext uri="{FF2B5EF4-FFF2-40B4-BE49-F238E27FC236}">
                  <a16:creationId xmlns:a16="http://schemas.microsoft.com/office/drawing/2014/main" id="{E09C021A-AAF7-144F-8F58-C94698074A30}"/>
                </a:ext>
              </a:extLst>
            </p:cNvPr>
            <p:cNvSpPr>
              <a:spLocks/>
            </p:cNvSpPr>
            <p:nvPr/>
          </p:nvSpPr>
          <p:spPr>
            <a:xfrm flipV="1">
              <a:off x="5352718" y="-202629"/>
              <a:ext cx="3959695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文本框 20">
              <a:extLst>
                <a:ext uri="{FF2B5EF4-FFF2-40B4-BE49-F238E27FC236}">
                  <a16:creationId xmlns:a16="http://schemas.microsoft.com/office/drawing/2014/main" id="{48EA87A6-2EFF-0E46-8D88-445DDD0DCCFA}"/>
                </a:ext>
              </a:extLst>
            </p:cNvPr>
            <p:cNvSpPr txBox="1"/>
            <p:nvPr/>
          </p:nvSpPr>
          <p:spPr>
            <a:xfrm>
              <a:off x="5542209" y="-641288"/>
              <a:ext cx="1584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Authentication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21">
              <a:extLst>
                <a:ext uri="{FF2B5EF4-FFF2-40B4-BE49-F238E27FC236}">
                  <a16:creationId xmlns:a16="http://schemas.microsoft.com/office/drawing/2014/main" id="{6CEB0822-C052-D946-B382-941EE996677B}"/>
                </a:ext>
              </a:extLst>
            </p:cNvPr>
            <p:cNvSpPr txBox="1"/>
            <p:nvPr/>
          </p:nvSpPr>
          <p:spPr>
            <a:xfrm>
              <a:off x="5708194" y="88348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3" name="文本框 22">
              <a:extLst>
                <a:ext uri="{FF2B5EF4-FFF2-40B4-BE49-F238E27FC236}">
                  <a16:creationId xmlns:a16="http://schemas.microsoft.com/office/drawing/2014/main" id="{F139D576-DB02-D441-80A4-032E72FC9248}"/>
                </a:ext>
              </a:extLst>
            </p:cNvPr>
            <p:cNvSpPr txBox="1"/>
            <p:nvPr/>
          </p:nvSpPr>
          <p:spPr>
            <a:xfrm>
              <a:off x="5707707" y="684613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4" name="矩形 23">
              <a:extLst>
                <a:ext uri="{FF2B5EF4-FFF2-40B4-BE49-F238E27FC236}">
                  <a16:creationId xmlns:a16="http://schemas.microsoft.com/office/drawing/2014/main" id="{2EFD19AA-A081-7340-A985-1B81283626B5}"/>
                </a:ext>
              </a:extLst>
            </p:cNvPr>
            <p:cNvSpPr/>
            <p:nvPr/>
          </p:nvSpPr>
          <p:spPr>
            <a:xfrm>
              <a:off x="5352719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24">
              <a:extLst>
                <a:ext uri="{FF2B5EF4-FFF2-40B4-BE49-F238E27FC236}">
                  <a16:creationId xmlns:a16="http://schemas.microsoft.com/office/drawing/2014/main" id="{0B6881A6-8F29-464F-960E-F1859992DE44}"/>
                </a:ext>
              </a:extLst>
            </p:cNvPr>
            <p:cNvSpPr txBox="1"/>
            <p:nvPr/>
          </p:nvSpPr>
          <p:spPr>
            <a:xfrm>
              <a:off x="7171868" y="-1141986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6" name="矩形 25">
              <a:extLst>
                <a:ext uri="{FF2B5EF4-FFF2-40B4-BE49-F238E27FC236}">
                  <a16:creationId xmlns:a16="http://schemas.microsoft.com/office/drawing/2014/main" id="{32BCD958-9B19-FF42-BFF8-08968BBCB3FD}"/>
                </a:ext>
              </a:extLst>
            </p:cNvPr>
            <p:cNvSpPr/>
            <p:nvPr/>
          </p:nvSpPr>
          <p:spPr>
            <a:xfrm>
              <a:off x="7332414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26">
              <a:extLst>
                <a:ext uri="{FF2B5EF4-FFF2-40B4-BE49-F238E27FC236}">
                  <a16:creationId xmlns:a16="http://schemas.microsoft.com/office/drawing/2014/main" id="{3D624DD6-AC98-9443-88A7-F4D968034ED6}"/>
                </a:ext>
              </a:extLst>
            </p:cNvPr>
            <p:cNvSpPr txBox="1"/>
            <p:nvPr/>
          </p:nvSpPr>
          <p:spPr>
            <a:xfrm>
              <a:off x="10384678" y="-1140562"/>
              <a:ext cx="1139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Resource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8" name="矩形 27">
              <a:extLst>
                <a:ext uri="{FF2B5EF4-FFF2-40B4-BE49-F238E27FC236}">
                  <a16:creationId xmlns:a16="http://schemas.microsoft.com/office/drawing/2014/main" id="{1B91641D-BD7F-D741-B0C0-E2C9938A62B5}"/>
                </a:ext>
              </a:extLst>
            </p:cNvPr>
            <p:cNvSpPr/>
            <p:nvPr/>
          </p:nvSpPr>
          <p:spPr>
            <a:xfrm>
              <a:off x="9825730" y="-735469"/>
              <a:ext cx="1980000" cy="26139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文本框 28">
              <a:extLst>
                <a:ext uri="{FF2B5EF4-FFF2-40B4-BE49-F238E27FC236}">
                  <a16:creationId xmlns:a16="http://schemas.microsoft.com/office/drawing/2014/main" id="{26AD0E2D-F0FC-194D-96FE-494D76B01E20}"/>
                </a:ext>
              </a:extLst>
            </p:cNvPr>
            <p:cNvSpPr txBox="1"/>
            <p:nvPr/>
          </p:nvSpPr>
          <p:spPr>
            <a:xfrm>
              <a:off x="7677143" y="883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0" name="文本框 29">
              <a:extLst>
                <a:ext uri="{FF2B5EF4-FFF2-40B4-BE49-F238E27FC236}">
                  <a16:creationId xmlns:a16="http://schemas.microsoft.com/office/drawing/2014/main" id="{959BD1E2-E65D-FE4D-8276-964C4870F142}"/>
                </a:ext>
              </a:extLst>
            </p:cNvPr>
            <p:cNvSpPr txBox="1"/>
            <p:nvPr/>
          </p:nvSpPr>
          <p:spPr>
            <a:xfrm>
              <a:off x="7676656" y="684613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 Group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2" name="文本框 30">
              <a:extLst>
                <a:ext uri="{FF2B5EF4-FFF2-40B4-BE49-F238E27FC236}">
                  <a16:creationId xmlns:a16="http://schemas.microsoft.com/office/drawing/2014/main" id="{CEB284F4-00A0-7147-92DC-EDCA453850FA}"/>
                </a:ext>
              </a:extLst>
            </p:cNvPr>
            <p:cNvSpPr txBox="1"/>
            <p:nvPr/>
          </p:nvSpPr>
          <p:spPr>
            <a:xfrm>
              <a:off x="7676656" y="1280878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Policy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5" name="文本框 31">
              <a:extLst>
                <a:ext uri="{FF2B5EF4-FFF2-40B4-BE49-F238E27FC236}">
                  <a16:creationId xmlns:a16="http://schemas.microsoft.com/office/drawing/2014/main" id="{716CFBC3-4FF6-EE48-883D-DFB22E13256D}"/>
                </a:ext>
              </a:extLst>
            </p:cNvPr>
            <p:cNvSpPr txBox="1"/>
            <p:nvPr/>
          </p:nvSpPr>
          <p:spPr>
            <a:xfrm>
              <a:off x="7515834" y="-652657"/>
              <a:ext cx="1854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Access Control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32">
              <a:extLst>
                <a:ext uri="{FF2B5EF4-FFF2-40B4-BE49-F238E27FC236}">
                  <a16:creationId xmlns:a16="http://schemas.microsoft.com/office/drawing/2014/main" id="{82A48078-18D5-B345-9808-F3691A779BAD}"/>
                </a:ext>
              </a:extLst>
            </p:cNvPr>
            <p:cNvSpPr txBox="1"/>
            <p:nvPr/>
          </p:nvSpPr>
          <p:spPr>
            <a:xfrm>
              <a:off x="10011742" y="413304"/>
              <a:ext cx="1792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Application Data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pic>
          <p:nvPicPr>
            <p:cNvPr id="109" name="图形 33">
              <a:extLst>
                <a:ext uri="{FF2B5EF4-FFF2-40B4-BE49-F238E27FC236}">
                  <a16:creationId xmlns:a16="http://schemas.microsoft.com/office/drawing/2014/main" id="{10041D98-A003-4143-BA01-2AC380BB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922" y="-1144294"/>
              <a:ext cx="301091" cy="331200"/>
            </a:xfrm>
            <a:prstGeom prst="rect">
              <a:avLst/>
            </a:prstGeom>
          </p:spPr>
        </p:pic>
        <p:pic>
          <p:nvPicPr>
            <p:cNvPr id="110" name="图形 34">
              <a:extLst>
                <a:ext uri="{FF2B5EF4-FFF2-40B4-BE49-F238E27FC236}">
                  <a16:creationId xmlns:a16="http://schemas.microsoft.com/office/drawing/2014/main" id="{1E5482A6-776D-1942-83E7-8CEF300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4292" y="-1140694"/>
              <a:ext cx="276000" cy="331200"/>
            </a:xfrm>
            <a:prstGeom prst="rect">
              <a:avLst/>
            </a:prstGeom>
          </p:spPr>
        </p:pic>
        <p:pic>
          <p:nvPicPr>
            <p:cNvPr id="111" name="图形 35">
              <a:extLst>
                <a:ext uri="{FF2B5EF4-FFF2-40B4-BE49-F238E27FC236}">
                  <a16:creationId xmlns:a16="http://schemas.microsoft.com/office/drawing/2014/main" id="{308348A2-A983-9341-9363-43B41AD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877" y="-1140694"/>
              <a:ext cx="331200" cy="331200"/>
            </a:xfrm>
            <a:prstGeom prst="rect">
              <a:avLst/>
            </a:prstGeom>
          </p:spPr>
        </p:pic>
        <p:pic>
          <p:nvPicPr>
            <p:cNvPr id="113" name="图形 36">
              <a:extLst>
                <a:ext uri="{FF2B5EF4-FFF2-40B4-BE49-F238E27FC236}">
                  <a16:creationId xmlns:a16="http://schemas.microsoft.com/office/drawing/2014/main" id="{D756E204-0888-984C-B17B-75E211DA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-1137094"/>
              <a:ext cx="324000" cy="324000"/>
            </a:xfrm>
            <a:prstGeom prst="rect">
              <a:avLst/>
            </a:prstGeom>
          </p:spPr>
        </p:pic>
        <p:sp>
          <p:nvSpPr>
            <p:cNvPr id="114" name="矩形 73">
              <a:extLst>
                <a:ext uri="{FF2B5EF4-FFF2-40B4-BE49-F238E27FC236}">
                  <a16:creationId xmlns:a16="http://schemas.microsoft.com/office/drawing/2014/main" id="{97E97BD8-3B36-1943-A8A2-88919BE3F52D}"/>
                </a:ext>
              </a:extLst>
            </p:cNvPr>
            <p:cNvSpPr/>
            <p:nvPr/>
          </p:nvSpPr>
          <p:spPr>
            <a:xfrm>
              <a:off x="-1168400" y="2462984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78">
              <a:extLst>
                <a:ext uri="{FF2B5EF4-FFF2-40B4-BE49-F238E27FC236}">
                  <a16:creationId xmlns:a16="http://schemas.microsoft.com/office/drawing/2014/main" id="{3B52475F-4EFC-8640-ACEF-DAC3477ABF09}"/>
                </a:ext>
              </a:extLst>
            </p:cNvPr>
            <p:cNvSpPr/>
            <p:nvPr/>
          </p:nvSpPr>
          <p:spPr>
            <a:xfrm>
              <a:off x="-1168400" y="2438399"/>
              <a:ext cx="1188739" cy="398131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LDAP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6" name="矩形 79">
              <a:extLst>
                <a:ext uri="{FF2B5EF4-FFF2-40B4-BE49-F238E27FC236}">
                  <a16:creationId xmlns:a16="http://schemas.microsoft.com/office/drawing/2014/main" id="{3A0E0186-9101-F541-838F-EBD59A7BD2C5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3749595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7" name="文本框 80">
              <a:extLst>
                <a:ext uri="{FF2B5EF4-FFF2-40B4-BE49-F238E27FC236}">
                  <a16:creationId xmlns:a16="http://schemas.microsoft.com/office/drawing/2014/main" id="{E6723DFC-5FBA-0442-B934-565777665E79}"/>
                </a:ext>
              </a:extLst>
            </p:cNvPr>
            <p:cNvSpPr txBox="1"/>
            <p:nvPr/>
          </p:nvSpPr>
          <p:spPr>
            <a:xfrm>
              <a:off x="3496676" y="2820413"/>
              <a:ext cx="143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81">
              <a:extLst>
                <a:ext uri="{FF2B5EF4-FFF2-40B4-BE49-F238E27FC236}">
                  <a16:creationId xmlns:a16="http://schemas.microsoft.com/office/drawing/2014/main" id="{E3A8DD08-BEB5-D841-8BA5-4EE116CD4C57}"/>
                </a:ext>
              </a:extLst>
            </p:cNvPr>
            <p:cNvSpPr txBox="1"/>
            <p:nvPr/>
          </p:nvSpPr>
          <p:spPr>
            <a:xfrm>
              <a:off x="3126406" y="3347119"/>
              <a:ext cx="1932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Account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82">
              <a:extLst>
                <a:ext uri="{FF2B5EF4-FFF2-40B4-BE49-F238E27FC236}">
                  <a16:creationId xmlns:a16="http://schemas.microsoft.com/office/drawing/2014/main" id="{1D81E634-CAEA-1E4E-96EF-60DCB951B96A}"/>
                </a:ext>
              </a:extLst>
            </p:cNvPr>
            <p:cNvSpPr txBox="1"/>
            <p:nvPr/>
          </p:nvSpPr>
          <p:spPr>
            <a:xfrm>
              <a:off x="3045485" y="3994406"/>
              <a:ext cx="1834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 Batch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1" name="文本框 83">
              <a:extLst>
                <a:ext uri="{FF2B5EF4-FFF2-40B4-BE49-F238E27FC236}">
                  <a16:creationId xmlns:a16="http://schemas.microsoft.com/office/drawing/2014/main" id="{24C8B30D-AF42-7040-A991-51DF23584076}"/>
                </a:ext>
              </a:extLst>
            </p:cNvPr>
            <p:cNvSpPr txBox="1"/>
            <p:nvPr/>
          </p:nvSpPr>
          <p:spPr>
            <a:xfrm>
              <a:off x="2951824" y="4690974"/>
              <a:ext cx="2347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Individually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4" name="矩形 84">
              <a:extLst>
                <a:ext uri="{FF2B5EF4-FFF2-40B4-BE49-F238E27FC236}">
                  <a16:creationId xmlns:a16="http://schemas.microsoft.com/office/drawing/2014/main" id="{B84759E3-8B2B-AE43-840C-CBB60A3D3F40}"/>
                </a:ext>
              </a:extLst>
            </p:cNvPr>
            <p:cNvSpPr/>
            <p:nvPr/>
          </p:nvSpPr>
          <p:spPr>
            <a:xfrm>
              <a:off x="2876004" y="3226930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85">
              <a:extLst>
                <a:ext uri="{FF2B5EF4-FFF2-40B4-BE49-F238E27FC236}">
                  <a16:creationId xmlns:a16="http://schemas.microsoft.com/office/drawing/2014/main" id="{0146AF14-E3D1-1844-A8B0-6728FF064626}"/>
                </a:ext>
              </a:extLst>
            </p:cNvPr>
            <p:cNvSpPr>
              <a:spLocks/>
            </p:cNvSpPr>
            <p:nvPr/>
          </p:nvSpPr>
          <p:spPr>
            <a:xfrm flipV="1">
              <a:off x="6302742" y="3759770"/>
              <a:ext cx="2174133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7" name="文本框 86">
              <a:extLst>
                <a:ext uri="{FF2B5EF4-FFF2-40B4-BE49-F238E27FC236}">
                  <a16:creationId xmlns:a16="http://schemas.microsoft.com/office/drawing/2014/main" id="{F95D286C-840B-7A4A-8DAB-A7BF72AB1279}"/>
                </a:ext>
              </a:extLst>
            </p:cNvPr>
            <p:cNvSpPr txBox="1"/>
            <p:nvPr/>
          </p:nvSpPr>
          <p:spPr>
            <a:xfrm>
              <a:off x="6379164" y="3351516"/>
              <a:ext cx="215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 Authentication</a:t>
              </a:r>
            </a:p>
          </p:txBody>
        </p:sp>
        <p:sp>
          <p:nvSpPr>
            <p:cNvPr id="129" name="文本框 87">
              <a:extLst>
                <a:ext uri="{FF2B5EF4-FFF2-40B4-BE49-F238E27FC236}">
                  <a16:creationId xmlns:a16="http://schemas.microsoft.com/office/drawing/2014/main" id="{68E3C341-DD22-924E-9814-F35808B9A307}"/>
                </a:ext>
              </a:extLst>
            </p:cNvPr>
            <p:cNvSpPr txBox="1"/>
            <p:nvPr/>
          </p:nvSpPr>
          <p:spPr>
            <a:xfrm>
              <a:off x="6836938" y="4047081"/>
              <a:ext cx="1130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0" name="文本框 88">
              <a:extLst>
                <a:ext uri="{FF2B5EF4-FFF2-40B4-BE49-F238E27FC236}">
                  <a16:creationId xmlns:a16="http://schemas.microsoft.com/office/drawing/2014/main" id="{66F5ACEC-2351-CC4E-BE73-9202CB5DD2D6}"/>
                </a:ext>
              </a:extLst>
            </p:cNvPr>
            <p:cNvSpPr txBox="1"/>
            <p:nvPr/>
          </p:nvSpPr>
          <p:spPr>
            <a:xfrm>
              <a:off x="6871403" y="4630482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1" name="矩形 89">
              <a:extLst>
                <a:ext uri="{FF2B5EF4-FFF2-40B4-BE49-F238E27FC236}">
                  <a16:creationId xmlns:a16="http://schemas.microsoft.com/office/drawing/2014/main" id="{4001AE5E-E8F0-C545-B255-99E53EA0DA34}"/>
                </a:ext>
              </a:extLst>
            </p:cNvPr>
            <p:cNvSpPr/>
            <p:nvPr/>
          </p:nvSpPr>
          <p:spPr>
            <a:xfrm>
              <a:off x="6315090" y="3239605"/>
              <a:ext cx="2174133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文本框 90">
              <a:extLst>
                <a:ext uri="{FF2B5EF4-FFF2-40B4-BE49-F238E27FC236}">
                  <a16:creationId xmlns:a16="http://schemas.microsoft.com/office/drawing/2014/main" id="{8269DE6D-107C-B943-8454-42290DF6D7D2}"/>
                </a:ext>
              </a:extLst>
            </p:cNvPr>
            <p:cNvSpPr txBox="1"/>
            <p:nvPr/>
          </p:nvSpPr>
          <p:spPr>
            <a:xfrm>
              <a:off x="7307029" y="2825305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pic>
          <p:nvPicPr>
            <p:cNvPr id="133" name="图形 100">
              <a:extLst>
                <a:ext uri="{FF2B5EF4-FFF2-40B4-BE49-F238E27FC236}">
                  <a16:creationId xmlns:a16="http://schemas.microsoft.com/office/drawing/2014/main" id="{83945845-9446-E34A-8A74-60098EE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453" y="2826597"/>
              <a:ext cx="276000" cy="331200"/>
            </a:xfrm>
            <a:prstGeom prst="rect">
              <a:avLst/>
            </a:prstGeom>
          </p:spPr>
        </p:pic>
        <p:pic>
          <p:nvPicPr>
            <p:cNvPr id="134" name="图形 102">
              <a:extLst>
                <a:ext uri="{FF2B5EF4-FFF2-40B4-BE49-F238E27FC236}">
                  <a16:creationId xmlns:a16="http://schemas.microsoft.com/office/drawing/2014/main" id="{526C5D84-8570-7340-94C5-0978BD2B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2825305"/>
              <a:ext cx="324000" cy="324000"/>
            </a:xfrm>
            <a:prstGeom prst="rect">
              <a:avLst/>
            </a:prstGeom>
          </p:spPr>
        </p:pic>
        <p:sp>
          <p:nvSpPr>
            <p:cNvPr id="135" name="文本框 103">
              <a:extLst>
                <a:ext uri="{FF2B5EF4-FFF2-40B4-BE49-F238E27FC236}">
                  <a16:creationId xmlns:a16="http://schemas.microsoft.com/office/drawing/2014/main" id="{C8BD9390-71A0-B34A-B0CD-5B96A366950E}"/>
                </a:ext>
              </a:extLst>
            </p:cNvPr>
            <p:cNvSpPr txBox="1"/>
            <p:nvPr/>
          </p:nvSpPr>
          <p:spPr>
            <a:xfrm>
              <a:off x="7047238" y="5213883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Realm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cxnSp>
          <p:nvCxnSpPr>
            <p:cNvPr id="136" name="肘形连接符 105">
              <a:extLst>
                <a:ext uri="{FF2B5EF4-FFF2-40B4-BE49-F238E27FC236}">
                  <a16:creationId xmlns:a16="http://schemas.microsoft.com/office/drawing/2014/main" id="{587E3E82-DC7F-884B-991D-CAB2F418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06" y="247450"/>
              <a:ext cx="1211254" cy="551871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107">
              <a:extLst>
                <a:ext uri="{FF2B5EF4-FFF2-40B4-BE49-F238E27FC236}">
                  <a16:creationId xmlns:a16="http://schemas.microsoft.com/office/drawing/2014/main" id="{4B8444A4-AAC6-0944-8628-CBD35159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924" y="800025"/>
              <a:ext cx="1219555" cy="65013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11">
              <a:extLst>
                <a:ext uri="{FF2B5EF4-FFF2-40B4-BE49-F238E27FC236}">
                  <a16:creationId xmlns:a16="http://schemas.microsoft.com/office/drawing/2014/main" id="{2E043ED4-7589-CA4E-87FA-5E09C21EC2CB}"/>
                </a:ext>
              </a:extLst>
            </p:cNvPr>
            <p:cNvCxnSpPr>
              <a:cxnSpLocks/>
              <a:stCxn id="73" idx="3"/>
              <a:endCxn id="94" idx="1"/>
            </p:cNvCxnSpPr>
            <p:nvPr/>
          </p:nvCxnSpPr>
          <p:spPr>
            <a:xfrm>
              <a:off x="4861743" y="247098"/>
              <a:ext cx="490976" cy="32155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肘形连接符 117">
              <a:extLst>
                <a:ext uri="{FF2B5EF4-FFF2-40B4-BE49-F238E27FC236}">
                  <a16:creationId xmlns:a16="http://schemas.microsoft.com/office/drawing/2014/main" id="{57062CFD-221B-F545-BC4B-BCA68259D8C9}"/>
                </a:ext>
              </a:extLst>
            </p:cNvPr>
            <p:cNvCxnSpPr>
              <a:cxnSpLocks/>
              <a:stCxn id="75" idx="3"/>
              <a:endCxn id="131" idx="1"/>
            </p:cNvCxnSpPr>
            <p:nvPr/>
          </p:nvCxnSpPr>
          <p:spPr>
            <a:xfrm>
              <a:off x="4855699" y="1450155"/>
              <a:ext cx="1459391" cy="30935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右箭头 121">
              <a:extLst>
                <a:ext uri="{FF2B5EF4-FFF2-40B4-BE49-F238E27FC236}">
                  <a16:creationId xmlns:a16="http://schemas.microsoft.com/office/drawing/2014/main" id="{37385CDB-1642-F443-B8AF-A889591B8D11}"/>
                </a:ext>
              </a:extLst>
            </p:cNvPr>
            <p:cNvSpPr/>
            <p:nvPr/>
          </p:nvSpPr>
          <p:spPr>
            <a:xfrm>
              <a:off x="7126518" y="426902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右箭头 122">
              <a:extLst>
                <a:ext uri="{FF2B5EF4-FFF2-40B4-BE49-F238E27FC236}">
                  <a16:creationId xmlns:a16="http://schemas.microsoft.com/office/drawing/2014/main" id="{BB349836-B259-254E-A66C-C1A4A266636C}"/>
                </a:ext>
              </a:extLst>
            </p:cNvPr>
            <p:cNvSpPr/>
            <p:nvPr/>
          </p:nvSpPr>
          <p:spPr>
            <a:xfrm>
              <a:off x="9399808" y="423497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2" name="肘形连接符 124">
              <a:extLst>
                <a:ext uri="{FF2B5EF4-FFF2-40B4-BE49-F238E27FC236}">
                  <a16:creationId xmlns:a16="http://schemas.microsoft.com/office/drawing/2014/main" id="{2B5A0A37-C926-7949-9E94-B970CC67168B}"/>
                </a:ext>
              </a:extLst>
            </p:cNvPr>
            <p:cNvCxnSpPr>
              <a:endCxn id="124" idx="1"/>
            </p:cNvCxnSpPr>
            <p:nvPr/>
          </p:nvCxnSpPr>
          <p:spPr>
            <a:xfrm rot="5400000">
              <a:off x="1917736" y="2577700"/>
              <a:ext cx="2906537" cy="990000"/>
            </a:xfrm>
            <a:prstGeom prst="bentConnector4">
              <a:avLst>
                <a:gd name="adj1" fmla="val 33626"/>
                <a:gd name="adj2" fmla="val 128937"/>
              </a:avLst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39727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8777</TotalTime>
  <Words>201</Words>
  <Application>Microsoft Macintosh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225</cp:revision>
  <dcterms:created xsi:type="dcterms:W3CDTF">2018-10-23T04:04:46Z</dcterms:created>
  <dcterms:modified xsi:type="dcterms:W3CDTF">2018-12-05T06:54:18Z</dcterms:modified>
</cp:coreProperties>
</file>