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sldIdLst>
    <p:sldId id="256" r:id="rId2"/>
    <p:sldId id="265"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A35741B3-FC24-41A7-811F-287F55DC9685}" type="slidenum">
              <a:rPr lang="en-US" smtClean="0"/>
              <a:t>‹#›</a:t>
            </a:fld>
            <a:endParaRPr lang="en-US"/>
          </a:p>
        </p:txBody>
      </p:sp>
    </p:spTree>
    <p:extLst>
      <p:ext uri="{BB962C8B-B14F-4D97-AF65-F5344CB8AC3E}">
        <p14:creationId xmlns:p14="http://schemas.microsoft.com/office/powerpoint/2010/main" val="225192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B1445-A3C6-4C19-9712-9CAA6DCA9CD6}"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40839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4409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238152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61295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2B1445-A3C6-4C19-9712-9CAA6DCA9CD6}"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38199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2B1445-A3C6-4C19-9712-9CAA6DCA9CD6}"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10827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663141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925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392633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2B1445-A3C6-4C19-9712-9CAA6DCA9CD6}"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426267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B1445-A3C6-4C19-9712-9CAA6DCA9CD6}"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3573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B1445-A3C6-4C19-9712-9CAA6DCA9CD6}"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6019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2B1445-A3C6-4C19-9712-9CAA6DCA9CD6}"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47113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B1445-A3C6-4C19-9712-9CAA6DCA9CD6}"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02049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B1445-A3C6-4C19-9712-9CAA6DCA9CD6}"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162696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B1445-A3C6-4C19-9712-9CAA6DCA9CD6}"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5741B3-FC24-41A7-811F-287F55DC9685}" type="slidenum">
              <a:rPr lang="en-US" smtClean="0"/>
              <a:t>‹#›</a:t>
            </a:fld>
            <a:endParaRPr lang="en-US"/>
          </a:p>
        </p:txBody>
      </p:sp>
    </p:spTree>
    <p:extLst>
      <p:ext uri="{BB962C8B-B14F-4D97-AF65-F5344CB8AC3E}">
        <p14:creationId xmlns:p14="http://schemas.microsoft.com/office/powerpoint/2010/main" val="30848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2B1445-A3C6-4C19-9712-9CAA6DCA9CD6}" type="datetimeFigureOut">
              <a:rPr lang="en-US" smtClean="0"/>
              <a:t>3/20/2021</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5741B3-FC24-41A7-811F-287F55DC9685}" type="slidenum">
              <a:rPr lang="en-US" smtClean="0"/>
              <a:t>‹#›</a:t>
            </a:fld>
            <a:endParaRPr lang="en-US"/>
          </a:p>
        </p:txBody>
      </p:sp>
    </p:spTree>
    <p:extLst>
      <p:ext uri="{BB962C8B-B14F-4D97-AF65-F5344CB8AC3E}">
        <p14:creationId xmlns:p14="http://schemas.microsoft.com/office/powerpoint/2010/main" val="364816189"/>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 id="2147484332" r:id="rId12"/>
    <p:sldLayoutId id="2147484333" r:id="rId13"/>
    <p:sldLayoutId id="2147484334" r:id="rId14"/>
    <p:sldLayoutId id="2147484335" r:id="rId15"/>
    <p:sldLayoutId id="2147484336" r:id="rId16"/>
    <p:sldLayoutId id="21474843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8905-DDE2-45ED-B7A7-3A5A68742756}"/>
              </a:ext>
            </a:extLst>
          </p:cNvPr>
          <p:cNvSpPr>
            <a:spLocks noGrp="1"/>
          </p:cNvSpPr>
          <p:nvPr>
            <p:ph type="ctrTitle"/>
          </p:nvPr>
        </p:nvSpPr>
        <p:spPr>
          <a:xfrm>
            <a:off x="1154955" y="1272237"/>
            <a:ext cx="8825658" cy="2677648"/>
          </a:xfrm>
        </p:spPr>
        <p:txBody>
          <a:bodyPr/>
          <a:lstStyle/>
          <a:p>
            <a:r>
              <a:rPr lang="en-US" dirty="0"/>
              <a:t>ADT Alert and Transfer System</a:t>
            </a:r>
          </a:p>
        </p:txBody>
      </p:sp>
      <p:sp>
        <p:nvSpPr>
          <p:cNvPr id="3" name="Subtitle 2">
            <a:extLst>
              <a:ext uri="{FF2B5EF4-FFF2-40B4-BE49-F238E27FC236}">
                <a16:creationId xmlns:a16="http://schemas.microsoft.com/office/drawing/2014/main" id="{19826AA3-A54E-40A6-90A8-3820CDF94E28}"/>
              </a:ext>
            </a:extLst>
          </p:cNvPr>
          <p:cNvSpPr>
            <a:spLocks noGrp="1"/>
          </p:cNvSpPr>
          <p:nvPr>
            <p:ph type="subTitle" idx="1"/>
          </p:nvPr>
        </p:nvSpPr>
        <p:spPr/>
        <p:txBody>
          <a:bodyPr>
            <a:normAutofit fontScale="77500" lnSpcReduction="20000"/>
          </a:bodyPr>
          <a:lstStyle/>
          <a:p>
            <a:r>
              <a:rPr lang="en-US" dirty="0"/>
              <a:t>By Tanisha Robinson and Yolanda James</a:t>
            </a:r>
          </a:p>
          <a:p>
            <a:r>
              <a:rPr lang="en-US" dirty="0"/>
              <a:t>Cis 280</a:t>
            </a:r>
          </a:p>
          <a:p>
            <a:r>
              <a:rPr lang="en-US" dirty="0"/>
              <a:t>Systems analysis and design</a:t>
            </a:r>
          </a:p>
        </p:txBody>
      </p:sp>
    </p:spTree>
    <p:extLst>
      <p:ext uri="{BB962C8B-B14F-4D97-AF65-F5344CB8AC3E}">
        <p14:creationId xmlns:p14="http://schemas.microsoft.com/office/powerpoint/2010/main" val="226918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D7CF-AC3F-4D71-8688-998D20B4A432}"/>
              </a:ext>
            </a:extLst>
          </p:cNvPr>
          <p:cNvSpPr>
            <a:spLocks noGrp="1"/>
          </p:cNvSpPr>
          <p:nvPr>
            <p:ph type="title"/>
          </p:nvPr>
        </p:nvSpPr>
        <p:spPr>
          <a:xfrm>
            <a:off x="913774" y="285142"/>
            <a:ext cx="10364451" cy="1596177"/>
          </a:xfrm>
        </p:spPr>
        <p:txBody>
          <a:bodyPr/>
          <a:lstStyle/>
          <a:p>
            <a:r>
              <a:rPr lang="en-US" dirty="0"/>
              <a:t>Object Modeling /Feasibility </a:t>
            </a:r>
          </a:p>
        </p:txBody>
      </p:sp>
      <p:pic>
        <p:nvPicPr>
          <p:cNvPr id="5" name="Content Placeholder 4" descr="Table&#10;&#10;Description automatically generated">
            <a:extLst>
              <a:ext uri="{FF2B5EF4-FFF2-40B4-BE49-F238E27FC236}">
                <a16:creationId xmlns:a16="http://schemas.microsoft.com/office/drawing/2014/main" id="{77BC1B4F-3EFE-4DDA-8663-3E9BA30D0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059" y="1647825"/>
            <a:ext cx="5490078" cy="5035978"/>
          </a:xfrm>
        </p:spPr>
      </p:pic>
      <p:sp>
        <p:nvSpPr>
          <p:cNvPr id="6" name="TextBox 5">
            <a:extLst>
              <a:ext uri="{FF2B5EF4-FFF2-40B4-BE49-F238E27FC236}">
                <a16:creationId xmlns:a16="http://schemas.microsoft.com/office/drawing/2014/main" id="{4CDD5B70-D356-4D9F-8658-91D18B6A1BB0}"/>
              </a:ext>
            </a:extLst>
          </p:cNvPr>
          <p:cNvSpPr txBox="1"/>
          <p:nvPr/>
        </p:nvSpPr>
        <p:spPr>
          <a:xfrm>
            <a:off x="7561413" y="2668358"/>
            <a:ext cx="280752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analysis, we learned about the four types of feasibility and their involvement in a project. Also helping us break down and categorize our constraints.</a:t>
            </a:r>
          </a:p>
        </p:txBody>
      </p:sp>
    </p:spTree>
    <p:extLst>
      <p:ext uri="{BB962C8B-B14F-4D97-AF65-F5344CB8AC3E}">
        <p14:creationId xmlns:p14="http://schemas.microsoft.com/office/powerpoint/2010/main" val="39697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7562-9CBC-4738-AC05-F6525749DC6C}"/>
              </a:ext>
            </a:extLst>
          </p:cNvPr>
          <p:cNvSpPr>
            <a:spLocks noGrp="1"/>
          </p:cNvSpPr>
          <p:nvPr>
            <p:ph type="title"/>
          </p:nvPr>
        </p:nvSpPr>
        <p:spPr>
          <a:xfrm>
            <a:off x="666125" y="142267"/>
            <a:ext cx="10364451" cy="1596177"/>
          </a:xfrm>
        </p:spPr>
        <p:txBody>
          <a:bodyPr/>
          <a:lstStyle/>
          <a:p>
            <a:r>
              <a:rPr lang="en-US" dirty="0"/>
              <a:t>Project Plan</a:t>
            </a:r>
          </a:p>
        </p:txBody>
      </p:sp>
      <p:pic>
        <p:nvPicPr>
          <p:cNvPr id="8" name="Content Placeholder 7" descr="Table&#10;&#10;Description automatically generated">
            <a:extLst>
              <a:ext uri="{FF2B5EF4-FFF2-40B4-BE49-F238E27FC236}">
                <a16:creationId xmlns:a16="http://schemas.microsoft.com/office/drawing/2014/main" id="{EC3D6BF0-85B0-483C-9D0C-E952684A5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076" y="1619249"/>
            <a:ext cx="6821413" cy="4924425"/>
          </a:xfrm>
        </p:spPr>
      </p:pic>
      <p:sp>
        <p:nvSpPr>
          <p:cNvPr id="10" name="TextBox 9">
            <a:extLst>
              <a:ext uri="{FF2B5EF4-FFF2-40B4-BE49-F238E27FC236}">
                <a16:creationId xmlns:a16="http://schemas.microsoft.com/office/drawing/2014/main" id="{1BADF15F-8122-4A9C-8558-5BF685FFD255}"/>
              </a:ext>
            </a:extLst>
          </p:cNvPr>
          <p:cNvSpPr txBox="1"/>
          <p:nvPr/>
        </p:nvSpPr>
        <p:spPr>
          <a:xfrm>
            <a:off x="9429750" y="1619250"/>
            <a:ext cx="234315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analysis, we learned what can be achieved. We learned that it’s divided into two parts; Product backlog where the vision of the project is shared, and Sprint backlog is where a list of tasks that are to be completed.</a:t>
            </a:r>
          </a:p>
        </p:txBody>
      </p:sp>
    </p:spTree>
    <p:extLst>
      <p:ext uri="{BB962C8B-B14F-4D97-AF65-F5344CB8AC3E}">
        <p14:creationId xmlns:p14="http://schemas.microsoft.com/office/powerpoint/2010/main" val="124778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B3E9-0DAE-47FD-A27F-53F8FBC6D386}"/>
              </a:ext>
            </a:extLst>
          </p:cNvPr>
          <p:cNvSpPr>
            <a:spLocks noGrp="1"/>
          </p:cNvSpPr>
          <p:nvPr>
            <p:ph type="title"/>
          </p:nvPr>
        </p:nvSpPr>
        <p:spPr>
          <a:xfrm>
            <a:off x="618500" y="0"/>
            <a:ext cx="10364451" cy="1596177"/>
          </a:xfrm>
        </p:spPr>
        <p:txBody>
          <a:bodyPr/>
          <a:lstStyle/>
          <a:p>
            <a:r>
              <a:rPr lang="en-US" dirty="0"/>
              <a:t>Requirement Models</a:t>
            </a:r>
          </a:p>
        </p:txBody>
      </p:sp>
      <p:pic>
        <p:nvPicPr>
          <p:cNvPr id="5" name="Content Placeholder 4" descr="Diagram&#10;&#10;Description automatically generated">
            <a:extLst>
              <a:ext uri="{FF2B5EF4-FFF2-40B4-BE49-F238E27FC236}">
                <a16:creationId xmlns:a16="http://schemas.microsoft.com/office/drawing/2014/main" id="{0091AF54-BD7D-4C1E-AACF-88822B9B4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019" y="1432538"/>
            <a:ext cx="7226415" cy="5244487"/>
          </a:xfrm>
        </p:spPr>
      </p:pic>
      <p:sp>
        <p:nvSpPr>
          <p:cNvPr id="6" name="TextBox 5">
            <a:extLst>
              <a:ext uri="{FF2B5EF4-FFF2-40B4-BE49-F238E27FC236}">
                <a16:creationId xmlns:a16="http://schemas.microsoft.com/office/drawing/2014/main" id="{95BC81DB-B11C-469C-A53F-5FED0DBA2DA8}"/>
              </a:ext>
            </a:extLst>
          </p:cNvPr>
          <p:cNvSpPr txBox="1"/>
          <p:nvPr/>
        </p:nvSpPr>
        <p:spPr>
          <a:xfrm>
            <a:off x="8905875" y="2214694"/>
            <a:ext cx="2257425"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diagram, we learned how data flows throughout our system. We learned that data flow can be divided in physical and logical aspects.</a:t>
            </a:r>
          </a:p>
        </p:txBody>
      </p:sp>
    </p:spTree>
    <p:extLst>
      <p:ext uri="{BB962C8B-B14F-4D97-AF65-F5344CB8AC3E}">
        <p14:creationId xmlns:p14="http://schemas.microsoft.com/office/powerpoint/2010/main" val="28239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4CCC-8BB8-443E-BB3A-4E4E13AB0E11}"/>
              </a:ext>
            </a:extLst>
          </p:cNvPr>
          <p:cNvSpPr>
            <a:spLocks noGrp="1"/>
          </p:cNvSpPr>
          <p:nvPr>
            <p:ph type="title"/>
          </p:nvPr>
        </p:nvSpPr>
        <p:spPr/>
        <p:txBody>
          <a:bodyPr>
            <a:normAutofit/>
          </a:bodyPr>
          <a:lstStyle/>
          <a:p>
            <a:r>
              <a:rPr lang="en-US" dirty="0"/>
              <a:t>Object Modeling/Transition Diagram</a:t>
            </a:r>
          </a:p>
        </p:txBody>
      </p:sp>
      <p:pic>
        <p:nvPicPr>
          <p:cNvPr id="5" name="Content Placeholder 4" descr="Diagram&#10;&#10;Description automatically generated">
            <a:extLst>
              <a:ext uri="{FF2B5EF4-FFF2-40B4-BE49-F238E27FC236}">
                <a16:creationId xmlns:a16="http://schemas.microsoft.com/office/drawing/2014/main" id="{C8B58D17-C08D-457F-86DC-AE18F4FB6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06952"/>
            <a:ext cx="8953500" cy="1988683"/>
          </a:xfrm>
        </p:spPr>
      </p:pic>
      <p:sp>
        <p:nvSpPr>
          <p:cNvPr id="7" name="TextBox 6">
            <a:extLst>
              <a:ext uri="{FF2B5EF4-FFF2-40B4-BE49-F238E27FC236}">
                <a16:creationId xmlns:a16="http://schemas.microsoft.com/office/drawing/2014/main" id="{6E7642A6-6065-4027-B5B2-F8F2F28AADEE}"/>
              </a:ext>
            </a:extLst>
          </p:cNvPr>
          <p:cNvSpPr txBox="1"/>
          <p:nvPr/>
        </p:nvSpPr>
        <p:spPr>
          <a:xfrm>
            <a:off x="3481387" y="5267325"/>
            <a:ext cx="4529138"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In this diagram, we learned how objects changed from one state to another. Also, the flow and communication between each user. </a:t>
            </a:r>
          </a:p>
        </p:txBody>
      </p:sp>
    </p:spTree>
    <p:extLst>
      <p:ext uri="{BB962C8B-B14F-4D97-AF65-F5344CB8AC3E}">
        <p14:creationId xmlns:p14="http://schemas.microsoft.com/office/powerpoint/2010/main" val="371811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9DDA-557A-4DDC-BD04-46CD1D72D55B}"/>
              </a:ext>
            </a:extLst>
          </p:cNvPr>
          <p:cNvSpPr>
            <a:spLocks noGrp="1"/>
          </p:cNvSpPr>
          <p:nvPr>
            <p:ph type="title"/>
          </p:nvPr>
        </p:nvSpPr>
        <p:spPr/>
        <p:txBody>
          <a:bodyPr>
            <a:normAutofit/>
          </a:bodyPr>
          <a:lstStyle/>
          <a:p>
            <a:r>
              <a:rPr lang="en-US" dirty="0"/>
              <a:t>Object Modeling/ Activity diagram</a:t>
            </a:r>
          </a:p>
        </p:txBody>
      </p:sp>
      <p:pic>
        <p:nvPicPr>
          <p:cNvPr id="5" name="Content Placeholder 4" descr="Diagram&#10;&#10;Description automatically generated">
            <a:extLst>
              <a:ext uri="{FF2B5EF4-FFF2-40B4-BE49-F238E27FC236}">
                <a16:creationId xmlns:a16="http://schemas.microsoft.com/office/drawing/2014/main" id="{5E45FB1E-6002-433B-B972-BE6CCBE7F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2214694"/>
            <a:ext cx="7866291" cy="3896754"/>
          </a:xfrm>
        </p:spPr>
      </p:pic>
      <p:sp>
        <p:nvSpPr>
          <p:cNvPr id="6" name="TextBox 5">
            <a:extLst>
              <a:ext uri="{FF2B5EF4-FFF2-40B4-BE49-F238E27FC236}">
                <a16:creationId xmlns:a16="http://schemas.microsoft.com/office/drawing/2014/main" id="{54667637-FB89-4DFF-9277-33FBA1A907F7}"/>
              </a:ext>
            </a:extLst>
          </p:cNvPr>
          <p:cNvSpPr txBox="1"/>
          <p:nvPr/>
        </p:nvSpPr>
        <p:spPr>
          <a:xfrm>
            <a:off x="9553575" y="2343150"/>
            <a:ext cx="230505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diagram, it showed us the flow of activity from the time the patient enters the hospital. This helped us get an outline of how the system including the technology portion ill flow. </a:t>
            </a:r>
          </a:p>
        </p:txBody>
      </p:sp>
    </p:spTree>
    <p:extLst>
      <p:ext uri="{BB962C8B-B14F-4D97-AF65-F5344CB8AC3E}">
        <p14:creationId xmlns:p14="http://schemas.microsoft.com/office/powerpoint/2010/main" val="105711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0153-B57C-4952-852A-EE31833A49DE}"/>
              </a:ext>
            </a:extLst>
          </p:cNvPr>
          <p:cNvSpPr>
            <a:spLocks noGrp="1"/>
          </p:cNvSpPr>
          <p:nvPr>
            <p:ph type="title"/>
          </p:nvPr>
        </p:nvSpPr>
        <p:spPr/>
        <p:txBody>
          <a:bodyPr>
            <a:normAutofit fontScale="90000"/>
          </a:bodyPr>
          <a:lstStyle/>
          <a:p>
            <a:r>
              <a:rPr lang="en-US" dirty="0"/>
              <a:t>Object Modeling/ Superclass, Class and subclass</a:t>
            </a:r>
          </a:p>
        </p:txBody>
      </p:sp>
      <p:pic>
        <p:nvPicPr>
          <p:cNvPr id="5" name="Content Placeholder 4">
            <a:extLst>
              <a:ext uri="{FF2B5EF4-FFF2-40B4-BE49-F238E27FC236}">
                <a16:creationId xmlns:a16="http://schemas.microsoft.com/office/drawing/2014/main" id="{B0F242C7-B34F-4592-A122-E058FFAC9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025" y="2214694"/>
            <a:ext cx="5623229" cy="4187741"/>
          </a:xfrm>
        </p:spPr>
      </p:pic>
      <p:sp>
        <p:nvSpPr>
          <p:cNvPr id="6" name="TextBox 5">
            <a:extLst>
              <a:ext uri="{FF2B5EF4-FFF2-40B4-BE49-F238E27FC236}">
                <a16:creationId xmlns:a16="http://schemas.microsoft.com/office/drawing/2014/main" id="{21CA1830-0D68-40C8-9414-50471296BD05}"/>
              </a:ext>
            </a:extLst>
          </p:cNvPr>
          <p:cNvSpPr txBox="1"/>
          <p:nvPr/>
        </p:nvSpPr>
        <p:spPr>
          <a:xfrm>
            <a:off x="8284040" y="2581275"/>
            <a:ext cx="2438400"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Using this diagram,  we learned about the superclass, class, and subclass. We learned about the different attributes and methods related to each class.</a:t>
            </a:r>
          </a:p>
        </p:txBody>
      </p:sp>
    </p:spTree>
    <p:extLst>
      <p:ext uri="{BB962C8B-B14F-4D97-AF65-F5344CB8AC3E}">
        <p14:creationId xmlns:p14="http://schemas.microsoft.com/office/powerpoint/2010/main" val="65436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9AAD-9B4E-4CD8-83C4-17D1F96E3DCD}"/>
              </a:ext>
            </a:extLst>
          </p:cNvPr>
          <p:cNvSpPr>
            <a:spLocks noGrp="1"/>
          </p:cNvSpPr>
          <p:nvPr>
            <p:ph type="title"/>
          </p:nvPr>
        </p:nvSpPr>
        <p:spPr>
          <a:xfrm>
            <a:off x="885825" y="280248"/>
            <a:ext cx="10364451" cy="1596177"/>
          </a:xfrm>
        </p:spPr>
        <p:txBody>
          <a:bodyPr/>
          <a:lstStyle/>
          <a:p>
            <a:r>
              <a:rPr lang="en-US" dirty="0"/>
              <a:t>Object Modeling/Use Case</a:t>
            </a:r>
          </a:p>
        </p:txBody>
      </p:sp>
      <p:pic>
        <p:nvPicPr>
          <p:cNvPr id="5" name="Content Placeholder 4" descr="Diagram&#10;&#10;Description automatically generated">
            <a:extLst>
              <a:ext uri="{FF2B5EF4-FFF2-40B4-BE49-F238E27FC236}">
                <a16:creationId xmlns:a16="http://schemas.microsoft.com/office/drawing/2014/main" id="{E2C01402-8931-4764-B0FD-E01A6124B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925" y="1882100"/>
            <a:ext cx="4957913" cy="4832572"/>
          </a:xfrm>
        </p:spPr>
      </p:pic>
      <p:sp>
        <p:nvSpPr>
          <p:cNvPr id="6" name="TextBox 5">
            <a:extLst>
              <a:ext uri="{FF2B5EF4-FFF2-40B4-BE49-F238E27FC236}">
                <a16:creationId xmlns:a16="http://schemas.microsoft.com/office/drawing/2014/main" id="{790166BD-4F15-4A9A-9893-0F608C486ED1}"/>
              </a:ext>
            </a:extLst>
          </p:cNvPr>
          <p:cNvSpPr txBox="1"/>
          <p:nvPr/>
        </p:nvSpPr>
        <p:spPr>
          <a:xfrm>
            <a:off x="7989794" y="2600325"/>
            <a:ext cx="2676525"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diagram, we learned how our project’s system uses actors and user cases to capture the functionality as well as the connection and communication of a system. </a:t>
            </a:r>
          </a:p>
        </p:txBody>
      </p:sp>
    </p:spTree>
    <p:extLst>
      <p:ext uri="{BB962C8B-B14F-4D97-AF65-F5344CB8AC3E}">
        <p14:creationId xmlns:p14="http://schemas.microsoft.com/office/powerpoint/2010/main" val="417503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18D9-E89D-4D73-8FCD-5E153396BC06}"/>
              </a:ext>
            </a:extLst>
          </p:cNvPr>
          <p:cNvSpPr>
            <a:spLocks noGrp="1"/>
          </p:cNvSpPr>
          <p:nvPr>
            <p:ph type="title"/>
          </p:nvPr>
        </p:nvSpPr>
        <p:spPr/>
        <p:txBody>
          <a:bodyPr>
            <a:normAutofit/>
          </a:bodyPr>
          <a:lstStyle/>
          <a:p>
            <a:r>
              <a:rPr lang="en-US" dirty="0"/>
              <a:t>Object Modeling / Sequence Diagram</a:t>
            </a:r>
          </a:p>
        </p:txBody>
      </p:sp>
      <p:pic>
        <p:nvPicPr>
          <p:cNvPr id="5" name="Content Placeholder 4" descr="Diagram&#10;&#10;Description automatically generated">
            <a:extLst>
              <a:ext uri="{FF2B5EF4-FFF2-40B4-BE49-F238E27FC236}">
                <a16:creationId xmlns:a16="http://schemas.microsoft.com/office/drawing/2014/main" id="{516D5F56-AAD7-49AC-84BC-708EE897C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1955476"/>
            <a:ext cx="7004070" cy="4396877"/>
          </a:xfrm>
        </p:spPr>
      </p:pic>
      <p:sp>
        <p:nvSpPr>
          <p:cNvPr id="6" name="TextBox 5">
            <a:extLst>
              <a:ext uri="{FF2B5EF4-FFF2-40B4-BE49-F238E27FC236}">
                <a16:creationId xmlns:a16="http://schemas.microsoft.com/office/drawing/2014/main" id="{573DC9A6-17C6-4CAA-8397-5B929D11EB37}"/>
              </a:ext>
            </a:extLst>
          </p:cNvPr>
          <p:cNvSpPr txBox="1"/>
          <p:nvPr/>
        </p:nvSpPr>
        <p:spPr>
          <a:xfrm>
            <a:off x="8505825" y="2698426"/>
            <a:ext cx="2333625"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diagram, we learned about the components and the interactions between objects. Sequence diagrams also showed us how operations are carried out.</a:t>
            </a:r>
          </a:p>
        </p:txBody>
      </p:sp>
    </p:spTree>
    <p:extLst>
      <p:ext uri="{BB962C8B-B14F-4D97-AF65-F5344CB8AC3E}">
        <p14:creationId xmlns:p14="http://schemas.microsoft.com/office/powerpoint/2010/main" val="2693966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1256</TotalTime>
  <Words>301</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ADT Alert and Transfer System</vt:lpstr>
      <vt:lpstr>Object Modeling /Feasibility </vt:lpstr>
      <vt:lpstr>Project Plan</vt:lpstr>
      <vt:lpstr>Requirement Models</vt:lpstr>
      <vt:lpstr>Object Modeling/Transition Diagram</vt:lpstr>
      <vt:lpstr>Object Modeling/ Activity diagram</vt:lpstr>
      <vt:lpstr>Object Modeling/ Superclass, Class and subclass</vt:lpstr>
      <vt:lpstr>Object Modeling/Use Case</vt:lpstr>
      <vt:lpstr>Object Modeling / 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Yolanda James</dc:creator>
  <cp:lastModifiedBy>Tanisha Robinson</cp:lastModifiedBy>
  <cp:revision>18</cp:revision>
  <dcterms:created xsi:type="dcterms:W3CDTF">2021-03-20T02:10:37Z</dcterms:created>
  <dcterms:modified xsi:type="dcterms:W3CDTF">2021-03-21T04:46:38Z</dcterms:modified>
</cp:coreProperties>
</file>