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60BF-43FA-8C4E-9CAC-712E54D4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E591-52CD-964A-8505-0B6630BD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7DAC-1CAF-A545-9E7F-425209C0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3A1C-3077-1648-A6AE-8E4E8F55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3D2F-A54B-AD4B-8B51-E99CCBA2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32E8-777E-7E4D-B984-626AE6F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CCEB-FBE8-174B-890A-9ACED03C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61DB-6EF3-FD4C-AB60-665AD1D6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8181-B39D-D244-A37B-4DAB3439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6F63-4CD4-8542-9CE4-A26252EE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6C47D-DBB9-564C-A906-1BCF1B663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02FB-7159-DB48-9EC2-4ABEE5E0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A90C-0FC1-C445-A23E-CDB21673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3E31-A1F5-D344-A94D-D7FF4909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907A-D811-F247-914B-3E67DC59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B7B1-26B5-8B49-9EE0-3E25ED0D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13D3-4F4E-EC45-9EED-11F7A1C3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FB5A-B2AB-0A4F-A578-F157665A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620B-0A30-0243-A084-D3C1D1E4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205E-2B52-EB49-AEFE-5290DBA1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04B2-06F4-3945-88B4-D4BDF8A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9EFE-659C-5E45-9428-5CC57C38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95AC-617B-CE49-9BCE-EF8FC278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D0E8-A240-6442-B456-FF1942F4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1AB4-3A93-084F-9604-78EA85C2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08E-335D-C741-8293-A9D1D678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DDE8-1D9F-8B45-A6E1-82B1BEFF0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4FDC0-FF96-BD43-AF07-C4BF971E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2F41-FC3D-E341-BC63-B857B727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8614-67DA-1A44-AEFF-31666CD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3C6DF-D681-4A4F-8721-423492E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CB9-4D2B-774C-A57A-7C9620C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055F-14C8-7C45-A501-3233925B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5D61-DBE1-FF42-A6EA-C907F646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C990F-8385-DF47-824B-802F0A978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209F8-6E5A-0640-8CF5-148DE831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B4B9B-D68E-9D49-BF43-D0E99AF4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A4CF-D75F-7C41-873C-E8FAA69B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D9166-A9CA-1948-B896-150A17E1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04A-5B5A-404F-B0E3-E9D88153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75D31-9A77-7F49-AC72-A8BAA86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F80D-C677-2D44-AF09-E716677F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B94D5-A132-D74B-8A61-7F0B4C8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1321A-0B21-BB49-A41D-4434FE94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37933-75D9-1045-91AD-96565E37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1229-29B7-1D4A-AFE9-BA1861AD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D27B-F24F-A042-9323-C617671B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D605-5214-7B42-8016-3B477DFF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4D80B-B552-394F-A49A-1F8371FFB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1C1E9-C7F9-9248-9E19-BC63E6FA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39D7-26A0-9A4A-B27D-8764221E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C77-4B51-754F-873A-F8BE126C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091-65D0-B64D-BB8A-9825B21A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784AA-330C-4441-99FC-9BFF45A5B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B8DE-F4E1-8849-B244-EDE33764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67CB-A5AF-0641-8FF9-DC04A94B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49F73-DB36-C74B-B9A5-0323BB7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5077-8F80-AF47-9C56-89757335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BE701-EF7F-4346-8101-A5412EA7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8CA2-C74F-6F48-A10A-5483E871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DA6F-6E78-F045-B714-F81EFD76A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C36-1466-2E46-86BE-821CB46080EB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F0B0-F062-7641-AD25-A8A96E323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F0C8-EF30-8E45-869E-56BBEDB1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E530-94C0-6D4B-8DCD-8941E8E7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F610-A41E-804D-A7EF-2F6C04626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6793F-C142-664E-8478-C2C8A3A53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Neeraj Joshi, Tony Gong, Meenakshi Jhalani, Nasser Al-</a:t>
            </a:r>
            <a:r>
              <a:rPr lang="en-US" dirty="0" err="1"/>
              <a:t>Rayes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CE89-3B61-5340-AB07-F52A036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29F8-699F-B246-BDBA-4865CEF4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8F3D-DC29-A34B-8B08-18745423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Background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D173-D499-B449-990A-0E7ABFE2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using this model for?</a:t>
            </a:r>
          </a:p>
          <a:p>
            <a:r>
              <a:rPr lang="en-US" dirty="0"/>
              <a:t>What are we trying to accomplish?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What do features look like?</a:t>
            </a:r>
          </a:p>
          <a:p>
            <a:pPr lvl="1"/>
            <a:r>
              <a:rPr lang="en-US" dirty="0"/>
              <a:t>How are they correlated with the output variable?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1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07EB-C9C0-5C4A-8C09-7398A958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C82B-5831-8840-BCC5-9444AC62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Imputation Techniques</a:t>
            </a:r>
          </a:p>
          <a:p>
            <a:r>
              <a:rPr lang="en-US" dirty="0"/>
              <a:t>Class Balancing</a:t>
            </a:r>
          </a:p>
          <a:p>
            <a:r>
              <a:rPr lang="en-US" dirty="0"/>
              <a:t>Data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4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61DA-85F6-1247-9904-57757E38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5218-6EB9-E54E-B8A4-155A5958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Impute data via mean imputation and mice imputation &amp; create 3 datasets</a:t>
            </a:r>
          </a:p>
          <a:p>
            <a:pPr lvl="1"/>
            <a:r>
              <a:rPr lang="en-US" dirty="0"/>
              <a:t>Without missing dataset</a:t>
            </a:r>
          </a:p>
          <a:p>
            <a:pPr lvl="1"/>
            <a:r>
              <a:rPr lang="en-US" dirty="0"/>
              <a:t>With mice imputation dataset</a:t>
            </a:r>
          </a:p>
          <a:p>
            <a:pPr lvl="1"/>
            <a:r>
              <a:rPr lang="en-US" dirty="0"/>
              <a:t>With mean imputation dataset</a:t>
            </a:r>
          </a:p>
          <a:p>
            <a:r>
              <a:rPr lang="en-US" dirty="0"/>
              <a:t>Evaluate accuracy models without missing data against imputed data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F-score</a:t>
            </a:r>
          </a:p>
          <a:p>
            <a:r>
              <a:rPr lang="en-US" dirty="0"/>
              <a:t>Combinations</a:t>
            </a:r>
          </a:p>
          <a:p>
            <a:pPr lvl="1"/>
            <a:r>
              <a:rPr lang="en-US" dirty="0"/>
              <a:t>Balanced – (mean, mice, missing)</a:t>
            </a:r>
          </a:p>
          <a:p>
            <a:pPr lvl="1"/>
            <a:r>
              <a:rPr lang="en-US" dirty="0"/>
              <a:t>Balanced – (mean, mice, missing)</a:t>
            </a:r>
          </a:p>
          <a:p>
            <a:pPr lvl="1"/>
            <a:r>
              <a:rPr lang="en-US" dirty="0"/>
              <a:t>Balanced – (mean, mice, missing)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Unbalanced - – (mean, mice, missing)</a:t>
            </a:r>
          </a:p>
          <a:p>
            <a:pPr lvl="1"/>
            <a:r>
              <a:rPr lang="en-US" dirty="0"/>
              <a:t>Unbalanced - – (mean, mice, missing)</a:t>
            </a:r>
          </a:p>
          <a:p>
            <a:pPr lvl="1"/>
            <a:r>
              <a:rPr lang="en-US" dirty="0" err="1"/>
              <a:t>Unbalenced</a:t>
            </a:r>
            <a:r>
              <a:rPr lang="en-US" dirty="0"/>
              <a:t> - – (mean, mice, missing)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7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01F0-FB4D-EE42-92A8-3232582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DB95-87B1-1F46-B4B7-4C3E6917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BE TOO TECHNICAL</a:t>
            </a:r>
          </a:p>
          <a:p>
            <a:r>
              <a:rPr lang="en-US" dirty="0"/>
              <a:t>Which models did we consider?</a:t>
            </a:r>
          </a:p>
          <a:p>
            <a:r>
              <a:rPr lang="en-US" dirty="0"/>
              <a:t>How the model works?</a:t>
            </a:r>
          </a:p>
          <a:p>
            <a:r>
              <a:rPr lang="en-US" dirty="0"/>
              <a:t>What is the output of model?</a:t>
            </a:r>
          </a:p>
        </p:txBody>
      </p:sp>
    </p:spTree>
    <p:extLst>
      <p:ext uri="{BB962C8B-B14F-4D97-AF65-F5344CB8AC3E}">
        <p14:creationId xmlns:p14="http://schemas.microsoft.com/office/powerpoint/2010/main" val="34646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25DF-F7E9-0D43-8BF9-103FB4C1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6473-4C2C-7348-9F23-84443AC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output variables to look at?</a:t>
            </a:r>
          </a:p>
          <a:p>
            <a:pPr lvl="1"/>
            <a:r>
              <a:rPr lang="en-US" dirty="0"/>
              <a:t>Accuracy, F-score, Recall, Precision?</a:t>
            </a:r>
          </a:p>
          <a:p>
            <a:r>
              <a:rPr lang="en-US" dirty="0"/>
              <a:t>Feature Importance Interpretation</a:t>
            </a:r>
          </a:p>
          <a:p>
            <a:pPr lvl="1"/>
            <a:r>
              <a:rPr lang="en-US" dirty="0"/>
              <a:t>Which features are the most predictive of companies having credit events</a:t>
            </a:r>
          </a:p>
          <a:p>
            <a:pPr lvl="1"/>
            <a:r>
              <a:rPr lang="en-US" dirty="0"/>
              <a:t>Does this align with your beliefs?</a:t>
            </a:r>
          </a:p>
        </p:txBody>
      </p:sp>
    </p:spTree>
    <p:extLst>
      <p:ext uri="{BB962C8B-B14F-4D97-AF65-F5344CB8AC3E}">
        <p14:creationId xmlns:p14="http://schemas.microsoft.com/office/powerpoint/2010/main" val="16953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Model</vt:lpstr>
      <vt:lpstr>Agenda</vt:lpstr>
      <vt:lpstr>Introduction, Background and Data</vt:lpstr>
      <vt:lpstr>Data Preprocessing</vt:lpstr>
      <vt:lpstr>Data Preprocessing TO DO</vt:lpstr>
      <vt:lpstr>Model Selection and Design Choices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Model</dc:title>
  <dc:creator>Neeraj Joshi</dc:creator>
  <cp:lastModifiedBy>Neeraj Joshi</cp:lastModifiedBy>
  <cp:revision>7</cp:revision>
  <dcterms:created xsi:type="dcterms:W3CDTF">2020-10-09T18:25:10Z</dcterms:created>
  <dcterms:modified xsi:type="dcterms:W3CDTF">2020-10-09T19:41:38Z</dcterms:modified>
</cp:coreProperties>
</file>