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8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453D-FBBD-4BFA-ADC8-E431C1C8D64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8978-A36E-4065-99C4-95B9B4705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8" y="1856421"/>
            <a:ext cx="3683751" cy="291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79" y="4919393"/>
            <a:ext cx="291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좌표의 에러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43" y="1856422"/>
            <a:ext cx="3719584" cy="291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1751" y="4919393"/>
            <a:ext cx="291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좌표의 에러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531" y="1856421"/>
            <a:ext cx="3588931" cy="291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7112" y="4919393"/>
            <a:ext cx="291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</a:t>
            </a:r>
            <a:r>
              <a:rPr lang="en-US" altLang="ko-KR" dirty="0"/>
              <a:t>z</a:t>
            </a:r>
            <a:r>
              <a:rPr lang="ko-KR" altLang="en-US" dirty="0" smtClean="0"/>
              <a:t>좌표의 에러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988" y="1172095"/>
            <a:ext cx="56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8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979" y="4919393"/>
            <a:ext cx="291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물체 궤적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1751" y="4919393"/>
            <a:ext cx="291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이동거리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25329" y="4919393"/>
            <a:ext cx="301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r>
              <a:rPr lang="ko-KR" altLang="en-US" dirty="0" smtClean="0"/>
              <a:t>를 통해 구한 이동거리의 에러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988" y="1172095"/>
            <a:ext cx="56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Simulation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8" y="1856422"/>
            <a:ext cx="3630078" cy="2916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33" y="1856421"/>
            <a:ext cx="3640802" cy="2916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92" y="1856422"/>
            <a:ext cx="3588219" cy="29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2018-05-09T02:38:45Z</dcterms:created>
  <dcterms:modified xsi:type="dcterms:W3CDTF">2018-05-09T02:44:42Z</dcterms:modified>
</cp:coreProperties>
</file>