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76" r:id="rId2"/>
    <p:sldId id="601" r:id="rId3"/>
    <p:sldId id="624" r:id="rId4"/>
    <p:sldId id="623" r:id="rId5"/>
    <p:sldId id="596" r:id="rId6"/>
    <p:sldId id="625" r:id="rId7"/>
    <p:sldId id="626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D8E8"/>
    <a:srgbClr val="E9EDF4"/>
    <a:srgbClr val="DFEDF4"/>
    <a:srgbClr val="E0E9F4"/>
    <a:srgbClr val="B5DCB2"/>
    <a:srgbClr val="009999"/>
    <a:srgbClr val="0066FF"/>
    <a:srgbClr val="CC3300"/>
    <a:srgbClr val="765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44077" autoAdjust="0"/>
  </p:normalViewPr>
  <p:slideViewPr>
    <p:cSldViewPr>
      <p:cViewPr varScale="1">
        <p:scale>
          <a:sx n="115" d="100"/>
          <a:sy n="115" d="100"/>
        </p:scale>
        <p:origin x="5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AF4F0167-0959-414C-844E-00C1EBC9A023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9515022-F6D4-4AFD-A3A9-87CC2253E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51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1C842627-F561-45D8-A995-319E3227144E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6263F94-FAD4-42A1-9207-5EF4B3CE6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03F5-8825-4094-807A-397EBCF08BC9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A82-BEF9-481B-958B-842870F27B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 lIns="288000">
            <a:normAutofit/>
          </a:bodyPr>
          <a:lstStyle>
            <a:lvl1pPr algn="l">
              <a:defRPr sz="3000" b="1" spc="-150">
                <a:gradFill>
                  <a:gsLst>
                    <a:gs pos="52000">
                      <a:schemeClr val="bg1"/>
                    </a:gs>
                    <a:gs pos="6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76200" dist="38100" dir="2700000" algn="tl" rotWithShape="0">
                    <a:srgbClr val="001C54">
                      <a:alpha val="89804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03F5-8825-4094-807A-397EBCF08BC9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A82-BEF9-481B-958B-842870F27B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03F5-8825-4094-807A-397EBCF08BC9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A82-BEF9-481B-958B-842870F27B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7"/>
          <p:cNvPicPr>
            <a:picLocks noChangeAspect="1" noChangeArrowheads="1"/>
          </p:cNvPicPr>
          <p:nvPr userDrawn="1"/>
        </p:nvPicPr>
        <p:blipFill>
          <a:blip r:embed="rId2" cstate="print"/>
          <a:srcRect b="-14388"/>
          <a:stretch>
            <a:fillRect/>
          </a:stretch>
        </p:blipFill>
        <p:spPr bwMode="gray">
          <a:xfrm>
            <a:off x="25400" y="725488"/>
            <a:ext cx="9118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69074"/>
            <a:ext cx="8784976" cy="59563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23529" y="1052537"/>
            <a:ext cx="8496944" cy="5400799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Blip>
                <a:blip r:embed="rId3"/>
              </a:buBlip>
              <a:defRPr/>
            </a:lvl1pPr>
            <a:lvl2pPr marL="495300" indent="-201613">
              <a:lnSpc>
                <a:spcPct val="120000"/>
              </a:lnSpc>
              <a:defRPr/>
            </a:lvl2pPr>
            <a:lvl3pPr marL="679450" indent="-158750">
              <a:lnSpc>
                <a:spcPct val="120000"/>
              </a:lnSpc>
              <a:defRPr/>
            </a:lvl3pPr>
            <a:lvl4pPr marL="847725" indent="-160338">
              <a:lnSpc>
                <a:spcPct val="120000"/>
              </a:lnSpc>
              <a:defRPr/>
            </a:lvl4pPr>
            <a:lvl5pPr marL="847725" indent="-168275"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850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연구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82" y="131880"/>
            <a:ext cx="8764436" cy="591897"/>
          </a:xfrm>
        </p:spPr>
        <p:txBody>
          <a:bodyPr/>
          <a:lstStyle/>
          <a:p>
            <a:r>
              <a:rPr lang="ko-KR" altLang="en-US" dirty="0" smtClean="0"/>
              <a:t>마스터 제목 스타일</a:t>
            </a:r>
            <a:endParaRPr lang="ko-KR" altLang="en-US" dirty="0"/>
          </a:p>
        </p:txBody>
      </p:sp>
      <p:pic>
        <p:nvPicPr>
          <p:cNvPr id="7" name="Picture 87"/>
          <p:cNvPicPr>
            <a:picLocks noChangeAspect="1" noChangeArrowheads="1"/>
          </p:cNvPicPr>
          <p:nvPr userDrawn="1"/>
        </p:nvPicPr>
        <p:blipFill>
          <a:blip r:embed="rId2" cstate="print"/>
          <a:srcRect b="-14388"/>
          <a:stretch>
            <a:fillRect/>
          </a:stretch>
        </p:blipFill>
        <p:spPr bwMode="gray">
          <a:xfrm>
            <a:off x="25400" y="839788"/>
            <a:ext cx="9118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32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master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03F5-8825-4094-807A-397EBCF08BC9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5A82-BEF9-481B-958B-842870F27B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19672" y="3212976"/>
            <a:ext cx="5904656" cy="1446550"/>
            <a:chOff x="5507664" y="3267561"/>
            <a:chExt cx="4968552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6084168" y="3267561"/>
              <a:ext cx="4392048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44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메카트로닉스공학과</a:t>
              </a:r>
              <a:endParaRPr kumimoji="1"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07664" y="3450096"/>
              <a:ext cx="504056" cy="4428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5915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일정표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ko-KR" altLang="en-US" sz="2000" b="1" dirty="0" err="1" smtClean="0">
                  <a:solidFill>
                    <a:schemeClr val="tx1"/>
                  </a:solidFill>
                </a:rPr>
                <a:t>메카트로닉스공학과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237"/>
              </p:ext>
            </p:extLst>
          </p:nvPr>
        </p:nvGraphicFramePr>
        <p:xfrm>
          <a:off x="467544" y="1653113"/>
          <a:ext cx="8061539" cy="47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7">
                  <a:extLst>
                    <a:ext uri="{9D8B030D-6E8A-4147-A177-3AD203B41FA5}">
                      <a16:colId xmlns:a16="http://schemas.microsoft.com/office/drawing/2014/main" val="3485056811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3471432255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249384426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701537758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35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세부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2018</a:t>
                      </a:r>
                      <a:r>
                        <a:rPr lang="ko-KR" altLang="en-US" sz="1200" b="1" dirty="0" smtClean="0"/>
                        <a:t>년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12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온도 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측정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모바일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시스템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개발</a:t>
                      </a:r>
                      <a:endParaRPr lang="en-US" altLang="ko-KR" sz="1200" b="1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하드웨어 디자인</a:t>
                      </a:r>
                      <a:r>
                        <a:rPr lang="en-US" altLang="ko-KR" sz="1200" b="1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부품 조사</a:t>
                      </a:r>
                      <a:r>
                        <a:rPr lang="ko-KR" altLang="en-US" sz="1200" b="1" baseline="0" dirty="0" smtClean="0"/>
                        <a:t> 및 구매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계획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●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실적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762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인터페이스용</a:t>
                      </a:r>
                      <a:endParaRPr lang="en-US" altLang="ko-KR" sz="12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어플리케이션 개발</a:t>
                      </a: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  <a:endParaRPr lang="ko-KR" altLang="en-US" sz="1200" b="1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8886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78047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개발 환경 설정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8816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306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하드웨어 제작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1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94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일정표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ko-KR" altLang="en-US" sz="2000" b="1" dirty="0" err="1" smtClean="0">
                  <a:solidFill>
                    <a:schemeClr val="tx1"/>
                  </a:solidFill>
                </a:rPr>
                <a:t>메카트로닉스공학과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3100"/>
              </p:ext>
            </p:extLst>
          </p:nvPr>
        </p:nvGraphicFramePr>
        <p:xfrm>
          <a:off x="467544" y="1653113"/>
          <a:ext cx="8061539" cy="47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7">
                  <a:extLst>
                    <a:ext uri="{9D8B030D-6E8A-4147-A177-3AD203B41FA5}">
                      <a16:colId xmlns:a16="http://schemas.microsoft.com/office/drawing/2014/main" val="3485056811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3471432255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249384426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701537758"/>
                    </a:ext>
                  </a:extLst>
                </a:gridCol>
                <a:gridCol w="506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35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세부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2018</a:t>
                      </a:r>
                      <a:r>
                        <a:rPr lang="ko-KR" altLang="en-US" sz="1200" b="1" dirty="0" smtClean="0"/>
                        <a:t>년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12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온도 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측정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모바일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시스템</a:t>
                      </a:r>
                      <a:endParaRPr lang="en-US" altLang="ko-KR" sz="1200" b="1" smtClean="0"/>
                    </a:p>
                    <a:p>
                      <a:pPr algn="ctr" latinLnBrk="1"/>
                      <a:r>
                        <a:rPr lang="ko-KR" altLang="en-US" sz="1200" b="1" smtClean="0"/>
                        <a:t>개발</a:t>
                      </a:r>
                      <a:endParaRPr lang="en-US" altLang="ko-KR" sz="1200" b="1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위치 추정</a:t>
                      </a:r>
                      <a:r>
                        <a:rPr lang="ko-KR" altLang="en-US" sz="1200" b="1" baseline="0" dirty="0" smtClean="0"/>
                        <a:t> 및</a:t>
                      </a:r>
                      <a:endParaRPr lang="en-US" altLang="ko-KR" sz="12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/>
                        <a:t>온도 특이점 인식</a:t>
                      </a:r>
                      <a:endParaRPr lang="en-US" altLang="ko-KR" sz="12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/>
                        <a:t>알고리즘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계획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 smtClean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실적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762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완성</a:t>
                      </a: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  <a:endParaRPr lang="ko-KR" altLang="en-US" sz="1200" b="1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8886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78047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시스템 테스트 및 보강</a:t>
                      </a: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●</a:t>
                      </a:r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8816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306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실적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1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52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ko-KR" altLang="en-US" sz="2000" b="1" dirty="0" smtClean="0">
                  <a:solidFill>
                    <a:schemeClr val="tx1"/>
                  </a:solidFill>
                </a:rPr>
                <a:t>온도 측정 모바일 시스템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7" y="1988840"/>
            <a:ext cx="5457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41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41201" y="2379699"/>
            <a:ext cx="6658170" cy="4281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전월 연구수행 내용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1.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IR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카메라를 이용한 레일 온도 측정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1556792"/>
            <a:ext cx="9144000" cy="432048"/>
            <a:chOff x="0" y="1484784"/>
            <a:chExt cx="9144000" cy="432048"/>
          </a:xfrm>
        </p:grpSpPr>
        <p:grpSp>
          <p:nvGrpSpPr>
            <p:cNvPr id="29" name="그룹 46"/>
            <p:cNvGrpSpPr/>
            <p:nvPr/>
          </p:nvGrpSpPr>
          <p:grpSpPr>
            <a:xfrm>
              <a:off x="251520" y="1550225"/>
              <a:ext cx="7777084" cy="346205"/>
              <a:chOff x="268992" y="1457551"/>
              <a:chExt cx="1859167" cy="432000"/>
            </a:xfrm>
          </p:grpSpPr>
          <p:sp>
            <p:nvSpPr>
              <p:cNvPr id="50" name="AutoShape 18"/>
              <p:cNvSpPr>
                <a:spLocks noChangeArrowheads="1"/>
              </p:cNvSpPr>
              <p:nvPr/>
            </p:nvSpPr>
            <p:spPr bwMode="auto">
              <a:xfrm>
                <a:off x="268992" y="1457551"/>
                <a:ext cx="1859167" cy="432000"/>
              </a:xfrm>
              <a:prstGeom prst="roundRect">
                <a:avLst/>
              </a:prstGeom>
              <a:gradFill rotWithShape="1">
                <a:gsLst>
                  <a:gs pos="0">
                    <a:srgbClr val="224E12"/>
                  </a:gs>
                  <a:gs pos="100000">
                    <a:srgbClr val="57862C"/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306442" y="1476171"/>
                <a:ext cx="1784267" cy="201322"/>
              </a:xfrm>
              <a:prstGeom prst="roundRect">
                <a:avLst/>
              </a:prstGeom>
              <a:gradFill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gamma/>
                      <a:shade val="96863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0" y="1484784"/>
              <a:ext cx="9144000" cy="432048"/>
              <a:chOff x="0" y="1484784"/>
              <a:chExt cx="9144000" cy="432048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0" y="1484784"/>
                <a:ext cx="914400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scene3d>
                  <a:camera prst="orthographicFront"/>
                  <a:lightRig rig="threePt" dir="t"/>
                </a:scene3d>
                <a:sp3d contourW="25400">
                  <a:bevelT w="0" h="25400"/>
                  <a:contourClr>
                    <a:schemeClr val="bg1"/>
                  </a:contourClr>
                </a:sp3d>
              </a:bodyPr>
              <a:lstStyle/>
              <a:p>
                <a:pPr marL="92075" indent="-92075">
                  <a:lnSpc>
                    <a:spcPts val="2700"/>
                  </a:lnSpc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디자인 스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펙</a:t>
                </a:r>
                <a:endParaRPr lang="en-US" altLang="ko-KR" sz="2000" b="1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8" descr="버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15" y="1624989"/>
                <a:ext cx="184150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" name="모서리가 둥근 직사각형 40"/>
          <p:cNvSpPr/>
          <p:nvPr/>
        </p:nvSpPr>
        <p:spPr>
          <a:xfrm>
            <a:off x="1094046" y="2105413"/>
            <a:ext cx="2412837" cy="488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500" b="1" dirty="0" smtClean="0">
                <a:solidFill>
                  <a:schemeClr val="tx1"/>
                </a:solidFill>
              </a:rPr>
              <a:t>♠ </a:t>
            </a:r>
            <a:r>
              <a:rPr kumimoji="1" lang="en-US" altLang="ko-KR" sz="1500" b="1" dirty="0" smtClean="0">
                <a:solidFill>
                  <a:schemeClr val="tx1"/>
                </a:solidFill>
              </a:rPr>
              <a:t>Design Specification</a:t>
            </a:r>
            <a:endParaRPr kumimoji="1" lang="en-US" altLang="ko-KR" sz="15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13" y="2622788"/>
            <a:ext cx="6144779" cy="38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49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8166" y="2388142"/>
            <a:ext cx="7090438" cy="3921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전월 연구수행 내용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1.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IR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카메라를 이용한 레일 온도 측정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1556792"/>
            <a:ext cx="9144000" cy="432048"/>
            <a:chOff x="0" y="1484784"/>
            <a:chExt cx="9144000" cy="432048"/>
          </a:xfrm>
        </p:grpSpPr>
        <p:grpSp>
          <p:nvGrpSpPr>
            <p:cNvPr id="29" name="그룹 46"/>
            <p:cNvGrpSpPr/>
            <p:nvPr/>
          </p:nvGrpSpPr>
          <p:grpSpPr>
            <a:xfrm>
              <a:off x="251520" y="1550225"/>
              <a:ext cx="7777084" cy="346205"/>
              <a:chOff x="268992" y="1457551"/>
              <a:chExt cx="1859167" cy="432000"/>
            </a:xfrm>
          </p:grpSpPr>
          <p:sp>
            <p:nvSpPr>
              <p:cNvPr id="50" name="AutoShape 18"/>
              <p:cNvSpPr>
                <a:spLocks noChangeArrowheads="1"/>
              </p:cNvSpPr>
              <p:nvPr/>
            </p:nvSpPr>
            <p:spPr bwMode="auto">
              <a:xfrm>
                <a:off x="268992" y="1457551"/>
                <a:ext cx="1859167" cy="432000"/>
              </a:xfrm>
              <a:prstGeom prst="roundRect">
                <a:avLst/>
              </a:prstGeom>
              <a:gradFill rotWithShape="1">
                <a:gsLst>
                  <a:gs pos="0">
                    <a:srgbClr val="224E12"/>
                  </a:gs>
                  <a:gs pos="100000">
                    <a:srgbClr val="57862C"/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306442" y="1476171"/>
                <a:ext cx="1784267" cy="201322"/>
              </a:xfrm>
              <a:prstGeom prst="roundRect">
                <a:avLst/>
              </a:prstGeom>
              <a:gradFill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gamma/>
                      <a:shade val="96863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0" y="1484784"/>
              <a:ext cx="9144000" cy="432048"/>
              <a:chOff x="0" y="1484784"/>
              <a:chExt cx="9144000" cy="432048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0" y="1484784"/>
                <a:ext cx="914400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scene3d>
                  <a:camera prst="orthographicFront"/>
                  <a:lightRig rig="threePt" dir="t"/>
                </a:scene3d>
                <a:sp3d contourW="25400">
                  <a:bevelT w="0" h="25400"/>
                  <a:contourClr>
                    <a:schemeClr val="bg1"/>
                  </a:contourClr>
                </a:sp3d>
              </a:bodyPr>
              <a:lstStyle/>
              <a:p>
                <a:pPr marL="92075" indent="-92075">
                  <a:lnSpc>
                    <a:spcPts val="2700"/>
                  </a:lnSpc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스펙에 맞는 부품 선정</a:t>
                </a:r>
                <a:endParaRPr lang="en-US" altLang="ko-KR" sz="2000" b="1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8" descr="버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15" y="1624989"/>
                <a:ext cx="184150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" name="모서리가 둥근 직사각형 40"/>
          <p:cNvSpPr/>
          <p:nvPr/>
        </p:nvSpPr>
        <p:spPr>
          <a:xfrm>
            <a:off x="791011" y="2113856"/>
            <a:ext cx="2412837" cy="488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500" b="1" dirty="0" smtClean="0">
                <a:solidFill>
                  <a:schemeClr val="tx1"/>
                </a:solidFill>
              </a:rPr>
              <a:t>♠ </a:t>
            </a:r>
            <a:r>
              <a:rPr kumimoji="1" lang="ko-KR" altLang="en-US" sz="1500" b="1" dirty="0" smtClean="0">
                <a:solidFill>
                  <a:schemeClr val="tx1"/>
                </a:solidFill>
              </a:rPr>
              <a:t>부품</a:t>
            </a:r>
            <a:r>
              <a:rPr kumimoji="1" lang="ko-KR" altLang="en-US" sz="1500" b="1" dirty="0" smtClean="0">
                <a:solidFill>
                  <a:schemeClr val="tx1"/>
                </a:solidFill>
              </a:rPr>
              <a:t> 선정 목록</a:t>
            </a:r>
            <a:endParaRPr kumimoji="1" lang="en-US" altLang="ko-KR" sz="15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97" y="2753926"/>
            <a:ext cx="6762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03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8166" y="2348880"/>
            <a:ext cx="7234234" cy="410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전월 연구수행 내용</a:t>
            </a:r>
            <a:endParaRPr lang="ko-KR" altLang="en-US" dirty="0"/>
          </a:p>
        </p:txBody>
      </p:sp>
      <p:sp>
        <p:nvSpPr>
          <p:cNvPr id="19" name="슬라이드 번호 개체 틀 2"/>
          <p:cNvSpPr txBox="1">
            <a:spLocks/>
          </p:cNvSpPr>
          <p:nvPr/>
        </p:nvSpPr>
        <p:spPr bwMode="auto">
          <a:xfrm>
            <a:off x="8783400" y="6609984"/>
            <a:ext cx="360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16992D-342A-49CD-A2ED-0C9CABF6A7FA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04" y="966981"/>
            <a:ext cx="5728090" cy="657200"/>
            <a:chOff x="69404" y="966981"/>
            <a:chExt cx="5728090" cy="657200"/>
          </a:xfrm>
        </p:grpSpPr>
        <p:grpSp>
          <p:nvGrpSpPr>
            <p:cNvPr id="21" name="그룹 38"/>
            <p:cNvGrpSpPr/>
            <p:nvPr/>
          </p:nvGrpSpPr>
          <p:grpSpPr>
            <a:xfrm>
              <a:off x="69404" y="966981"/>
              <a:ext cx="5728090" cy="657200"/>
              <a:chOff x="198179" y="3462908"/>
              <a:chExt cx="5728090" cy="657200"/>
            </a:xfrm>
          </p:grpSpPr>
          <p:pic>
            <p:nvPicPr>
              <p:cNvPr id="23" name="Picture 6" descr="D:\제작\2014\3월\한국산업기술진흥원_이후영책임연구원님\img\07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179" y="3462908"/>
                <a:ext cx="5728090" cy="657200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E:\E Data\디자인턴\제작\2013\1월\한국산업기술진흥원\img\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164" y="3624808"/>
                <a:ext cx="277467" cy="322352"/>
              </a:xfrm>
              <a:prstGeom prst="rect">
                <a:avLst/>
              </a:prstGeom>
              <a:noFill/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554792" y="1099949"/>
              <a:ext cx="2721064" cy="34456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  <a:sp3d contourW="25400">
                <a:bevelT w="0" h="25400"/>
                <a:contourClr>
                  <a:schemeClr val="bg1"/>
                </a:contourClr>
              </a:sp3d>
            </a:bodyPr>
            <a:lstStyle/>
            <a:p>
              <a:pPr marL="268241" indent="-268241">
                <a:lnSpc>
                  <a:spcPct val="120000"/>
                </a:lnSpc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1.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IR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카메라를 이용한 레일 온도 측정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1556792"/>
            <a:ext cx="9144000" cy="432048"/>
            <a:chOff x="0" y="1484784"/>
            <a:chExt cx="9144000" cy="432048"/>
          </a:xfrm>
        </p:grpSpPr>
        <p:grpSp>
          <p:nvGrpSpPr>
            <p:cNvPr id="29" name="그룹 46"/>
            <p:cNvGrpSpPr/>
            <p:nvPr/>
          </p:nvGrpSpPr>
          <p:grpSpPr>
            <a:xfrm>
              <a:off x="251520" y="1550225"/>
              <a:ext cx="7777084" cy="346205"/>
              <a:chOff x="268992" y="1457551"/>
              <a:chExt cx="1859167" cy="432000"/>
            </a:xfrm>
          </p:grpSpPr>
          <p:sp>
            <p:nvSpPr>
              <p:cNvPr id="50" name="AutoShape 18"/>
              <p:cNvSpPr>
                <a:spLocks noChangeArrowheads="1"/>
              </p:cNvSpPr>
              <p:nvPr/>
            </p:nvSpPr>
            <p:spPr bwMode="auto">
              <a:xfrm>
                <a:off x="268992" y="1457551"/>
                <a:ext cx="1859167" cy="432000"/>
              </a:xfrm>
              <a:prstGeom prst="roundRect">
                <a:avLst/>
              </a:prstGeom>
              <a:gradFill rotWithShape="1">
                <a:gsLst>
                  <a:gs pos="0">
                    <a:srgbClr val="224E12"/>
                  </a:gs>
                  <a:gs pos="100000">
                    <a:srgbClr val="57862C"/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306442" y="1476171"/>
                <a:ext cx="1784267" cy="201322"/>
              </a:xfrm>
              <a:prstGeom prst="roundRect">
                <a:avLst/>
              </a:prstGeom>
              <a:gradFill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gamma/>
                      <a:shade val="96863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0" y="1484784"/>
              <a:ext cx="9144000" cy="432048"/>
              <a:chOff x="0" y="1484784"/>
              <a:chExt cx="9144000" cy="432048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0" y="1484784"/>
                <a:ext cx="914400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scene3d>
                  <a:camera prst="orthographicFront"/>
                  <a:lightRig rig="threePt" dir="t"/>
                </a:scene3d>
                <a:sp3d contourW="25400">
                  <a:bevelT w="0" h="25400"/>
                  <a:contourClr>
                    <a:schemeClr val="bg1"/>
                  </a:contourClr>
                </a:sp3d>
              </a:bodyPr>
              <a:lstStyle/>
              <a:p>
                <a:pPr marL="92075" indent="-92075">
                  <a:lnSpc>
                    <a:spcPts val="2700"/>
                  </a:lnSpc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어플리케이션 개발</a:t>
                </a:r>
                <a:endParaRPr lang="en-US" altLang="ko-KR" sz="2000" b="1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8" descr="버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15" y="1624989"/>
                <a:ext cx="184150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" name="모서리가 둥근 직사각형 40"/>
          <p:cNvSpPr/>
          <p:nvPr/>
        </p:nvSpPr>
        <p:spPr>
          <a:xfrm>
            <a:off x="791011" y="2113856"/>
            <a:ext cx="2412837" cy="488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500" b="1" dirty="0" smtClean="0">
                <a:solidFill>
                  <a:schemeClr val="tx1"/>
                </a:solidFill>
              </a:rPr>
              <a:t>♠ </a:t>
            </a:r>
            <a:r>
              <a:rPr kumimoji="1" lang="ko-KR" altLang="en-US" sz="1500" b="1" dirty="0" smtClean="0">
                <a:solidFill>
                  <a:schemeClr val="tx1"/>
                </a:solidFill>
              </a:rPr>
              <a:t>인터페이스</a:t>
            </a:r>
            <a:endParaRPr kumimoji="1" lang="en-US" altLang="ko-KR" sz="15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17442"/>
            <a:ext cx="1958621" cy="34819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24" y="2717442"/>
            <a:ext cx="1958621" cy="3481992"/>
          </a:xfrm>
          <a:prstGeom prst="rect">
            <a:avLst/>
          </a:prstGeom>
        </p:spPr>
      </p:pic>
      <p:pic>
        <p:nvPicPr>
          <p:cNvPr id="2050" name="Picture 2" descr="https://dl2.pushbulletusercontent.com/MNm5xRBIXaPL8eHSESeOxoKaWQltDm3w/Screenshot_20180416-21421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7" y="2717442"/>
            <a:ext cx="1958620" cy="34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727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10814</TotalTime>
  <Words>190</Words>
  <Application>Microsoft Office PowerPoint</Application>
  <PresentationFormat>화면 슬라이드 쇼(4:3)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일정표</vt:lpstr>
      <vt:lpstr>일정표</vt:lpstr>
      <vt:lpstr>시스템 구성</vt:lpstr>
      <vt:lpstr>전월 연구수행 내용</vt:lpstr>
      <vt:lpstr>전월 연구수행 내용</vt:lpstr>
      <vt:lpstr>전월 연구수행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</dc:creator>
  <cp:lastModifiedBy>Windows 사용자</cp:lastModifiedBy>
  <cp:revision>1112</cp:revision>
  <cp:lastPrinted>2016-08-16T04:35:24Z</cp:lastPrinted>
  <dcterms:created xsi:type="dcterms:W3CDTF">2014-07-08T06:50:53Z</dcterms:created>
  <dcterms:modified xsi:type="dcterms:W3CDTF">2018-04-16T12:45:06Z</dcterms:modified>
</cp:coreProperties>
</file>