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76" r:id="rId9"/>
    <p:sldId id="265" r:id="rId10"/>
    <p:sldId id="269" r:id="rId11"/>
    <p:sldId id="272" r:id="rId12"/>
    <p:sldId id="267" r:id="rId13"/>
    <p:sldId id="266" r:id="rId14"/>
    <p:sldId id="261" r:id="rId15"/>
    <p:sldId id="274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20754" y="344567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레일 온도 측정 로봇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990352" y="389449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 Rail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김현종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361" y="2596740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캡스톤</a:t>
            </a:r>
            <a:r>
              <a:rPr lang="ko-KR" altLang="en-US" sz="4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디자인 중간 발표</a:t>
            </a:r>
            <a:endParaRPr lang="ko-KR" altLang="en-US" sz="4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구성도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2" y="1582861"/>
            <a:ext cx="6699191" cy="48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요구도 수립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56" y="1406525"/>
            <a:ext cx="7888288" cy="4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소프트웨어 및 알고리즘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557" y="5665766"/>
            <a:ext cx="190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인터페이스용 어플리케이션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396" y="5665766"/>
            <a:ext cx="224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Ramer–Douglas–</a:t>
            </a:r>
            <a:r>
              <a:rPr lang="en-US" altLang="ko-KR" b="1" dirty="0" err="1">
                <a:solidFill>
                  <a:schemeClr val="bg1"/>
                </a:solidFill>
              </a:rPr>
              <a:t>Peucker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93756" y="5665766"/>
            <a:ext cx="1919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Raspberry Pi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기능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1"/>
          </a:xfrm>
          <a:prstGeom prst="rect">
            <a:avLst/>
          </a:prstGeom>
        </p:spPr>
      </p:pic>
      <p:pic>
        <p:nvPicPr>
          <p:cNvPr id="18" name="Picture 2" descr="File:Raspberry Pi B+ illustrati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5984" y="2700804"/>
            <a:ext cx="3186336" cy="21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062979" y="5665766"/>
            <a:ext cx="224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Extended </a:t>
            </a:r>
            <a:r>
              <a:rPr lang="en-US" altLang="ko-KR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Kalman</a:t>
            </a:r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Filter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8" y="3322756"/>
            <a:ext cx="2349401" cy="8259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157" y="2561220"/>
            <a:ext cx="3041784" cy="23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4" y="1219855"/>
            <a:ext cx="342916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2" y="1229381"/>
            <a:ext cx="24378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8641" y="5699147"/>
            <a:ext cx="18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아두이노를</a:t>
            </a:r>
            <a:r>
              <a:rPr lang="ko-KR" altLang="en-US" dirty="0" smtClean="0">
                <a:solidFill>
                  <a:schemeClr val="bg1"/>
                </a:solidFill>
              </a:rPr>
              <a:t> 이용한 </a:t>
            </a:r>
            <a:r>
              <a:rPr lang="en-US" altLang="ko-KR" dirty="0" smtClean="0">
                <a:solidFill>
                  <a:schemeClr val="bg1"/>
                </a:solidFill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</a:rPr>
              <a:t>모터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20" y="3448705"/>
            <a:ext cx="141812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48702" y="5699146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엔코더와</a:t>
            </a:r>
            <a:r>
              <a:rPr lang="ko-KR" altLang="en-US" dirty="0" smtClean="0">
                <a:solidFill>
                  <a:schemeClr val="bg1"/>
                </a:solidFill>
              </a:rPr>
              <a:t> 외부인터럽트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타이머를 활용한 모터 </a:t>
            </a:r>
            <a:r>
              <a:rPr lang="en-US" altLang="ko-KR" dirty="0" smtClean="0">
                <a:solidFill>
                  <a:schemeClr val="bg1"/>
                </a:solidFill>
              </a:rPr>
              <a:t>PID </a:t>
            </a:r>
            <a:r>
              <a:rPr lang="ko-KR" altLang="en-US" dirty="0" smtClean="0">
                <a:solidFill>
                  <a:schemeClr val="bg1"/>
                </a:solidFill>
              </a:rPr>
              <a:t>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3" y="1219854"/>
            <a:ext cx="938981" cy="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5" y="3448705"/>
            <a:ext cx="117020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826938" y="4272617"/>
            <a:ext cx="430924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53" y="1244652"/>
            <a:ext cx="4424168" cy="20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350455" y="5701938"/>
            <a:ext cx="324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급출발</a:t>
            </a:r>
            <a:r>
              <a:rPr lang="ko-KR" altLang="en-US" dirty="0" smtClean="0">
                <a:solidFill>
                  <a:schemeClr val="bg1"/>
                </a:solidFill>
              </a:rPr>
              <a:t> 급정거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70" y="3431791"/>
            <a:ext cx="2247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7" y="2205265"/>
            <a:ext cx="3904322" cy="32229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65" y="2205265"/>
            <a:ext cx="3558652" cy="3222946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H="1">
            <a:off x="4276208" y="2370729"/>
            <a:ext cx="1251756" cy="14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70241" y="2122264"/>
            <a:ext cx="1675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메인바퀴</a:t>
            </a:r>
            <a:endParaRPr lang="en-US" altLang="ko-KR" sz="16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ko-KR" sz="16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보조바퀴</a:t>
            </a:r>
            <a:endParaRPr lang="en-US" altLang="ko-KR" sz="16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ko-KR" sz="16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IR</a:t>
            </a:r>
            <a:r>
              <a:rPr lang="ko-KR" altLang="en-US" sz="16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온도센서</a:t>
            </a:r>
            <a:endParaRPr lang="en-US" altLang="ko-KR" sz="16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ko-KR" sz="16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16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밸브</a:t>
            </a:r>
            <a:endParaRPr lang="en-US" altLang="ko-KR" sz="16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ko-KR" sz="16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</a:t>
            </a:r>
          </a:p>
          <a:p>
            <a:endParaRPr lang="en-US" altLang="ko-KR" sz="16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436022" y="2370729"/>
            <a:ext cx="1901643" cy="58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436022" y="2786684"/>
            <a:ext cx="2514648" cy="5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890356" y="2786684"/>
            <a:ext cx="1637608" cy="147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785108" y="3300153"/>
            <a:ext cx="2817670" cy="96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94939" y="3300153"/>
            <a:ext cx="3255148" cy="39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344080" y="3815269"/>
            <a:ext cx="243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3616036" y="3059084"/>
            <a:ext cx="1986742" cy="120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57" y="2245153"/>
            <a:ext cx="7379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온도 데이터 저장 및 관리 가능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정밀 측정 기기에 사용 되는 시간과 인력 감소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연속적인 온도 측정 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사고 예방과 보수 가능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098206" y="2911678"/>
            <a:ext cx="3993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</a:t>
            </a:r>
            <a:r>
              <a:rPr kumimoji="0" lang="en-US" altLang="ko-KR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YOU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5" y="2484549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7822" y="177467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 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3094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및 요구도 성능  요약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598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16147" y="3058678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0132" y="318758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16147" y="261168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구성원소개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0132" y="274059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 소개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5935" y="4596833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696" y="459683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258" y="45968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김현종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 모델링 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회로 배선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 소프트웨어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0" y="1722787"/>
            <a:ext cx="1847850" cy="269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9" y="1690603"/>
            <a:ext cx="1626645" cy="27277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90" y="1681897"/>
            <a:ext cx="1834445" cy="27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23926" y="3502857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이투데이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3046307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인도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기차 탈선 사고로 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 사망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3220" y="3895230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고온으로 인한 철도 휨이 유력한 원인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2805" y="4201949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열악한 정비 상태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1148" y="4591830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3" y="1959157"/>
            <a:ext cx="3518328" cy="3426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65636" y="5111370"/>
            <a:ext cx="311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예방이 필요</a:t>
            </a:r>
            <a:r>
              <a:rPr lang="en-US" altLang="ko-KR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  <a:endParaRPr lang="ko-KR" altLang="en-US" sz="4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063"/>
              </p:ext>
            </p:extLst>
          </p:nvPr>
        </p:nvGraphicFramePr>
        <p:xfrm>
          <a:off x="888557" y="1723407"/>
          <a:ext cx="10875336" cy="1169422"/>
        </p:xfrm>
        <a:graphic>
          <a:graphicData uri="http://schemas.openxmlformats.org/drawingml/2006/table">
            <a:tbl>
              <a:tblPr/>
              <a:tblGrid>
                <a:gridCol w="231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대기온도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레일온도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8557" y="1211319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대기 온도와 레일 온도의 관계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5" name="_x375068008" descr="EMB0000174846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 bwMode="auto">
          <a:xfrm>
            <a:off x="888557" y="3016992"/>
            <a:ext cx="4613275" cy="315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11148" y="4332572"/>
            <a:ext cx="527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레일의 온도 증가</a:t>
            </a:r>
            <a:r>
              <a:rPr lang="en-US" altLang="ko-KR" sz="28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철로가 휜다 </a:t>
            </a:r>
            <a:r>
              <a:rPr lang="en-US" altLang="ko-KR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276024" descr="EMB000029cc25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7" y="2141250"/>
            <a:ext cx="25876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67788520" descr="EMB000029cc2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2141250"/>
            <a:ext cx="283170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1" y="2141250"/>
            <a:ext cx="287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74034" y="4855875"/>
            <a:ext cx="377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코레일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레일 온도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검지장치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64506" y="4855875"/>
            <a:ext cx="285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Voltex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 온도계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07432" y="4855875"/>
            <a:ext cx="298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2017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년도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캡스톤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디자인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903949"/>
            <a:ext cx="4287856" cy="33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6011148" y="2501826"/>
            <a:ext cx="56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 표시 추가</a:t>
            </a:r>
            <a:endParaRPr lang="en-US" altLang="ko-KR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 </a:t>
            </a: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장착</a:t>
            </a:r>
            <a:endParaRPr lang="en-US" altLang="ko-KR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설치 간소화</a:t>
            </a:r>
            <a:endParaRPr lang="en-US" altLang="ko-KR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규모</a:t>
            </a:r>
            <a:endParaRPr lang="ko-KR" altLang="en-US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4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개념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  <a:endParaRPr lang="en-US" altLang="ko-KR" sz="28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9" y="2109875"/>
            <a:ext cx="4572000" cy="34861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768819" y="2809702"/>
            <a:ext cx="556272" cy="4239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768819" y="2377440"/>
            <a:ext cx="384411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12932" y="2188945"/>
            <a:ext cx="432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핸드폰 </a:t>
            </a:r>
            <a:r>
              <a:rPr lang="ko-KR" altLang="en-US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어플을</a:t>
            </a: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이용하여 원하는 이동 거리를 </a:t>
            </a: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설정</a:t>
            </a:r>
            <a:endParaRPr lang="en-US" altLang="ko-KR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상이한 온도 값 및 위치를 </a:t>
            </a: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확인</a:t>
            </a:r>
            <a:endParaRPr lang="en-US" altLang="ko-KR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상이한 온도 위치를 </a:t>
            </a:r>
            <a:r>
              <a:rPr lang="en-US" altLang="ko-KR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</a:t>
            </a:r>
            <a:r>
              <a:rPr lang="ko-KR" altLang="en-US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를 통해 확인 및 잉크 분사</a:t>
            </a:r>
            <a:endParaRPr lang="en-US" altLang="ko-KR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11" name="직선 화살표 연결선 10"/>
          <p:cNvCxnSpPr>
            <a:stCxn id="22" idx="1"/>
          </p:cNvCxnSpPr>
          <p:nvPr/>
        </p:nvCxnSpPr>
        <p:spPr>
          <a:xfrm flipH="1" flipV="1">
            <a:off x="3167149" y="3021677"/>
            <a:ext cx="3445783" cy="18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582785" y="3665914"/>
            <a:ext cx="3030147" cy="9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무료 일러스트: 동영상, 그림, 애니메이션, 비디오, 헤매고 ...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4489" y="2109875"/>
            <a:ext cx="2363792" cy="1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작품의 요구 및 성능 요약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7" y="1708113"/>
            <a:ext cx="5774441" cy="370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98" y="1708113"/>
            <a:ext cx="5304413" cy="37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599</TotalTime>
  <Words>263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KoPub돋움체 Light</vt:lpstr>
      <vt:lpstr>Meiryo</vt:lpstr>
      <vt:lpstr>맑은 고딕</vt:lpstr>
      <vt:lpstr>함초롬바탕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44</cp:revision>
  <dcterms:created xsi:type="dcterms:W3CDTF">2016-03-12T15:04:52Z</dcterms:created>
  <dcterms:modified xsi:type="dcterms:W3CDTF">2018-04-18T04:30:49Z</dcterms:modified>
</cp:coreProperties>
</file>