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9" r:id="rId10"/>
    <p:sldId id="261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F4E79"/>
    <a:srgbClr val="666666"/>
    <a:srgbClr val="474747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20754" y="344567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레일 온도 측정 로봇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5149851" y="3894494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김동환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박규하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김현종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9361" y="2596740"/>
            <a:ext cx="5254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캡스톤</a:t>
            </a:r>
            <a:r>
              <a:rPr lang="ko-KR" altLang="en-US" sz="4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디자인 중간 발표</a:t>
            </a:r>
            <a:endParaRPr lang="ko-KR" altLang="en-US" sz="4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99" y="2171412"/>
            <a:ext cx="2457450" cy="2867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22" y="2151358"/>
            <a:ext cx="2865376" cy="2867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571" y="2151357"/>
            <a:ext cx="2840324" cy="2867025"/>
          </a:xfrm>
          <a:prstGeom prst="rect">
            <a:avLst/>
          </a:prstGeom>
        </p:spPr>
      </p:pic>
      <p:sp>
        <p:nvSpPr>
          <p:cNvPr id="303" name="TextBox 302"/>
          <p:cNvSpPr txBox="1"/>
          <p:nvPr/>
        </p:nvSpPr>
        <p:spPr>
          <a:xfrm>
            <a:off x="1209399" y="1321005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모델링 및 부품 설명</a:t>
            </a:r>
            <a:r>
              <a:rPr lang="en-US" altLang="ko-KR" sz="2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&gt;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486739" y="5595428"/>
            <a:ext cx="1902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조절장치 박스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8847156" y="5387679"/>
            <a:ext cx="2245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솔레노이드</a:t>
            </a:r>
            <a:r>
              <a:rPr lang="ko-KR" altLang="en-US" sz="2100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밸브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299275" y="5595428"/>
            <a:ext cx="1638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조절장치 바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 규하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99" y="2171412"/>
            <a:ext cx="2457450" cy="2867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22" y="2151358"/>
            <a:ext cx="2865376" cy="2867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571" y="2151357"/>
            <a:ext cx="2840324" cy="2867025"/>
          </a:xfrm>
          <a:prstGeom prst="rect">
            <a:avLst/>
          </a:prstGeom>
        </p:spPr>
      </p:pic>
      <p:sp>
        <p:nvSpPr>
          <p:cNvPr id="303" name="TextBox 302"/>
          <p:cNvSpPr txBox="1"/>
          <p:nvPr/>
        </p:nvSpPr>
        <p:spPr>
          <a:xfrm>
            <a:off x="1209399" y="1321005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모델링 및 부품 설명</a:t>
            </a:r>
            <a:r>
              <a:rPr lang="en-US" altLang="ko-KR" sz="2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&gt;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486739" y="5595428"/>
            <a:ext cx="1902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조절장치 박스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8847156" y="5387679"/>
            <a:ext cx="2245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솔레노이드</a:t>
            </a:r>
            <a:r>
              <a:rPr lang="ko-KR" altLang="en-US" sz="2100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밸브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299275" y="5595428"/>
            <a:ext cx="1638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조절장치 바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4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 현종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9399" y="1321005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소프트웨어 및 알고리즘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557" y="5665766"/>
            <a:ext cx="1902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인터페이스용 어플리케이션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396" y="5665766"/>
            <a:ext cx="224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Ramer–Douglas–</a:t>
            </a:r>
            <a:r>
              <a:rPr lang="en-US" altLang="ko-KR" b="1" dirty="0" err="1">
                <a:solidFill>
                  <a:schemeClr val="bg1"/>
                </a:solidFill>
              </a:rPr>
              <a:t>Peucker</a:t>
            </a:r>
            <a:r>
              <a:rPr lang="en-US" altLang="ko-KR" b="1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93756" y="5665766"/>
            <a:ext cx="1919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Raspberry Pi </a:t>
            </a:r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기능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3" y="2169748"/>
            <a:ext cx="1762375" cy="31331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3" y="2169748"/>
            <a:ext cx="1762375" cy="3133111"/>
          </a:xfrm>
          <a:prstGeom prst="rect">
            <a:avLst/>
          </a:prstGeom>
        </p:spPr>
      </p:pic>
      <p:pic>
        <p:nvPicPr>
          <p:cNvPr id="18" name="Picture 2" descr="File:Raspberry Pi B+ illustratio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65984" y="2700804"/>
            <a:ext cx="3186336" cy="21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062979" y="5665766"/>
            <a:ext cx="224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Extended </a:t>
            </a:r>
            <a:r>
              <a:rPr lang="en-US" altLang="ko-KR" sz="21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Kalman</a:t>
            </a:r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Filter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48" y="3322756"/>
            <a:ext cx="2349401" cy="8259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157" y="2561220"/>
            <a:ext cx="3041784" cy="23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0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기대효과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557" y="2245153"/>
            <a:ext cx="7379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온도 데이터 저장 및 관리 가능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정밀 측정 기기에 사용 되는 시간과 인력 감소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연속적인 온도 측정 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큰 사고 예방과 보수 가능</a:t>
            </a: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12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098206" y="2911678"/>
            <a:ext cx="3993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</a:t>
            </a:r>
            <a:r>
              <a:rPr kumimoji="0" lang="en-US" altLang="ko-KR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YOU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5" y="2484549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7822" y="1774677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 차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16147" y="3530946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목표 및 요구도 성능  요약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5985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기대효과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616147" y="3058678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40132" y="3187582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16147" y="2611688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구성원소개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40132" y="2740592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구성원 소개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75935" y="4596833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김동환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26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4696" y="459683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박규하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26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99258" y="45968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김현종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24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9343" y="5086074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하드웨어 모델링 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53866" y="5086072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회로 배선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78390" y="5086073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알고리즘 소프트웨어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80" y="1722787"/>
            <a:ext cx="1847850" cy="2695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229" y="1690603"/>
            <a:ext cx="1626645" cy="27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23926" y="3502857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이투데이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5636" y="3046307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인도</a:t>
            </a:r>
            <a:r>
              <a:rPr lang="en-US" altLang="ko-KR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기차 탈선 사고로 </a:t>
            </a:r>
            <a:r>
              <a:rPr lang="en-US" altLang="ko-KR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19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 사망</a:t>
            </a:r>
            <a:endParaRPr lang="ko-KR" altLang="en-US" sz="3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3220" y="3895230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고온으로 인한 철도 휨이 유력한 원인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82805" y="4201949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열악한 정비 상태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011148" y="4591830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83" y="1959157"/>
            <a:ext cx="3518328" cy="34268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865636" y="5111370"/>
            <a:ext cx="3607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왜 철로가 휠까 </a:t>
            </a:r>
            <a:r>
              <a:rPr lang="en-US" altLang="ko-KR" sz="40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40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10169"/>
              </p:ext>
            </p:extLst>
          </p:nvPr>
        </p:nvGraphicFramePr>
        <p:xfrm>
          <a:off x="888557" y="1723407"/>
          <a:ext cx="10875336" cy="1095240"/>
        </p:xfrm>
        <a:graphic>
          <a:graphicData uri="http://schemas.openxmlformats.org/drawingml/2006/table">
            <a:tbl>
              <a:tblPr/>
              <a:tblGrid>
                <a:gridCol w="231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3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대기온도</a:t>
                      </a: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</a:t>
                      </a: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레일온도</a:t>
                      </a:r>
                      <a:r>
                        <a:rPr lang="en-US" altLang="ko-KR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</a:t>
                      </a:r>
                      <a:r>
                        <a:rPr lang="en-US" altLang="ko-KR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</a:t>
                      </a:r>
                      <a:endParaRPr lang="en-US" sz="15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8557" y="1211319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대기 온도와 레일 온도의 관계</a:t>
            </a:r>
            <a:r>
              <a:rPr lang="en-US" altLang="ko-KR" sz="2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&gt;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5" name="_x375068008" descr="EMB0000174846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 bwMode="auto">
          <a:xfrm>
            <a:off x="888557" y="3016992"/>
            <a:ext cx="4613275" cy="315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11148" y="4332572"/>
            <a:ext cx="5272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레일의 온도 증가</a:t>
            </a:r>
            <a:r>
              <a:rPr lang="en-US" altLang="ko-KR" sz="2800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철로가 휜다 </a:t>
            </a:r>
            <a:r>
              <a:rPr lang="en-US" altLang="ko-KR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3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4276024" descr="EMB000029cc25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7" y="2141250"/>
            <a:ext cx="25876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67788520" descr="EMB000029cc25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6" y="2141250"/>
            <a:ext cx="283170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67795216" descr="EMB000029cc25f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71" y="2141250"/>
            <a:ext cx="28797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374034" y="4855875"/>
            <a:ext cx="377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코레일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사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레일 온도 </a:t>
            </a:r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검지장치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64506" y="4855875"/>
            <a:ext cx="285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Voltex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사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레일 온도계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707432" y="4855875"/>
            <a:ext cx="298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2017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년도 </a:t>
            </a:r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캡스톤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디자인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67795216" descr="EMB000029cc25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7" y="1903949"/>
            <a:ext cx="4287856" cy="33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6011148" y="1875813"/>
            <a:ext cx="5619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잉크 표시 추가</a:t>
            </a:r>
            <a:endParaRPr lang="en-US" altLang="ko-KR" sz="32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GPS </a:t>
            </a: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장착</a:t>
            </a:r>
            <a:endParaRPr lang="en-US" altLang="ko-KR" sz="32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설치 간소화</a:t>
            </a:r>
            <a:endParaRPr lang="en-US" altLang="ko-KR" sz="32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큰 규모</a:t>
            </a:r>
            <a:endParaRPr lang="ko-KR" altLang="en-US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14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작품의 요구 및 성능 요약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7" y="1708113"/>
            <a:ext cx="5774441" cy="3700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98" y="1708113"/>
            <a:ext cx="5304413" cy="37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구성도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52" y="1582861"/>
            <a:ext cx="6699191" cy="48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255</TotalTime>
  <Words>236</Words>
  <Application>Microsoft Office PowerPoint</Application>
  <PresentationFormat>와이드스크린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KoPub돋움체 Light</vt:lpstr>
      <vt:lpstr>Meiryo</vt:lpstr>
      <vt:lpstr>맑은 고딕</vt:lpstr>
      <vt:lpstr>함초롬바탕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21</cp:revision>
  <dcterms:created xsi:type="dcterms:W3CDTF">2016-03-12T15:04:52Z</dcterms:created>
  <dcterms:modified xsi:type="dcterms:W3CDTF">2018-04-16T03:00:53Z</dcterms:modified>
</cp:coreProperties>
</file>