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7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3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3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8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8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1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3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5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Ngroxy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5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327" y="359576"/>
            <a:ext cx="12192000" cy="67484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4894810" y="277091"/>
            <a:ext cx="315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网络示意图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68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855" y="683079"/>
            <a:ext cx="12192000" cy="62861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31491" y="166255"/>
            <a:ext cx="368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/>
                </a:solidFill>
              </a:rPr>
              <a:t>虚拟局域网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3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构建虚拟局域网（将网中的机器连在同一个局域网中，可以通过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互访，也可访问各机器所在局域网中的资源）</a:t>
            </a:r>
            <a:endParaRPr lang="en-US" altLang="zh-CN" dirty="0" smtClean="0"/>
          </a:p>
          <a:p>
            <a:r>
              <a:rPr lang="zh-CN" altLang="en-US" dirty="0" smtClean="0"/>
              <a:t>支持自定义域名解析</a:t>
            </a:r>
            <a:endParaRPr lang="en-US" altLang="zh-CN" dirty="0" smtClean="0"/>
          </a:p>
          <a:p>
            <a:r>
              <a:rPr lang="zh-CN" altLang="en-US" dirty="0" smtClean="0"/>
              <a:t>自动判断是否需要进入</a:t>
            </a:r>
            <a:r>
              <a:rPr lang="en-US" altLang="zh-CN" dirty="0" smtClean="0"/>
              <a:t>Ngroxy</a:t>
            </a:r>
            <a:r>
              <a:rPr lang="zh-CN" altLang="en-US" dirty="0" smtClean="0"/>
              <a:t>虚拟网络中获取资源</a:t>
            </a:r>
            <a:endParaRPr lang="en-US" altLang="zh-CN" dirty="0" smtClean="0"/>
          </a:p>
          <a:p>
            <a:r>
              <a:rPr lang="zh-CN" altLang="en-US" dirty="0" smtClean="0"/>
              <a:t>自动在</a:t>
            </a:r>
            <a:r>
              <a:rPr lang="en-US" altLang="zh-CN" dirty="0" smtClean="0"/>
              <a:t>Ngroxy</a:t>
            </a:r>
            <a:r>
              <a:rPr lang="zh-CN" altLang="en-US" dirty="0" smtClean="0"/>
              <a:t>虚拟网络中寻找最短路径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53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使用账号密码</a:t>
            </a:r>
            <a:r>
              <a:rPr lang="zh-CN" altLang="en-US" dirty="0"/>
              <a:t>登录</a:t>
            </a:r>
            <a:r>
              <a:rPr lang="en-US" altLang="zh-CN" dirty="0" smtClean="0"/>
              <a:t>Ngroxy</a:t>
            </a:r>
            <a:r>
              <a:rPr lang="zh-CN" altLang="en-US" dirty="0" smtClean="0"/>
              <a:t>，获取好友列表，邀请好友创建虚拟局域网，设置本机允许该虚拟局域网访问的网络资源），互访虚拟局域网内的各自的资源。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18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使用安卓版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，登录</a:t>
            </a:r>
            <a:r>
              <a:rPr lang="en-US" altLang="zh-CN" dirty="0" smtClean="0"/>
              <a:t>Ngroxy</a:t>
            </a:r>
            <a:r>
              <a:rPr lang="zh-CN" altLang="en-US" dirty="0" smtClean="0"/>
              <a:t>，加入一个虚拟局域网。在外网的用户通过加入这个虚拟局域网访问，该安卓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所在的网络的资源，比如数据库，网站。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16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149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Ngroxy设计</vt:lpstr>
      <vt:lpstr>PowerPoint 演示文稿</vt:lpstr>
      <vt:lpstr>PowerPoint 演示文稿</vt:lpstr>
      <vt:lpstr>功能</vt:lpstr>
      <vt:lpstr>应用场景一</vt:lpstr>
      <vt:lpstr>应用场景二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朱宏飞</dc:creator>
  <cp:lastModifiedBy>朱宏飞</cp:lastModifiedBy>
  <cp:revision>9</cp:revision>
  <dcterms:created xsi:type="dcterms:W3CDTF">2017-03-16T09:56:53Z</dcterms:created>
  <dcterms:modified xsi:type="dcterms:W3CDTF">2017-03-18T11:02:45Z</dcterms:modified>
</cp:coreProperties>
</file>