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3131"/>
    <a:srgbClr val="32E6AA"/>
    <a:srgbClr val="C969B4"/>
    <a:srgbClr val="B889DB"/>
    <a:srgbClr val="7C9DDE"/>
    <a:srgbClr val="19D0D9"/>
    <a:srgbClr val="F4860C"/>
    <a:srgbClr val="740074"/>
    <a:srgbClr val="F197ED"/>
    <a:srgbClr val="EEE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7" autoAdjust="0"/>
    <p:restoredTop sz="94660"/>
  </p:normalViewPr>
  <p:slideViewPr>
    <p:cSldViewPr>
      <p:cViewPr varScale="1">
        <p:scale>
          <a:sx n="92" d="100"/>
          <a:sy n="92" d="100"/>
        </p:scale>
        <p:origin x="2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6859F-497B-4D18-900D-46C191DE676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2519D-CCC8-4F1D-881E-32920F49334C}">
      <dgm:prSet phldrT="[Text]"/>
      <dgm:spPr/>
      <dgm:t>
        <a:bodyPr/>
        <a:lstStyle/>
        <a:p>
          <a:endParaRPr lang="en-US" dirty="0"/>
        </a:p>
      </dgm:t>
    </dgm:pt>
    <dgm:pt modelId="{F475D665-5421-4A5D-81D2-920E82C3F334}" type="sibTrans" cxnId="{98A5B8CD-577D-450B-A22C-8F9722325B69}">
      <dgm:prSet/>
      <dgm:spPr/>
      <dgm:t>
        <a:bodyPr/>
        <a:lstStyle/>
        <a:p>
          <a:endParaRPr lang="en-US"/>
        </a:p>
      </dgm:t>
    </dgm:pt>
    <dgm:pt modelId="{A9588FCB-B36C-4CEA-9E74-409BB45249B7}" type="parTrans" cxnId="{98A5B8CD-577D-450B-A22C-8F9722325B69}">
      <dgm:prSet/>
      <dgm:spPr/>
      <dgm:t>
        <a:bodyPr/>
        <a:lstStyle/>
        <a:p>
          <a:endParaRPr lang="en-US"/>
        </a:p>
      </dgm:t>
    </dgm:pt>
    <dgm:pt modelId="{756032C4-C92C-4061-8F95-F837B823D549}" type="pres">
      <dgm:prSet presAssocID="{63B6859F-497B-4D18-900D-46C191DE6763}" presName="Name0" presStyleCnt="0">
        <dgm:presLayoutVars>
          <dgm:chMax val="7"/>
          <dgm:chPref val="5"/>
        </dgm:presLayoutVars>
      </dgm:prSet>
      <dgm:spPr/>
    </dgm:pt>
    <dgm:pt modelId="{0657B8E5-5FB2-4E92-BF58-DF3D891800AE}" type="pres">
      <dgm:prSet presAssocID="{63B6859F-497B-4D18-900D-46C191DE6763}" presName="arrowNode" presStyleLbl="node1" presStyleIdx="0" presStyleCnt="1" custLinFactNeighborX="-9081" custLinFactNeighborY="-8009"/>
      <dgm:spPr>
        <a:solidFill>
          <a:schemeClr val="bg1">
            <a:lumMod val="75000"/>
          </a:schemeClr>
        </a:solidFill>
      </dgm:spPr>
    </dgm:pt>
    <dgm:pt modelId="{53172D6F-4B65-4823-A501-D6C0DB30DFDB}" type="pres">
      <dgm:prSet presAssocID="{0022519D-CCC8-4F1D-881E-32920F49334C}" presName="txNode1" presStyleLbl="revTx" presStyleIdx="0" presStyleCnt="1" custScaleX="82715" custLinFactNeighborX="74553" custLinFactNeighborY="72696">
        <dgm:presLayoutVars>
          <dgm:bulletEnabled val="1"/>
        </dgm:presLayoutVars>
      </dgm:prSet>
      <dgm:spPr/>
    </dgm:pt>
  </dgm:ptLst>
  <dgm:cxnLst>
    <dgm:cxn modelId="{341FA010-0623-4367-8AFF-4006450211B1}" type="presOf" srcId="{63B6859F-497B-4D18-900D-46C191DE6763}" destId="{756032C4-C92C-4061-8F95-F837B823D549}" srcOrd="0" destOrd="0" presId="urn:microsoft.com/office/officeart/2009/3/layout/DescendingProcess"/>
    <dgm:cxn modelId="{98A5B8CD-577D-450B-A22C-8F9722325B69}" srcId="{63B6859F-497B-4D18-900D-46C191DE6763}" destId="{0022519D-CCC8-4F1D-881E-32920F49334C}" srcOrd="0" destOrd="0" parTransId="{A9588FCB-B36C-4CEA-9E74-409BB45249B7}" sibTransId="{F475D665-5421-4A5D-81D2-920E82C3F334}"/>
    <dgm:cxn modelId="{2098FAEF-E44E-47C5-A93D-C97ED5712C50}" type="presOf" srcId="{0022519D-CCC8-4F1D-881E-32920F49334C}" destId="{53172D6F-4B65-4823-A501-D6C0DB30DFDB}" srcOrd="0" destOrd="0" presId="urn:microsoft.com/office/officeart/2009/3/layout/DescendingProcess"/>
    <dgm:cxn modelId="{725FE2B3-6679-4D28-96A0-485FFC111590}" type="presParOf" srcId="{756032C4-C92C-4061-8F95-F837B823D549}" destId="{0657B8E5-5FB2-4E92-BF58-DF3D891800AE}" srcOrd="0" destOrd="0" presId="urn:microsoft.com/office/officeart/2009/3/layout/DescendingProcess"/>
    <dgm:cxn modelId="{1705E8E3-6802-4E3D-8094-280AC6B44DEB}" type="presParOf" srcId="{756032C4-C92C-4061-8F95-F837B823D549}" destId="{53172D6F-4B65-4823-A501-D6C0DB30DFDB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33638-A913-4191-8026-251F240B311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924B359-D8A7-46CF-8DB5-1831EA6E09D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7D86D60-30BF-415B-BAF8-96E9C0227D9F}" type="parTrans" cxnId="{B577CA29-6DD8-4603-B8B6-C4A45B33310C}">
      <dgm:prSet/>
      <dgm:spPr/>
      <dgm:t>
        <a:bodyPr/>
        <a:lstStyle/>
        <a:p>
          <a:endParaRPr lang="en-US"/>
        </a:p>
      </dgm:t>
    </dgm:pt>
    <dgm:pt modelId="{4B3FB064-9947-4BF1-927C-12CCF5610580}" type="sibTrans" cxnId="{B577CA29-6DD8-4603-B8B6-C4A45B33310C}">
      <dgm:prSet/>
      <dgm:spPr/>
      <dgm:t>
        <a:bodyPr/>
        <a:lstStyle/>
        <a:p>
          <a:endParaRPr lang="en-US"/>
        </a:p>
      </dgm:t>
    </dgm:pt>
    <dgm:pt modelId="{2F57B829-2537-4D87-9E8F-432FB9F4813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B05FE4F-E07D-42C1-A31C-5083A6BEC001}" type="parTrans" cxnId="{71C43EBD-5971-40C2-B788-F330EEA80414}">
      <dgm:prSet/>
      <dgm:spPr/>
      <dgm:t>
        <a:bodyPr/>
        <a:lstStyle/>
        <a:p>
          <a:endParaRPr lang="en-US"/>
        </a:p>
      </dgm:t>
    </dgm:pt>
    <dgm:pt modelId="{FE0BBC87-6E09-420E-ADA4-AC84C1DBF9FF}" type="sibTrans" cxnId="{71C43EBD-5971-40C2-B788-F330EEA80414}">
      <dgm:prSet/>
      <dgm:spPr/>
      <dgm:t>
        <a:bodyPr/>
        <a:lstStyle/>
        <a:p>
          <a:endParaRPr lang="en-US"/>
        </a:p>
      </dgm:t>
    </dgm:pt>
    <dgm:pt modelId="{2960BCB4-C970-4810-933A-FC79BCFA6C8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22A73DA-6186-4970-B028-BD5609732A20}" type="sibTrans" cxnId="{B4E3D218-E349-4FEE-832E-634B04ABC532}">
      <dgm:prSet/>
      <dgm:spPr/>
      <dgm:t>
        <a:bodyPr/>
        <a:lstStyle/>
        <a:p>
          <a:endParaRPr lang="en-US"/>
        </a:p>
      </dgm:t>
    </dgm:pt>
    <dgm:pt modelId="{0637AF96-9B22-4818-BF1F-55463DD349E1}" type="parTrans" cxnId="{B4E3D218-E349-4FEE-832E-634B04ABC532}">
      <dgm:prSet/>
      <dgm:spPr/>
      <dgm:t>
        <a:bodyPr/>
        <a:lstStyle/>
        <a:p>
          <a:endParaRPr lang="en-US"/>
        </a:p>
      </dgm:t>
    </dgm:pt>
    <dgm:pt modelId="{3C4BCC7F-00CF-4FE0-829A-3A3443DD08A1}">
      <dgm:prSet phldrT="[Text]"/>
      <dgm:spPr/>
      <dgm:t>
        <a:bodyPr/>
        <a:lstStyle/>
        <a:p>
          <a:endParaRPr lang="en-US" dirty="0"/>
        </a:p>
      </dgm:t>
    </dgm:pt>
    <dgm:pt modelId="{2953F1F3-02A1-41A3-B34D-684D553F2F61}" type="parTrans" cxnId="{CCB34809-0C54-4FA4-9D9C-3A92552C5F50}">
      <dgm:prSet/>
      <dgm:spPr/>
      <dgm:t>
        <a:bodyPr/>
        <a:lstStyle/>
        <a:p>
          <a:endParaRPr lang="en-US"/>
        </a:p>
      </dgm:t>
    </dgm:pt>
    <dgm:pt modelId="{F6EFB62F-2F07-4318-B960-59BCAB133160}" type="sibTrans" cxnId="{CCB34809-0C54-4FA4-9D9C-3A92552C5F50}">
      <dgm:prSet/>
      <dgm:spPr/>
      <dgm:t>
        <a:bodyPr/>
        <a:lstStyle/>
        <a:p>
          <a:endParaRPr lang="en-US"/>
        </a:p>
      </dgm:t>
    </dgm:pt>
    <dgm:pt modelId="{E7F157AD-D46A-4083-A6B5-1A0DCF064560}">
      <dgm:prSet phldrT="[Text]"/>
      <dgm:spPr/>
      <dgm:t>
        <a:bodyPr/>
        <a:lstStyle/>
        <a:p>
          <a:endParaRPr lang="en-US" dirty="0"/>
        </a:p>
      </dgm:t>
    </dgm:pt>
    <dgm:pt modelId="{D32231D6-18F0-4A28-824F-0DC4AFBC8A82}" type="parTrans" cxnId="{E22D1975-7415-4FAC-A8C2-18FD980BFAE6}">
      <dgm:prSet/>
      <dgm:spPr/>
      <dgm:t>
        <a:bodyPr/>
        <a:lstStyle/>
        <a:p>
          <a:endParaRPr lang="en-US"/>
        </a:p>
      </dgm:t>
    </dgm:pt>
    <dgm:pt modelId="{CA6A1DE7-B93B-4185-AEF8-AE0F5B2B812C}" type="sibTrans" cxnId="{E22D1975-7415-4FAC-A8C2-18FD980BFAE6}">
      <dgm:prSet/>
      <dgm:spPr/>
      <dgm:t>
        <a:bodyPr/>
        <a:lstStyle/>
        <a:p>
          <a:endParaRPr lang="en-US"/>
        </a:p>
      </dgm:t>
    </dgm:pt>
    <dgm:pt modelId="{C1053D8C-82E5-410C-BC12-7AB038B3B44D}" type="pres">
      <dgm:prSet presAssocID="{7F133638-A913-4191-8026-251F240B3119}" presName="Name0" presStyleCnt="0">
        <dgm:presLayoutVars>
          <dgm:dir/>
          <dgm:resizeHandles val="exact"/>
        </dgm:presLayoutVars>
      </dgm:prSet>
      <dgm:spPr/>
    </dgm:pt>
    <dgm:pt modelId="{12F3A5DE-ED67-44F6-B776-1ED4425A7F9D}" type="pres">
      <dgm:prSet presAssocID="{7F133638-A913-4191-8026-251F240B3119}" presName="arrow" presStyleLbl="bgShp" presStyleIdx="0" presStyleCnt="1"/>
      <dgm:spPr>
        <a:solidFill>
          <a:srgbClr val="00B0F0"/>
        </a:solidFill>
      </dgm:spPr>
    </dgm:pt>
    <dgm:pt modelId="{9095FB2E-7C8E-4AE0-BB41-DB02E05ECEB3}" type="pres">
      <dgm:prSet presAssocID="{7F133638-A913-4191-8026-251F240B3119}" presName="points" presStyleCnt="0"/>
      <dgm:spPr/>
    </dgm:pt>
    <dgm:pt modelId="{72F8E74D-6D96-43B2-9A59-C907B37E2E46}" type="pres">
      <dgm:prSet presAssocID="{2960BCB4-C970-4810-933A-FC79BCFA6C8D}" presName="compositeA" presStyleCnt="0"/>
      <dgm:spPr/>
    </dgm:pt>
    <dgm:pt modelId="{D8EE56E2-1596-4A95-948F-F5939294F5AE}" type="pres">
      <dgm:prSet presAssocID="{2960BCB4-C970-4810-933A-FC79BCFA6C8D}" presName="textA" presStyleLbl="revTx" presStyleIdx="0" presStyleCnt="5">
        <dgm:presLayoutVars>
          <dgm:bulletEnabled val="1"/>
        </dgm:presLayoutVars>
      </dgm:prSet>
      <dgm:spPr/>
    </dgm:pt>
    <dgm:pt modelId="{D214C946-F86B-4BB9-9234-A8285BAC810D}" type="pres">
      <dgm:prSet presAssocID="{2960BCB4-C970-4810-933A-FC79BCFA6C8D}" presName="circleA" presStyleLbl="node1" presStyleIdx="0" presStyleCnt="5"/>
      <dgm:spPr>
        <a:xfrm>
          <a:off x="82150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14CF28CC-3FDA-43DB-8F5B-054DCD576490}" type="pres">
      <dgm:prSet presAssocID="{2960BCB4-C970-4810-933A-FC79BCFA6C8D}" presName="spaceA" presStyleCnt="0"/>
      <dgm:spPr/>
    </dgm:pt>
    <dgm:pt modelId="{6108858A-964C-490F-BF4F-32041B61B526}" type="pres">
      <dgm:prSet presAssocID="{F22A73DA-6186-4970-B028-BD5609732A20}" presName="space" presStyleCnt="0"/>
      <dgm:spPr/>
    </dgm:pt>
    <dgm:pt modelId="{38BF86AA-37E0-4FF4-A48A-147BB669C13A}" type="pres">
      <dgm:prSet presAssocID="{5924B359-D8A7-46CF-8DB5-1831EA6E09DB}" presName="compositeB" presStyleCnt="0"/>
      <dgm:spPr/>
    </dgm:pt>
    <dgm:pt modelId="{9AECD0B5-E139-4707-B4A3-328B7B5A01C0}" type="pres">
      <dgm:prSet presAssocID="{5924B359-D8A7-46CF-8DB5-1831EA6E09DB}" presName="textB" presStyleLbl="revTx" presStyleIdx="1" presStyleCnt="5">
        <dgm:presLayoutVars>
          <dgm:bulletEnabled val="1"/>
        </dgm:presLayoutVars>
      </dgm:prSet>
      <dgm:spPr/>
    </dgm:pt>
    <dgm:pt modelId="{BED8B5DA-58C2-478A-AD8A-64DE19D38179}" type="pres">
      <dgm:prSet presAssocID="{5924B359-D8A7-46CF-8DB5-1831EA6E09DB}" presName="circleB" presStyleLbl="node1" presStyleIdx="1" presStyleCnt="5"/>
      <dgm:spPr>
        <a:xfrm>
          <a:off x="292098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AD142D1F-6058-41CF-9959-DF1B0EAB0AD2}" type="pres">
      <dgm:prSet presAssocID="{5924B359-D8A7-46CF-8DB5-1831EA6E09DB}" presName="spaceB" presStyleCnt="0"/>
      <dgm:spPr/>
    </dgm:pt>
    <dgm:pt modelId="{EE766078-400B-4898-BDF8-AF844482ACD1}" type="pres">
      <dgm:prSet presAssocID="{4B3FB064-9947-4BF1-927C-12CCF5610580}" presName="space" presStyleCnt="0"/>
      <dgm:spPr/>
    </dgm:pt>
    <dgm:pt modelId="{72C8CC9B-AF77-45E9-A093-E243C614A9EB}" type="pres">
      <dgm:prSet presAssocID="{2F57B829-2537-4D87-9E8F-432FB9F48130}" presName="compositeA" presStyleCnt="0"/>
      <dgm:spPr/>
    </dgm:pt>
    <dgm:pt modelId="{75B9C140-7C8D-4D3F-854C-E26480A6DA7C}" type="pres">
      <dgm:prSet presAssocID="{2F57B829-2537-4D87-9E8F-432FB9F48130}" presName="textA" presStyleLbl="revTx" presStyleIdx="2" presStyleCnt="5">
        <dgm:presLayoutVars>
          <dgm:bulletEnabled val="1"/>
        </dgm:presLayoutVars>
      </dgm:prSet>
      <dgm:spPr/>
    </dgm:pt>
    <dgm:pt modelId="{7172A374-C6CE-41C7-A6E7-81A78E8F2518}" type="pres">
      <dgm:prSet presAssocID="{2F57B829-2537-4D87-9E8F-432FB9F48130}" presName="circleA" presStyleLbl="node1" presStyleIdx="2" presStyleCnt="5"/>
      <dgm:spPr>
        <a:solidFill>
          <a:schemeClr val="bg1"/>
        </a:solidFill>
      </dgm:spPr>
    </dgm:pt>
    <dgm:pt modelId="{3D46EA3E-5053-4DCE-84CD-9725082BD093}" type="pres">
      <dgm:prSet presAssocID="{2F57B829-2537-4D87-9E8F-432FB9F48130}" presName="spaceA" presStyleCnt="0"/>
      <dgm:spPr/>
    </dgm:pt>
    <dgm:pt modelId="{BFEC941E-ACF4-4683-941D-01AEB0F58B04}" type="pres">
      <dgm:prSet presAssocID="{FE0BBC87-6E09-420E-ADA4-AC84C1DBF9FF}" presName="space" presStyleCnt="0"/>
      <dgm:spPr/>
    </dgm:pt>
    <dgm:pt modelId="{5E22DD23-F8BD-48D0-B3A7-084CF4C57719}" type="pres">
      <dgm:prSet presAssocID="{E7F157AD-D46A-4083-A6B5-1A0DCF064560}" presName="compositeB" presStyleCnt="0"/>
      <dgm:spPr/>
    </dgm:pt>
    <dgm:pt modelId="{ADD23692-1F80-46AF-8694-CE8143F94499}" type="pres">
      <dgm:prSet presAssocID="{E7F157AD-D46A-4083-A6B5-1A0DCF064560}" presName="textB" presStyleLbl="revTx" presStyleIdx="3" presStyleCnt="5">
        <dgm:presLayoutVars>
          <dgm:bulletEnabled val="1"/>
        </dgm:presLayoutVars>
      </dgm:prSet>
      <dgm:spPr/>
    </dgm:pt>
    <dgm:pt modelId="{ABB71908-B048-4523-BB4E-E1B7691F23B5}" type="pres">
      <dgm:prSet presAssocID="{E7F157AD-D46A-4083-A6B5-1A0DCF064560}" presName="circleB" presStyleLbl="node1" presStyleIdx="3" presStyleCnt="5"/>
      <dgm:spPr>
        <a:xfrm>
          <a:off x="5003236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E95BE96-CD5B-47FD-B08A-C34DF8B41A30}" type="pres">
      <dgm:prSet presAssocID="{E7F157AD-D46A-4083-A6B5-1A0DCF064560}" presName="spaceB" presStyleCnt="0"/>
      <dgm:spPr/>
    </dgm:pt>
    <dgm:pt modelId="{02AA987E-E941-454D-BF4E-9E2CE939A8D2}" type="pres">
      <dgm:prSet presAssocID="{CA6A1DE7-B93B-4185-AEF8-AE0F5B2B812C}" presName="space" presStyleCnt="0"/>
      <dgm:spPr/>
    </dgm:pt>
    <dgm:pt modelId="{ABD1B685-FF79-4ED2-B07E-89C3667A52CB}" type="pres">
      <dgm:prSet presAssocID="{3C4BCC7F-00CF-4FE0-829A-3A3443DD08A1}" presName="compositeA" presStyleCnt="0"/>
      <dgm:spPr/>
    </dgm:pt>
    <dgm:pt modelId="{3EB77BB9-39AB-429F-92FF-39C04440BE64}" type="pres">
      <dgm:prSet presAssocID="{3C4BCC7F-00CF-4FE0-829A-3A3443DD08A1}" presName="textA" presStyleLbl="revTx" presStyleIdx="4" presStyleCnt="5">
        <dgm:presLayoutVars>
          <dgm:bulletEnabled val="1"/>
        </dgm:presLayoutVars>
      </dgm:prSet>
      <dgm:spPr/>
    </dgm:pt>
    <dgm:pt modelId="{7C59B82E-BE94-44F8-A4AC-253A5AC64A10}" type="pres">
      <dgm:prSet presAssocID="{3C4BCC7F-00CF-4FE0-829A-3A3443DD08A1}" presName="circleA" presStyleLbl="node1" presStyleIdx="4" presStyleCnt="5"/>
      <dgm:spPr>
        <a:xfrm>
          <a:off x="649373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86F92862-EF9D-421B-ACED-060F03F13508}" type="pres">
      <dgm:prSet presAssocID="{3C4BCC7F-00CF-4FE0-829A-3A3443DD08A1}" presName="spaceA" presStyleCnt="0"/>
      <dgm:spPr/>
    </dgm:pt>
  </dgm:ptLst>
  <dgm:cxnLst>
    <dgm:cxn modelId="{CCB34809-0C54-4FA4-9D9C-3A92552C5F50}" srcId="{7F133638-A913-4191-8026-251F240B3119}" destId="{3C4BCC7F-00CF-4FE0-829A-3A3443DD08A1}" srcOrd="4" destOrd="0" parTransId="{2953F1F3-02A1-41A3-B34D-684D553F2F61}" sibTransId="{F6EFB62F-2F07-4318-B960-59BCAB133160}"/>
    <dgm:cxn modelId="{E9FEE913-0EA2-4BC0-AD5E-459A19D683C6}" type="presOf" srcId="{E7F157AD-D46A-4083-A6B5-1A0DCF064560}" destId="{ADD23692-1F80-46AF-8694-CE8143F94499}" srcOrd="0" destOrd="0" presId="urn:microsoft.com/office/officeart/2005/8/layout/hProcess11"/>
    <dgm:cxn modelId="{B4E3D218-E349-4FEE-832E-634B04ABC532}" srcId="{7F133638-A913-4191-8026-251F240B3119}" destId="{2960BCB4-C970-4810-933A-FC79BCFA6C8D}" srcOrd="0" destOrd="0" parTransId="{0637AF96-9B22-4818-BF1F-55463DD349E1}" sibTransId="{F22A73DA-6186-4970-B028-BD5609732A20}"/>
    <dgm:cxn modelId="{DB62BC1E-5431-4697-B57A-E061460D4B7B}" type="presOf" srcId="{7F133638-A913-4191-8026-251F240B3119}" destId="{C1053D8C-82E5-410C-BC12-7AB038B3B44D}" srcOrd="0" destOrd="0" presId="urn:microsoft.com/office/officeart/2005/8/layout/hProcess11"/>
    <dgm:cxn modelId="{B577CA29-6DD8-4603-B8B6-C4A45B33310C}" srcId="{7F133638-A913-4191-8026-251F240B3119}" destId="{5924B359-D8A7-46CF-8DB5-1831EA6E09DB}" srcOrd="1" destOrd="0" parTransId="{17D86D60-30BF-415B-BAF8-96E9C0227D9F}" sibTransId="{4B3FB064-9947-4BF1-927C-12CCF5610580}"/>
    <dgm:cxn modelId="{AD03243E-6E37-45D5-9CC3-ABD429473B43}" type="presOf" srcId="{3C4BCC7F-00CF-4FE0-829A-3A3443DD08A1}" destId="{3EB77BB9-39AB-429F-92FF-39C04440BE64}" srcOrd="0" destOrd="0" presId="urn:microsoft.com/office/officeart/2005/8/layout/hProcess11"/>
    <dgm:cxn modelId="{7850BB5F-BEC9-491B-8CD2-975BABDCEA33}" type="presOf" srcId="{2960BCB4-C970-4810-933A-FC79BCFA6C8D}" destId="{D8EE56E2-1596-4A95-948F-F5939294F5AE}" srcOrd="0" destOrd="0" presId="urn:microsoft.com/office/officeart/2005/8/layout/hProcess11"/>
    <dgm:cxn modelId="{E22D1975-7415-4FAC-A8C2-18FD980BFAE6}" srcId="{7F133638-A913-4191-8026-251F240B3119}" destId="{E7F157AD-D46A-4083-A6B5-1A0DCF064560}" srcOrd="3" destOrd="0" parTransId="{D32231D6-18F0-4A28-824F-0DC4AFBC8A82}" sibTransId="{CA6A1DE7-B93B-4185-AEF8-AE0F5B2B812C}"/>
    <dgm:cxn modelId="{4691F59C-1E73-4A7F-9FC4-FC3F5C9AF782}" type="presOf" srcId="{5924B359-D8A7-46CF-8DB5-1831EA6E09DB}" destId="{9AECD0B5-E139-4707-B4A3-328B7B5A01C0}" srcOrd="0" destOrd="0" presId="urn:microsoft.com/office/officeart/2005/8/layout/hProcess11"/>
    <dgm:cxn modelId="{71C43EBD-5971-40C2-B788-F330EEA80414}" srcId="{7F133638-A913-4191-8026-251F240B3119}" destId="{2F57B829-2537-4D87-9E8F-432FB9F48130}" srcOrd="2" destOrd="0" parTransId="{4B05FE4F-E07D-42C1-A31C-5083A6BEC001}" sibTransId="{FE0BBC87-6E09-420E-ADA4-AC84C1DBF9FF}"/>
    <dgm:cxn modelId="{E3E18AD0-0118-4135-9B78-B91D38C70C13}" type="presOf" srcId="{2F57B829-2537-4D87-9E8F-432FB9F48130}" destId="{75B9C140-7C8D-4D3F-854C-E26480A6DA7C}" srcOrd="0" destOrd="0" presId="urn:microsoft.com/office/officeart/2005/8/layout/hProcess11"/>
    <dgm:cxn modelId="{F437306F-36C8-4156-A392-6C4313170513}" type="presParOf" srcId="{C1053D8C-82E5-410C-BC12-7AB038B3B44D}" destId="{12F3A5DE-ED67-44F6-B776-1ED4425A7F9D}" srcOrd="0" destOrd="0" presId="urn:microsoft.com/office/officeart/2005/8/layout/hProcess11"/>
    <dgm:cxn modelId="{2EB9A781-B57A-413B-895B-685C1F74A49D}" type="presParOf" srcId="{C1053D8C-82E5-410C-BC12-7AB038B3B44D}" destId="{9095FB2E-7C8E-4AE0-BB41-DB02E05ECEB3}" srcOrd="1" destOrd="0" presId="urn:microsoft.com/office/officeart/2005/8/layout/hProcess11"/>
    <dgm:cxn modelId="{CBEA5CC5-AAFA-4403-8A3B-CE673689055D}" type="presParOf" srcId="{9095FB2E-7C8E-4AE0-BB41-DB02E05ECEB3}" destId="{72F8E74D-6D96-43B2-9A59-C907B37E2E46}" srcOrd="0" destOrd="0" presId="urn:microsoft.com/office/officeart/2005/8/layout/hProcess11"/>
    <dgm:cxn modelId="{213D8072-1385-4650-9ADD-78BBFC2423B8}" type="presParOf" srcId="{72F8E74D-6D96-43B2-9A59-C907B37E2E46}" destId="{D8EE56E2-1596-4A95-948F-F5939294F5AE}" srcOrd="0" destOrd="0" presId="urn:microsoft.com/office/officeart/2005/8/layout/hProcess11"/>
    <dgm:cxn modelId="{F1E4B7F9-8202-4963-AD22-8E072247E026}" type="presParOf" srcId="{72F8E74D-6D96-43B2-9A59-C907B37E2E46}" destId="{D214C946-F86B-4BB9-9234-A8285BAC810D}" srcOrd="1" destOrd="0" presId="urn:microsoft.com/office/officeart/2005/8/layout/hProcess11"/>
    <dgm:cxn modelId="{53A948B5-4C61-47DE-AC94-9BA9671B0A3E}" type="presParOf" srcId="{72F8E74D-6D96-43B2-9A59-C907B37E2E46}" destId="{14CF28CC-3FDA-43DB-8F5B-054DCD576490}" srcOrd="2" destOrd="0" presId="urn:microsoft.com/office/officeart/2005/8/layout/hProcess11"/>
    <dgm:cxn modelId="{E7992972-4E55-45EF-8E5C-0442E468684E}" type="presParOf" srcId="{9095FB2E-7C8E-4AE0-BB41-DB02E05ECEB3}" destId="{6108858A-964C-490F-BF4F-32041B61B526}" srcOrd="1" destOrd="0" presId="urn:microsoft.com/office/officeart/2005/8/layout/hProcess11"/>
    <dgm:cxn modelId="{6A9DD169-FE98-467C-8A3F-FFD1448D65AB}" type="presParOf" srcId="{9095FB2E-7C8E-4AE0-BB41-DB02E05ECEB3}" destId="{38BF86AA-37E0-4FF4-A48A-147BB669C13A}" srcOrd="2" destOrd="0" presId="urn:microsoft.com/office/officeart/2005/8/layout/hProcess11"/>
    <dgm:cxn modelId="{2CBE7AAC-6672-44BB-B331-A6425E8B3876}" type="presParOf" srcId="{38BF86AA-37E0-4FF4-A48A-147BB669C13A}" destId="{9AECD0B5-E139-4707-B4A3-328B7B5A01C0}" srcOrd="0" destOrd="0" presId="urn:microsoft.com/office/officeart/2005/8/layout/hProcess11"/>
    <dgm:cxn modelId="{4F08056D-2DC8-4864-9EEB-7265A219758F}" type="presParOf" srcId="{38BF86AA-37E0-4FF4-A48A-147BB669C13A}" destId="{BED8B5DA-58C2-478A-AD8A-64DE19D38179}" srcOrd="1" destOrd="0" presId="urn:microsoft.com/office/officeart/2005/8/layout/hProcess11"/>
    <dgm:cxn modelId="{0165E2DC-1E73-4716-8E11-D1F3BAE56421}" type="presParOf" srcId="{38BF86AA-37E0-4FF4-A48A-147BB669C13A}" destId="{AD142D1F-6058-41CF-9959-DF1B0EAB0AD2}" srcOrd="2" destOrd="0" presId="urn:microsoft.com/office/officeart/2005/8/layout/hProcess11"/>
    <dgm:cxn modelId="{093637F1-7BDA-403F-B935-7BE2EDE5BDE6}" type="presParOf" srcId="{9095FB2E-7C8E-4AE0-BB41-DB02E05ECEB3}" destId="{EE766078-400B-4898-BDF8-AF844482ACD1}" srcOrd="3" destOrd="0" presId="urn:microsoft.com/office/officeart/2005/8/layout/hProcess11"/>
    <dgm:cxn modelId="{FA3F417C-1B07-4870-9D8A-18889DF0E420}" type="presParOf" srcId="{9095FB2E-7C8E-4AE0-BB41-DB02E05ECEB3}" destId="{72C8CC9B-AF77-45E9-A093-E243C614A9EB}" srcOrd="4" destOrd="0" presId="urn:microsoft.com/office/officeart/2005/8/layout/hProcess11"/>
    <dgm:cxn modelId="{BCF79157-D720-4740-B3CC-3EBCB0C66A6F}" type="presParOf" srcId="{72C8CC9B-AF77-45E9-A093-E243C614A9EB}" destId="{75B9C140-7C8D-4D3F-854C-E26480A6DA7C}" srcOrd="0" destOrd="0" presId="urn:microsoft.com/office/officeart/2005/8/layout/hProcess11"/>
    <dgm:cxn modelId="{2ABD2250-02C4-4603-BC78-002F17ED7735}" type="presParOf" srcId="{72C8CC9B-AF77-45E9-A093-E243C614A9EB}" destId="{7172A374-C6CE-41C7-A6E7-81A78E8F2518}" srcOrd="1" destOrd="0" presId="urn:microsoft.com/office/officeart/2005/8/layout/hProcess11"/>
    <dgm:cxn modelId="{81368433-238C-4B83-BDF1-5C4FA1462D0A}" type="presParOf" srcId="{72C8CC9B-AF77-45E9-A093-E243C614A9EB}" destId="{3D46EA3E-5053-4DCE-84CD-9725082BD093}" srcOrd="2" destOrd="0" presId="urn:microsoft.com/office/officeart/2005/8/layout/hProcess11"/>
    <dgm:cxn modelId="{A6C61F91-D0F7-41DB-ACC1-A6FBF305D1BA}" type="presParOf" srcId="{9095FB2E-7C8E-4AE0-BB41-DB02E05ECEB3}" destId="{BFEC941E-ACF4-4683-941D-01AEB0F58B04}" srcOrd="5" destOrd="0" presId="urn:microsoft.com/office/officeart/2005/8/layout/hProcess11"/>
    <dgm:cxn modelId="{B8FE905D-54AD-4090-8B0A-BB39CC3B1529}" type="presParOf" srcId="{9095FB2E-7C8E-4AE0-BB41-DB02E05ECEB3}" destId="{5E22DD23-F8BD-48D0-B3A7-084CF4C57719}" srcOrd="6" destOrd="0" presId="urn:microsoft.com/office/officeart/2005/8/layout/hProcess11"/>
    <dgm:cxn modelId="{5A4248D4-F940-488A-8A21-63D5B947A90D}" type="presParOf" srcId="{5E22DD23-F8BD-48D0-B3A7-084CF4C57719}" destId="{ADD23692-1F80-46AF-8694-CE8143F94499}" srcOrd="0" destOrd="0" presId="urn:microsoft.com/office/officeart/2005/8/layout/hProcess11"/>
    <dgm:cxn modelId="{FBED1268-5BA6-4471-96CE-25DDEFF5C1BD}" type="presParOf" srcId="{5E22DD23-F8BD-48D0-B3A7-084CF4C57719}" destId="{ABB71908-B048-4523-BB4E-E1B7691F23B5}" srcOrd="1" destOrd="0" presId="urn:microsoft.com/office/officeart/2005/8/layout/hProcess11"/>
    <dgm:cxn modelId="{D1A7BC41-724D-4BBF-95D9-BB18CA659C0D}" type="presParOf" srcId="{5E22DD23-F8BD-48D0-B3A7-084CF4C57719}" destId="{BE95BE96-CD5B-47FD-B08A-C34DF8B41A30}" srcOrd="2" destOrd="0" presId="urn:microsoft.com/office/officeart/2005/8/layout/hProcess11"/>
    <dgm:cxn modelId="{3A2A12ED-CB7E-4031-8890-E3AF350D706A}" type="presParOf" srcId="{9095FB2E-7C8E-4AE0-BB41-DB02E05ECEB3}" destId="{02AA987E-E941-454D-BF4E-9E2CE939A8D2}" srcOrd="7" destOrd="0" presId="urn:microsoft.com/office/officeart/2005/8/layout/hProcess11"/>
    <dgm:cxn modelId="{8F1F1124-9470-499C-87BC-ED947CC71499}" type="presParOf" srcId="{9095FB2E-7C8E-4AE0-BB41-DB02E05ECEB3}" destId="{ABD1B685-FF79-4ED2-B07E-89C3667A52CB}" srcOrd="8" destOrd="0" presId="urn:microsoft.com/office/officeart/2005/8/layout/hProcess11"/>
    <dgm:cxn modelId="{C116AE7E-584B-4367-894F-8246C6179C49}" type="presParOf" srcId="{ABD1B685-FF79-4ED2-B07E-89C3667A52CB}" destId="{3EB77BB9-39AB-429F-92FF-39C04440BE64}" srcOrd="0" destOrd="0" presId="urn:microsoft.com/office/officeart/2005/8/layout/hProcess11"/>
    <dgm:cxn modelId="{AA8885FA-1323-40FF-856B-F6BBDF812EDE}" type="presParOf" srcId="{ABD1B685-FF79-4ED2-B07E-89C3667A52CB}" destId="{7C59B82E-BE94-44F8-A4AC-253A5AC64A10}" srcOrd="1" destOrd="0" presId="urn:microsoft.com/office/officeart/2005/8/layout/hProcess11"/>
    <dgm:cxn modelId="{635CAE26-BEC7-4CF3-99D4-A0FFE293136C}" type="presParOf" srcId="{ABD1B685-FF79-4ED2-B07E-89C3667A52CB}" destId="{86F92862-EF9D-421B-ACED-060F03F1350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0E7DC-0DE7-4142-850C-291DDDABF78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E03919-3466-4F78-B89B-A6B199B9C36F}">
      <dgm:prSet phldrT="[Text]" custT="1"/>
      <dgm:spPr/>
      <dgm:t>
        <a:bodyPr/>
        <a:lstStyle/>
        <a:p>
          <a:r>
            <a:rPr lang="en-US" sz="4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Pros</a:t>
          </a:r>
        </a:p>
      </dgm:t>
    </dgm:pt>
    <dgm:pt modelId="{47C7BD84-09FA-47EE-B7FF-6B589A00CB11}" type="parTrans" cxnId="{88D6809F-4046-40D7-BC99-3C342B6ADA8B}">
      <dgm:prSet/>
      <dgm:spPr/>
      <dgm:t>
        <a:bodyPr/>
        <a:lstStyle/>
        <a:p>
          <a:endParaRPr lang="en-US"/>
        </a:p>
      </dgm:t>
    </dgm:pt>
    <dgm:pt modelId="{D3ABFECE-A641-4A39-9029-FE4B3075F26E}" type="sibTrans" cxnId="{88D6809F-4046-40D7-BC99-3C342B6ADA8B}">
      <dgm:prSet/>
      <dgm:spPr/>
      <dgm:t>
        <a:bodyPr/>
        <a:lstStyle/>
        <a:p>
          <a:endParaRPr lang="en-US"/>
        </a:p>
      </dgm:t>
    </dgm:pt>
    <dgm:pt modelId="{830F1370-B039-4409-B7EA-22D5FF1B6AAC}">
      <dgm:prSet phldrT="[Text]" custT="1"/>
      <dgm:spPr/>
      <dgm:t>
        <a:bodyPr/>
        <a:lstStyle/>
        <a:p>
          <a:r>
            <a:rPr lang="th-TH" sz="1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ลดระยะเวลาในการค้นหาข้อมูล</a:t>
          </a:r>
          <a:endParaRPr lang="en-US" sz="1800" b="1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736A2D96-E522-4B8B-8FA4-BC23BCF40D0B}" type="parTrans" cxnId="{77B6158B-89CD-4833-9655-6D0213D8B373}">
      <dgm:prSet/>
      <dgm:spPr/>
      <dgm:t>
        <a:bodyPr/>
        <a:lstStyle/>
        <a:p>
          <a:endParaRPr lang="en-US"/>
        </a:p>
      </dgm:t>
    </dgm:pt>
    <dgm:pt modelId="{27FE972C-2ACE-48C9-8CEE-EF6F8469A105}" type="sibTrans" cxnId="{77B6158B-89CD-4833-9655-6D0213D8B373}">
      <dgm:prSet/>
      <dgm:spPr/>
      <dgm:t>
        <a:bodyPr/>
        <a:lstStyle/>
        <a:p>
          <a:endParaRPr lang="en-US"/>
        </a:p>
      </dgm:t>
    </dgm:pt>
    <dgm:pt modelId="{81E546FA-4F67-4254-9599-9B2ADBA419A0}">
      <dgm:prSet phldrT="[Text]" custT="1"/>
      <dgm:spPr/>
      <dgm:t>
        <a:bodyPr/>
        <a:lstStyle/>
        <a:p>
          <a:r>
            <a:rPr lang="th-TH" sz="1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สามารถนำเสนอสิ่งที่ใกล้เคียงหรือตรงต่อความต้องการของผู้ใช้</a:t>
          </a:r>
          <a:endParaRPr lang="en-US" sz="1800" b="1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F4EC6A0C-2676-4C15-AFEB-75F4DC16D506}" type="parTrans" cxnId="{AD62BF9A-1CF1-4FF6-844F-2C5E44ACC2C5}">
      <dgm:prSet/>
      <dgm:spPr/>
      <dgm:t>
        <a:bodyPr/>
        <a:lstStyle/>
        <a:p>
          <a:endParaRPr lang="en-US"/>
        </a:p>
      </dgm:t>
    </dgm:pt>
    <dgm:pt modelId="{79CEDCF5-2BA3-483A-B5E3-08D18B880306}" type="sibTrans" cxnId="{AD62BF9A-1CF1-4FF6-844F-2C5E44ACC2C5}">
      <dgm:prSet/>
      <dgm:spPr/>
      <dgm:t>
        <a:bodyPr/>
        <a:lstStyle/>
        <a:p>
          <a:endParaRPr lang="en-US"/>
        </a:p>
      </dgm:t>
    </dgm:pt>
    <dgm:pt modelId="{171A4BE7-0478-44B5-8A07-B275623EA220}">
      <dgm:prSet phldrT="[Text]" custT="1"/>
      <dgm:spPr/>
      <dgm:t>
        <a:bodyPr/>
        <a:lstStyle/>
        <a:p>
          <a:r>
            <a:rPr lang="th-TH" sz="1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มีความรวดเร็วในการประมวลผล</a:t>
          </a:r>
          <a:endParaRPr lang="en-US" sz="1800" b="1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59018A85-874F-4275-A88F-3EB8E888EFEB}" type="parTrans" cxnId="{09173349-6BBB-428E-A36D-03BCDBE4A276}">
      <dgm:prSet/>
      <dgm:spPr/>
      <dgm:t>
        <a:bodyPr/>
        <a:lstStyle/>
        <a:p>
          <a:endParaRPr lang="en-US"/>
        </a:p>
      </dgm:t>
    </dgm:pt>
    <dgm:pt modelId="{8DBD6A87-EF79-4787-82D9-D282AE1E49C5}" type="sibTrans" cxnId="{09173349-6BBB-428E-A36D-03BCDBE4A276}">
      <dgm:prSet/>
      <dgm:spPr/>
      <dgm:t>
        <a:bodyPr/>
        <a:lstStyle/>
        <a:p>
          <a:endParaRPr lang="en-US"/>
        </a:p>
      </dgm:t>
    </dgm:pt>
    <dgm:pt modelId="{DD41815F-9CC6-41E5-9A40-549B5795182F}">
      <dgm:prSet phldrT="[Text]" custT="1"/>
      <dgm:spPr/>
      <dgm:t>
        <a:bodyPr/>
        <a:lstStyle/>
        <a:p>
          <a:r>
            <a:rPr lang="en-US" sz="4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Cons</a:t>
          </a:r>
        </a:p>
      </dgm:t>
    </dgm:pt>
    <dgm:pt modelId="{CFF7128E-BF5A-4001-A396-D5607776BDAC}" type="parTrans" cxnId="{6ADEC022-93E9-4EE4-9EE6-1DC8D07AE40D}">
      <dgm:prSet/>
      <dgm:spPr/>
      <dgm:t>
        <a:bodyPr/>
        <a:lstStyle/>
        <a:p>
          <a:endParaRPr lang="en-US"/>
        </a:p>
      </dgm:t>
    </dgm:pt>
    <dgm:pt modelId="{2BC20CF9-6972-4807-89AC-4F0795EEF582}" type="sibTrans" cxnId="{6ADEC022-93E9-4EE4-9EE6-1DC8D07AE40D}">
      <dgm:prSet/>
      <dgm:spPr/>
      <dgm:t>
        <a:bodyPr/>
        <a:lstStyle/>
        <a:p>
          <a:endParaRPr lang="en-US"/>
        </a:p>
      </dgm:t>
    </dgm:pt>
    <dgm:pt modelId="{8533D8D9-6F3E-4BAA-8536-A2509DFC24B4}">
      <dgm:prSet phldrT="[Text]" custT="1"/>
      <dgm:spPr/>
      <dgm:t>
        <a:bodyPr/>
        <a:lstStyle/>
        <a:p>
          <a:r>
            <a:rPr lang="th-TH" sz="1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ข้อมูลที่ผู้ใช้ได้รับอาจมีความผิดพลาด</a:t>
          </a:r>
          <a:endParaRPr lang="en-US" sz="1800" b="1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gm:t>
    </dgm:pt>
    <dgm:pt modelId="{19B82C68-2C52-42A4-80A6-3415BE32438B}" type="parTrans" cxnId="{2D4306F1-04BF-4F7F-93F5-A370266ED34A}">
      <dgm:prSet/>
      <dgm:spPr/>
      <dgm:t>
        <a:bodyPr/>
        <a:lstStyle/>
        <a:p>
          <a:endParaRPr lang="en-US"/>
        </a:p>
      </dgm:t>
    </dgm:pt>
    <dgm:pt modelId="{C96FC1D9-149F-4A33-A5BC-F97CF6DA65AF}" type="sibTrans" cxnId="{2D4306F1-04BF-4F7F-93F5-A370266ED34A}">
      <dgm:prSet/>
      <dgm:spPr/>
      <dgm:t>
        <a:bodyPr/>
        <a:lstStyle/>
        <a:p>
          <a:endParaRPr lang="en-US"/>
        </a:p>
      </dgm:t>
    </dgm:pt>
    <dgm:pt modelId="{FA2D66AA-8412-4479-A217-54E68B001B19}" type="pres">
      <dgm:prSet presAssocID="{7110E7DC-0DE7-4142-850C-291DDDABF787}" presName="layout" presStyleCnt="0">
        <dgm:presLayoutVars>
          <dgm:chMax/>
          <dgm:chPref/>
          <dgm:dir/>
          <dgm:resizeHandles/>
        </dgm:presLayoutVars>
      </dgm:prSet>
      <dgm:spPr/>
    </dgm:pt>
    <dgm:pt modelId="{01F02CD1-26CE-4FF3-8F78-5E8633330E09}" type="pres">
      <dgm:prSet presAssocID="{1DE03919-3466-4F78-B89B-A6B199B9C36F}" presName="root" presStyleCnt="0">
        <dgm:presLayoutVars>
          <dgm:chMax/>
          <dgm:chPref/>
        </dgm:presLayoutVars>
      </dgm:prSet>
      <dgm:spPr/>
    </dgm:pt>
    <dgm:pt modelId="{F3861FED-6995-48A8-8428-C7E67E118DC6}" type="pres">
      <dgm:prSet presAssocID="{1DE03919-3466-4F78-B89B-A6B199B9C36F}" presName="rootComposite" presStyleCnt="0">
        <dgm:presLayoutVars/>
      </dgm:prSet>
      <dgm:spPr/>
    </dgm:pt>
    <dgm:pt modelId="{5E337D94-1D91-4ED2-BA90-B598460791FC}" type="pres">
      <dgm:prSet presAssocID="{1DE03919-3466-4F78-B89B-A6B199B9C36F}" presName="ParentAccent" presStyleLbl="alignNode1" presStyleIdx="0" presStyleCnt="2"/>
      <dgm:spPr>
        <a:solidFill>
          <a:srgbClr val="00B0F0"/>
        </a:solidFill>
        <a:ln>
          <a:noFill/>
        </a:ln>
      </dgm:spPr>
    </dgm:pt>
    <dgm:pt modelId="{043CB092-C28E-4D4A-BFD5-9953AC18403F}" type="pres">
      <dgm:prSet presAssocID="{1DE03919-3466-4F78-B89B-A6B199B9C36F}" presName="ParentSmallAccent" presStyleLbl="fgAcc1" presStyleIdx="0" presStyleCnt="2"/>
      <dgm:spPr>
        <a:solidFill>
          <a:srgbClr val="00B0F0">
            <a:alpha val="90000"/>
          </a:srgbClr>
        </a:solidFill>
        <a:ln>
          <a:noFill/>
        </a:ln>
      </dgm:spPr>
    </dgm:pt>
    <dgm:pt modelId="{98EF16CA-6E8E-4D56-8501-24EB54D9AD99}" type="pres">
      <dgm:prSet presAssocID="{1DE03919-3466-4F78-B89B-A6B199B9C36F}" presName="Parent" presStyleLbl="revTx" presStyleIdx="0" presStyleCnt="6">
        <dgm:presLayoutVars>
          <dgm:chMax/>
          <dgm:chPref val="4"/>
          <dgm:bulletEnabled val="1"/>
        </dgm:presLayoutVars>
      </dgm:prSet>
      <dgm:spPr/>
    </dgm:pt>
    <dgm:pt modelId="{7F22AFED-FB70-488C-94D4-9FDCD7C45F2A}" type="pres">
      <dgm:prSet presAssocID="{1DE03919-3466-4F78-B89B-A6B199B9C36F}" presName="childShape" presStyleCnt="0">
        <dgm:presLayoutVars>
          <dgm:chMax val="0"/>
          <dgm:chPref val="0"/>
        </dgm:presLayoutVars>
      </dgm:prSet>
      <dgm:spPr/>
    </dgm:pt>
    <dgm:pt modelId="{04CE4A3D-37FC-4D46-BA9D-47886C1CD8E1}" type="pres">
      <dgm:prSet presAssocID="{830F1370-B039-4409-B7EA-22D5FF1B6AAC}" presName="childComposite" presStyleCnt="0">
        <dgm:presLayoutVars>
          <dgm:chMax val="0"/>
          <dgm:chPref val="0"/>
        </dgm:presLayoutVars>
      </dgm:prSet>
      <dgm:spPr/>
    </dgm:pt>
    <dgm:pt modelId="{EC546948-55CE-434E-BD17-424EDEE8EA19}" type="pres">
      <dgm:prSet presAssocID="{830F1370-B039-4409-B7EA-22D5FF1B6AAC}" presName="ChildAccent" presStyleLbl="solidFgAcc1" presStyleIdx="0" presStyleCnt="4"/>
      <dgm:spPr>
        <a:solidFill>
          <a:schemeClr val="tx1"/>
        </a:solidFill>
        <a:ln>
          <a:noFill/>
        </a:ln>
      </dgm:spPr>
    </dgm:pt>
    <dgm:pt modelId="{9FFCE7FA-1811-4D06-88C5-3CD800D2866D}" type="pres">
      <dgm:prSet presAssocID="{830F1370-B039-4409-B7EA-22D5FF1B6AA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0204018-76F0-482A-89A0-DD33B5952A55}" type="pres">
      <dgm:prSet presAssocID="{81E546FA-4F67-4254-9599-9B2ADBA419A0}" presName="childComposite" presStyleCnt="0">
        <dgm:presLayoutVars>
          <dgm:chMax val="0"/>
          <dgm:chPref val="0"/>
        </dgm:presLayoutVars>
      </dgm:prSet>
      <dgm:spPr/>
    </dgm:pt>
    <dgm:pt modelId="{36404F13-2649-456E-934F-DE15427C8805}" type="pres">
      <dgm:prSet presAssocID="{81E546FA-4F67-4254-9599-9B2ADBA419A0}" presName="ChildAccent" presStyleLbl="solidFgAcc1" presStyleIdx="1" presStyleCnt="4"/>
      <dgm:spPr>
        <a:solidFill>
          <a:schemeClr val="tx1"/>
        </a:solidFill>
        <a:ln>
          <a:noFill/>
        </a:ln>
      </dgm:spPr>
    </dgm:pt>
    <dgm:pt modelId="{7A8436CA-8810-47CF-B908-1B417D3C6862}" type="pres">
      <dgm:prSet presAssocID="{81E546FA-4F67-4254-9599-9B2ADBA419A0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493E42FA-B4F9-4850-BAD6-4D9F22DF519E}" type="pres">
      <dgm:prSet presAssocID="{171A4BE7-0478-44B5-8A07-B275623EA220}" presName="childComposite" presStyleCnt="0">
        <dgm:presLayoutVars>
          <dgm:chMax val="0"/>
          <dgm:chPref val="0"/>
        </dgm:presLayoutVars>
      </dgm:prSet>
      <dgm:spPr/>
    </dgm:pt>
    <dgm:pt modelId="{2104804E-8C11-40FF-B25A-188B978D7F85}" type="pres">
      <dgm:prSet presAssocID="{171A4BE7-0478-44B5-8A07-B275623EA220}" presName="ChildAccent" presStyleLbl="solidFgAcc1" presStyleIdx="2" presStyleCnt="4"/>
      <dgm:spPr>
        <a:solidFill>
          <a:schemeClr val="tx1"/>
        </a:solidFill>
        <a:ln>
          <a:noFill/>
        </a:ln>
      </dgm:spPr>
    </dgm:pt>
    <dgm:pt modelId="{4515293A-04CD-4DCE-AEE9-386A46452E26}" type="pres">
      <dgm:prSet presAssocID="{171A4BE7-0478-44B5-8A07-B275623EA220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D510A7F5-6B0C-48E0-8386-72D9735E3011}" type="pres">
      <dgm:prSet presAssocID="{DD41815F-9CC6-41E5-9A40-549B5795182F}" presName="root" presStyleCnt="0">
        <dgm:presLayoutVars>
          <dgm:chMax/>
          <dgm:chPref/>
        </dgm:presLayoutVars>
      </dgm:prSet>
      <dgm:spPr/>
    </dgm:pt>
    <dgm:pt modelId="{898BD50F-223D-4BA0-A784-8939CF2CC693}" type="pres">
      <dgm:prSet presAssocID="{DD41815F-9CC6-41E5-9A40-549B5795182F}" presName="rootComposite" presStyleCnt="0">
        <dgm:presLayoutVars/>
      </dgm:prSet>
      <dgm:spPr/>
    </dgm:pt>
    <dgm:pt modelId="{9667CA33-B62A-48FF-90B7-14383B9B218F}" type="pres">
      <dgm:prSet presAssocID="{DD41815F-9CC6-41E5-9A40-549B5795182F}" presName="ParentAccent" presStyleLbl="alignNode1" presStyleIdx="1" presStyleCnt="2"/>
      <dgm:spPr>
        <a:solidFill>
          <a:srgbClr val="FD3131"/>
        </a:solidFill>
        <a:ln>
          <a:noFill/>
        </a:ln>
      </dgm:spPr>
    </dgm:pt>
    <dgm:pt modelId="{98BF1105-58C4-4F68-927C-2EE3519BAA6B}" type="pres">
      <dgm:prSet presAssocID="{DD41815F-9CC6-41E5-9A40-549B5795182F}" presName="ParentSmallAccent" presStyleLbl="fgAcc1" presStyleIdx="1" presStyleCnt="2"/>
      <dgm:spPr>
        <a:solidFill>
          <a:srgbClr val="FD3131">
            <a:alpha val="90000"/>
          </a:srgbClr>
        </a:solidFill>
        <a:ln>
          <a:noFill/>
        </a:ln>
      </dgm:spPr>
    </dgm:pt>
    <dgm:pt modelId="{D34F63FF-0E1C-418F-9DB9-932FFF4B3BBF}" type="pres">
      <dgm:prSet presAssocID="{DD41815F-9CC6-41E5-9A40-549B5795182F}" presName="Parent" presStyleLbl="revTx" presStyleIdx="4" presStyleCnt="6">
        <dgm:presLayoutVars>
          <dgm:chMax/>
          <dgm:chPref val="4"/>
          <dgm:bulletEnabled val="1"/>
        </dgm:presLayoutVars>
      </dgm:prSet>
      <dgm:spPr/>
    </dgm:pt>
    <dgm:pt modelId="{85CFDFE3-7302-4051-A5D0-11F2EBC2375C}" type="pres">
      <dgm:prSet presAssocID="{DD41815F-9CC6-41E5-9A40-549B5795182F}" presName="childShape" presStyleCnt="0">
        <dgm:presLayoutVars>
          <dgm:chMax val="0"/>
          <dgm:chPref val="0"/>
        </dgm:presLayoutVars>
      </dgm:prSet>
      <dgm:spPr/>
    </dgm:pt>
    <dgm:pt modelId="{995AE464-9E78-4CED-A7E1-3270262A90AE}" type="pres">
      <dgm:prSet presAssocID="{8533D8D9-6F3E-4BAA-8536-A2509DFC24B4}" presName="childComposite" presStyleCnt="0">
        <dgm:presLayoutVars>
          <dgm:chMax val="0"/>
          <dgm:chPref val="0"/>
        </dgm:presLayoutVars>
      </dgm:prSet>
      <dgm:spPr/>
    </dgm:pt>
    <dgm:pt modelId="{77682F35-7A6A-47D5-AA6E-DCFCC4A50A59}" type="pres">
      <dgm:prSet presAssocID="{8533D8D9-6F3E-4BAA-8536-A2509DFC24B4}" presName="ChildAccent" presStyleLbl="solidFgAcc1" presStyleIdx="3" presStyleCnt="4"/>
      <dgm:spPr>
        <a:xfrm>
          <a:off x="3589639" y="1458168"/>
          <a:ext cx="251001" cy="251001"/>
        </a:xfrm>
        <a:prstGeom prst="rect">
          <a:avLst/>
        </a:prstGeom>
        <a:solidFill>
          <a:srgbClr val="4D4D4D"/>
        </a:solidFill>
        <a:ln w="12700" cap="flat" cmpd="sng" algn="ctr">
          <a:noFill/>
          <a:prstDash val="solid"/>
          <a:miter lim="800000"/>
        </a:ln>
        <a:effectLst/>
      </dgm:spPr>
    </dgm:pt>
    <dgm:pt modelId="{B670C94C-0157-49E5-ABBE-72582F6CA747}" type="pres">
      <dgm:prSet presAssocID="{8533D8D9-6F3E-4BAA-8536-A2509DFC24B4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ADEC022-93E9-4EE4-9EE6-1DC8D07AE40D}" srcId="{7110E7DC-0DE7-4142-850C-291DDDABF787}" destId="{DD41815F-9CC6-41E5-9A40-549B5795182F}" srcOrd="1" destOrd="0" parTransId="{CFF7128E-BF5A-4001-A396-D5607776BDAC}" sibTransId="{2BC20CF9-6972-4807-89AC-4F0795EEF582}"/>
    <dgm:cxn modelId="{E266CF39-421C-49C8-A2D5-77589222EEBF}" type="presOf" srcId="{830F1370-B039-4409-B7EA-22D5FF1B6AAC}" destId="{9FFCE7FA-1811-4D06-88C5-3CD800D2866D}" srcOrd="0" destOrd="0" presId="urn:microsoft.com/office/officeart/2008/layout/SquareAccentList"/>
    <dgm:cxn modelId="{F712BB60-34D0-412F-A350-319DECCC39CF}" type="presOf" srcId="{81E546FA-4F67-4254-9599-9B2ADBA419A0}" destId="{7A8436CA-8810-47CF-B908-1B417D3C6862}" srcOrd="0" destOrd="0" presId="urn:microsoft.com/office/officeart/2008/layout/SquareAccentList"/>
    <dgm:cxn modelId="{09173349-6BBB-428E-A36D-03BCDBE4A276}" srcId="{1DE03919-3466-4F78-B89B-A6B199B9C36F}" destId="{171A4BE7-0478-44B5-8A07-B275623EA220}" srcOrd="2" destOrd="0" parTransId="{59018A85-874F-4275-A88F-3EB8E888EFEB}" sibTransId="{8DBD6A87-EF79-4787-82D9-D282AE1E49C5}"/>
    <dgm:cxn modelId="{0BE33B80-0A4E-43AB-BC21-5B4E39536B41}" type="presOf" srcId="{8533D8D9-6F3E-4BAA-8536-A2509DFC24B4}" destId="{B670C94C-0157-49E5-ABBE-72582F6CA747}" srcOrd="0" destOrd="0" presId="urn:microsoft.com/office/officeart/2008/layout/SquareAccentList"/>
    <dgm:cxn modelId="{77B6158B-89CD-4833-9655-6D0213D8B373}" srcId="{1DE03919-3466-4F78-B89B-A6B199B9C36F}" destId="{830F1370-B039-4409-B7EA-22D5FF1B6AAC}" srcOrd="0" destOrd="0" parTransId="{736A2D96-E522-4B8B-8FA4-BC23BCF40D0B}" sibTransId="{27FE972C-2ACE-48C9-8CEE-EF6F8469A105}"/>
    <dgm:cxn modelId="{CAE73C92-4624-4BF2-874C-CCE08F8102BD}" type="presOf" srcId="{171A4BE7-0478-44B5-8A07-B275623EA220}" destId="{4515293A-04CD-4DCE-AEE9-386A46452E26}" srcOrd="0" destOrd="0" presId="urn:microsoft.com/office/officeart/2008/layout/SquareAccentList"/>
    <dgm:cxn modelId="{AD62BF9A-1CF1-4FF6-844F-2C5E44ACC2C5}" srcId="{1DE03919-3466-4F78-B89B-A6B199B9C36F}" destId="{81E546FA-4F67-4254-9599-9B2ADBA419A0}" srcOrd="1" destOrd="0" parTransId="{F4EC6A0C-2676-4C15-AFEB-75F4DC16D506}" sibTransId="{79CEDCF5-2BA3-483A-B5E3-08D18B880306}"/>
    <dgm:cxn modelId="{88D6809F-4046-40D7-BC99-3C342B6ADA8B}" srcId="{7110E7DC-0DE7-4142-850C-291DDDABF787}" destId="{1DE03919-3466-4F78-B89B-A6B199B9C36F}" srcOrd="0" destOrd="0" parTransId="{47C7BD84-09FA-47EE-B7FF-6B589A00CB11}" sibTransId="{D3ABFECE-A641-4A39-9029-FE4B3075F26E}"/>
    <dgm:cxn modelId="{D64B4FB2-0CB8-4B28-B8CA-D0F1A2209583}" type="presOf" srcId="{DD41815F-9CC6-41E5-9A40-549B5795182F}" destId="{D34F63FF-0E1C-418F-9DB9-932FFF4B3BBF}" srcOrd="0" destOrd="0" presId="urn:microsoft.com/office/officeart/2008/layout/SquareAccentList"/>
    <dgm:cxn modelId="{B8DB61BA-5BB0-49EB-946C-8AF51C3244AF}" type="presOf" srcId="{1DE03919-3466-4F78-B89B-A6B199B9C36F}" destId="{98EF16CA-6E8E-4D56-8501-24EB54D9AD99}" srcOrd="0" destOrd="0" presId="urn:microsoft.com/office/officeart/2008/layout/SquareAccentList"/>
    <dgm:cxn modelId="{CCA950D1-FC4E-4F7F-9213-1726A381B0BB}" type="presOf" srcId="{7110E7DC-0DE7-4142-850C-291DDDABF787}" destId="{FA2D66AA-8412-4479-A217-54E68B001B19}" srcOrd="0" destOrd="0" presId="urn:microsoft.com/office/officeart/2008/layout/SquareAccentList"/>
    <dgm:cxn modelId="{2D4306F1-04BF-4F7F-93F5-A370266ED34A}" srcId="{DD41815F-9CC6-41E5-9A40-549B5795182F}" destId="{8533D8D9-6F3E-4BAA-8536-A2509DFC24B4}" srcOrd="0" destOrd="0" parTransId="{19B82C68-2C52-42A4-80A6-3415BE32438B}" sibTransId="{C96FC1D9-149F-4A33-A5BC-F97CF6DA65AF}"/>
    <dgm:cxn modelId="{6C573492-64FC-4467-A2D6-01297D8EBAA2}" type="presParOf" srcId="{FA2D66AA-8412-4479-A217-54E68B001B19}" destId="{01F02CD1-26CE-4FF3-8F78-5E8633330E09}" srcOrd="0" destOrd="0" presId="urn:microsoft.com/office/officeart/2008/layout/SquareAccentList"/>
    <dgm:cxn modelId="{F0C4426E-2A41-4E99-816B-14D8E536530C}" type="presParOf" srcId="{01F02CD1-26CE-4FF3-8F78-5E8633330E09}" destId="{F3861FED-6995-48A8-8428-C7E67E118DC6}" srcOrd="0" destOrd="0" presId="urn:microsoft.com/office/officeart/2008/layout/SquareAccentList"/>
    <dgm:cxn modelId="{A497AA87-2B0D-4C27-84DD-82148E1AE7FA}" type="presParOf" srcId="{F3861FED-6995-48A8-8428-C7E67E118DC6}" destId="{5E337D94-1D91-4ED2-BA90-B598460791FC}" srcOrd="0" destOrd="0" presId="urn:microsoft.com/office/officeart/2008/layout/SquareAccentList"/>
    <dgm:cxn modelId="{A1062A96-BAF5-4CC0-B894-AFFDB42742AF}" type="presParOf" srcId="{F3861FED-6995-48A8-8428-C7E67E118DC6}" destId="{043CB092-C28E-4D4A-BFD5-9953AC18403F}" srcOrd="1" destOrd="0" presId="urn:microsoft.com/office/officeart/2008/layout/SquareAccentList"/>
    <dgm:cxn modelId="{A36731A5-6DF9-4C80-89F1-DC9BB1A32483}" type="presParOf" srcId="{F3861FED-6995-48A8-8428-C7E67E118DC6}" destId="{98EF16CA-6E8E-4D56-8501-24EB54D9AD99}" srcOrd="2" destOrd="0" presId="urn:microsoft.com/office/officeart/2008/layout/SquareAccentList"/>
    <dgm:cxn modelId="{21D396DD-ECF5-4436-8B67-4E4974540958}" type="presParOf" srcId="{01F02CD1-26CE-4FF3-8F78-5E8633330E09}" destId="{7F22AFED-FB70-488C-94D4-9FDCD7C45F2A}" srcOrd="1" destOrd="0" presId="urn:microsoft.com/office/officeart/2008/layout/SquareAccentList"/>
    <dgm:cxn modelId="{1CD277A0-D39A-4508-95A0-9A1538E389AC}" type="presParOf" srcId="{7F22AFED-FB70-488C-94D4-9FDCD7C45F2A}" destId="{04CE4A3D-37FC-4D46-BA9D-47886C1CD8E1}" srcOrd="0" destOrd="0" presId="urn:microsoft.com/office/officeart/2008/layout/SquareAccentList"/>
    <dgm:cxn modelId="{1DD0FD85-3D89-4E1A-AAD6-1277BCC352C9}" type="presParOf" srcId="{04CE4A3D-37FC-4D46-BA9D-47886C1CD8E1}" destId="{EC546948-55CE-434E-BD17-424EDEE8EA19}" srcOrd="0" destOrd="0" presId="urn:microsoft.com/office/officeart/2008/layout/SquareAccentList"/>
    <dgm:cxn modelId="{910ACF52-CCBF-4082-AE2D-00625E3C0E91}" type="presParOf" srcId="{04CE4A3D-37FC-4D46-BA9D-47886C1CD8E1}" destId="{9FFCE7FA-1811-4D06-88C5-3CD800D2866D}" srcOrd="1" destOrd="0" presId="urn:microsoft.com/office/officeart/2008/layout/SquareAccentList"/>
    <dgm:cxn modelId="{67DF511A-AB71-4851-89A1-670056A63C8A}" type="presParOf" srcId="{7F22AFED-FB70-488C-94D4-9FDCD7C45F2A}" destId="{20204018-76F0-482A-89A0-DD33B5952A55}" srcOrd="1" destOrd="0" presId="urn:microsoft.com/office/officeart/2008/layout/SquareAccentList"/>
    <dgm:cxn modelId="{C09998C7-9080-4617-A350-10C17C3227A4}" type="presParOf" srcId="{20204018-76F0-482A-89A0-DD33B5952A55}" destId="{36404F13-2649-456E-934F-DE15427C8805}" srcOrd="0" destOrd="0" presId="urn:microsoft.com/office/officeart/2008/layout/SquareAccentList"/>
    <dgm:cxn modelId="{FB93F241-F95F-4A68-83FD-B50C65557753}" type="presParOf" srcId="{20204018-76F0-482A-89A0-DD33B5952A55}" destId="{7A8436CA-8810-47CF-B908-1B417D3C6862}" srcOrd="1" destOrd="0" presId="urn:microsoft.com/office/officeart/2008/layout/SquareAccentList"/>
    <dgm:cxn modelId="{889A639A-A185-40B5-A886-944CC573F625}" type="presParOf" srcId="{7F22AFED-FB70-488C-94D4-9FDCD7C45F2A}" destId="{493E42FA-B4F9-4850-BAD6-4D9F22DF519E}" srcOrd="2" destOrd="0" presId="urn:microsoft.com/office/officeart/2008/layout/SquareAccentList"/>
    <dgm:cxn modelId="{4FFC4868-56EA-4EE7-8F75-B27B694AC7F9}" type="presParOf" srcId="{493E42FA-B4F9-4850-BAD6-4D9F22DF519E}" destId="{2104804E-8C11-40FF-B25A-188B978D7F85}" srcOrd="0" destOrd="0" presId="urn:microsoft.com/office/officeart/2008/layout/SquareAccentList"/>
    <dgm:cxn modelId="{67F82403-3773-4D10-B6C0-B88F42039570}" type="presParOf" srcId="{493E42FA-B4F9-4850-BAD6-4D9F22DF519E}" destId="{4515293A-04CD-4DCE-AEE9-386A46452E26}" srcOrd="1" destOrd="0" presId="urn:microsoft.com/office/officeart/2008/layout/SquareAccentList"/>
    <dgm:cxn modelId="{118E93B8-5846-4F85-8831-5D2B8581F400}" type="presParOf" srcId="{FA2D66AA-8412-4479-A217-54E68B001B19}" destId="{D510A7F5-6B0C-48E0-8386-72D9735E3011}" srcOrd="1" destOrd="0" presId="urn:microsoft.com/office/officeart/2008/layout/SquareAccentList"/>
    <dgm:cxn modelId="{4966FE5B-A831-4CB4-8730-09EC9CB7D90F}" type="presParOf" srcId="{D510A7F5-6B0C-48E0-8386-72D9735E3011}" destId="{898BD50F-223D-4BA0-A784-8939CF2CC693}" srcOrd="0" destOrd="0" presId="urn:microsoft.com/office/officeart/2008/layout/SquareAccentList"/>
    <dgm:cxn modelId="{CB92D685-7686-4CD3-86B5-7B6219BBCA49}" type="presParOf" srcId="{898BD50F-223D-4BA0-A784-8939CF2CC693}" destId="{9667CA33-B62A-48FF-90B7-14383B9B218F}" srcOrd="0" destOrd="0" presId="urn:microsoft.com/office/officeart/2008/layout/SquareAccentList"/>
    <dgm:cxn modelId="{5D325FE6-75DE-40FB-A16E-3A35DA400A91}" type="presParOf" srcId="{898BD50F-223D-4BA0-A784-8939CF2CC693}" destId="{98BF1105-58C4-4F68-927C-2EE3519BAA6B}" srcOrd="1" destOrd="0" presId="urn:microsoft.com/office/officeart/2008/layout/SquareAccentList"/>
    <dgm:cxn modelId="{D7208217-82A8-4E99-8C69-19E336215ACC}" type="presParOf" srcId="{898BD50F-223D-4BA0-A784-8939CF2CC693}" destId="{D34F63FF-0E1C-418F-9DB9-932FFF4B3BBF}" srcOrd="2" destOrd="0" presId="urn:microsoft.com/office/officeart/2008/layout/SquareAccentList"/>
    <dgm:cxn modelId="{63399849-9009-444A-810A-B8D69305FD9B}" type="presParOf" srcId="{D510A7F5-6B0C-48E0-8386-72D9735E3011}" destId="{85CFDFE3-7302-4051-A5D0-11F2EBC2375C}" srcOrd="1" destOrd="0" presId="urn:microsoft.com/office/officeart/2008/layout/SquareAccentList"/>
    <dgm:cxn modelId="{A87B6710-2A04-4948-B361-26D2B4761F15}" type="presParOf" srcId="{85CFDFE3-7302-4051-A5D0-11F2EBC2375C}" destId="{995AE464-9E78-4CED-A7E1-3270262A90AE}" srcOrd="0" destOrd="0" presId="urn:microsoft.com/office/officeart/2008/layout/SquareAccentList"/>
    <dgm:cxn modelId="{4A26200A-F525-4BEC-81E6-187165EE047B}" type="presParOf" srcId="{995AE464-9E78-4CED-A7E1-3270262A90AE}" destId="{77682F35-7A6A-47D5-AA6E-DCFCC4A50A59}" srcOrd="0" destOrd="0" presId="urn:microsoft.com/office/officeart/2008/layout/SquareAccentList"/>
    <dgm:cxn modelId="{3DCD3349-B87B-4EB6-AF7C-17863C14CA87}" type="presParOf" srcId="{995AE464-9E78-4CED-A7E1-3270262A90AE}" destId="{B670C94C-0157-49E5-ABBE-72582F6CA747}" srcOrd="1" destOrd="0" presId="urn:microsoft.com/office/officeart/2008/layout/SquareAccent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7B8E5-5FB2-4E92-BF58-DF3D891800AE}">
      <dsp:nvSpPr>
        <dsp:cNvPr id="0" name=""/>
        <dsp:cNvSpPr/>
      </dsp:nvSpPr>
      <dsp:spPr>
        <a:xfrm rot="4396374">
          <a:off x="1074377" y="808704"/>
          <a:ext cx="3508285" cy="2446591"/>
        </a:xfrm>
        <a:prstGeom prst="swooshArrow">
          <a:avLst>
            <a:gd name="adj1" fmla="val 16310"/>
            <a:gd name="adj2" fmla="val 3137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2D6F-4B65-4823-A501-D6C0DB30DFDB}">
      <dsp:nvSpPr>
        <dsp:cNvPr id="0" name=""/>
        <dsp:cNvSpPr/>
      </dsp:nvSpPr>
      <dsp:spPr>
        <a:xfrm>
          <a:off x="2519753" y="472698"/>
          <a:ext cx="1368145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52070" rIns="52070" bIns="52070" numCol="1" spcCol="1270" anchor="b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2519753" y="472698"/>
        <a:ext cx="1368145" cy="65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3A5DE-ED67-44F6-B776-1ED4425A7F9D}">
      <dsp:nvSpPr>
        <dsp:cNvPr id="0" name=""/>
        <dsp:cNvSpPr/>
      </dsp:nvSpPr>
      <dsp:spPr>
        <a:xfrm>
          <a:off x="0" y="1087648"/>
          <a:ext cx="8208912" cy="1450198"/>
        </a:xfrm>
        <a:prstGeom prst="notchedRightArrow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E56E2-1596-4A95-948F-F5939294F5AE}">
      <dsp:nvSpPr>
        <dsp:cNvPr id="0" name=""/>
        <dsp:cNvSpPr/>
      </dsp:nvSpPr>
      <dsp:spPr>
        <a:xfrm>
          <a:off x="3246" y="0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 </a:t>
          </a:r>
        </a:p>
      </dsp:txBody>
      <dsp:txXfrm>
        <a:off x="3246" y="0"/>
        <a:ext cx="1419524" cy="1450198"/>
      </dsp:txXfrm>
    </dsp:sp>
    <dsp:sp modelId="{D214C946-F86B-4BB9-9234-A8285BAC810D}">
      <dsp:nvSpPr>
        <dsp:cNvPr id="0" name=""/>
        <dsp:cNvSpPr/>
      </dsp:nvSpPr>
      <dsp:spPr>
        <a:xfrm>
          <a:off x="531734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CD0B5-E139-4707-B4A3-328B7B5A01C0}">
      <dsp:nvSpPr>
        <dsp:cNvPr id="0" name=""/>
        <dsp:cNvSpPr/>
      </dsp:nvSpPr>
      <dsp:spPr>
        <a:xfrm>
          <a:off x="1493747" y="2175297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t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 </a:t>
          </a:r>
        </a:p>
      </dsp:txBody>
      <dsp:txXfrm>
        <a:off x="1493747" y="2175297"/>
        <a:ext cx="1419524" cy="1450198"/>
      </dsp:txXfrm>
    </dsp:sp>
    <dsp:sp modelId="{BED8B5DA-58C2-478A-AD8A-64DE19D38179}">
      <dsp:nvSpPr>
        <dsp:cNvPr id="0" name=""/>
        <dsp:cNvSpPr/>
      </dsp:nvSpPr>
      <dsp:spPr>
        <a:xfrm>
          <a:off x="2022234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9C140-7C8D-4D3F-854C-E26480A6DA7C}">
      <dsp:nvSpPr>
        <dsp:cNvPr id="0" name=""/>
        <dsp:cNvSpPr/>
      </dsp:nvSpPr>
      <dsp:spPr>
        <a:xfrm>
          <a:off x="2984248" y="0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 </a:t>
          </a:r>
        </a:p>
      </dsp:txBody>
      <dsp:txXfrm>
        <a:off x="2984248" y="0"/>
        <a:ext cx="1419524" cy="1450198"/>
      </dsp:txXfrm>
    </dsp:sp>
    <dsp:sp modelId="{7172A374-C6CE-41C7-A6E7-81A78E8F2518}">
      <dsp:nvSpPr>
        <dsp:cNvPr id="0" name=""/>
        <dsp:cNvSpPr/>
      </dsp:nvSpPr>
      <dsp:spPr>
        <a:xfrm>
          <a:off x="3512735" y="1631473"/>
          <a:ext cx="362549" cy="36254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23692-1F80-46AF-8694-CE8143F94499}">
      <dsp:nvSpPr>
        <dsp:cNvPr id="0" name=""/>
        <dsp:cNvSpPr/>
      </dsp:nvSpPr>
      <dsp:spPr>
        <a:xfrm>
          <a:off x="4474748" y="2175297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t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4474748" y="2175297"/>
        <a:ext cx="1419524" cy="1450198"/>
      </dsp:txXfrm>
    </dsp:sp>
    <dsp:sp modelId="{ABB71908-B048-4523-BB4E-E1B7691F23B5}">
      <dsp:nvSpPr>
        <dsp:cNvPr id="0" name=""/>
        <dsp:cNvSpPr/>
      </dsp:nvSpPr>
      <dsp:spPr>
        <a:xfrm>
          <a:off x="5003236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7BB9-39AB-429F-92FF-39C04440BE64}">
      <dsp:nvSpPr>
        <dsp:cNvPr id="0" name=""/>
        <dsp:cNvSpPr/>
      </dsp:nvSpPr>
      <dsp:spPr>
        <a:xfrm>
          <a:off x="5965249" y="0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5965249" y="0"/>
        <a:ext cx="1419524" cy="1450198"/>
      </dsp:txXfrm>
    </dsp:sp>
    <dsp:sp modelId="{7C59B82E-BE94-44F8-A4AC-253A5AC64A10}">
      <dsp:nvSpPr>
        <dsp:cNvPr id="0" name=""/>
        <dsp:cNvSpPr/>
      </dsp:nvSpPr>
      <dsp:spPr>
        <a:xfrm>
          <a:off x="649373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37D94-1D91-4ED2-BA90-B598460791FC}">
      <dsp:nvSpPr>
        <dsp:cNvPr id="0" name=""/>
        <dsp:cNvSpPr/>
      </dsp:nvSpPr>
      <dsp:spPr>
        <a:xfrm>
          <a:off x="2159" y="766520"/>
          <a:ext cx="3626893" cy="426693"/>
        </a:xfrm>
        <a:prstGeom prst="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CB092-C28E-4D4A-BFD5-9953AC18403F}">
      <dsp:nvSpPr>
        <dsp:cNvPr id="0" name=""/>
        <dsp:cNvSpPr/>
      </dsp:nvSpPr>
      <dsp:spPr>
        <a:xfrm>
          <a:off x="2159" y="926769"/>
          <a:ext cx="266444" cy="266444"/>
        </a:xfrm>
        <a:prstGeom prst="rect">
          <a:avLst/>
        </a:prstGeom>
        <a:solidFill>
          <a:srgbClr val="00B0F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F16CA-6E8E-4D56-8501-24EB54D9AD99}">
      <dsp:nvSpPr>
        <dsp:cNvPr id="0" name=""/>
        <dsp:cNvSpPr/>
      </dsp:nvSpPr>
      <dsp:spPr>
        <a:xfrm>
          <a:off x="2159" y="0"/>
          <a:ext cx="3626893" cy="7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Pros</a:t>
          </a:r>
        </a:p>
      </dsp:txBody>
      <dsp:txXfrm>
        <a:off x="2159" y="0"/>
        <a:ext cx="3626893" cy="766520"/>
      </dsp:txXfrm>
    </dsp:sp>
    <dsp:sp modelId="{EC546948-55CE-434E-BD17-424EDEE8EA19}">
      <dsp:nvSpPr>
        <dsp:cNvPr id="0" name=""/>
        <dsp:cNvSpPr/>
      </dsp:nvSpPr>
      <dsp:spPr>
        <a:xfrm>
          <a:off x="2159" y="1547843"/>
          <a:ext cx="266438" cy="266438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CE7FA-1811-4D06-88C5-3CD800D2866D}">
      <dsp:nvSpPr>
        <dsp:cNvPr id="0" name=""/>
        <dsp:cNvSpPr/>
      </dsp:nvSpPr>
      <dsp:spPr>
        <a:xfrm>
          <a:off x="256042" y="1370528"/>
          <a:ext cx="3373010" cy="62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ลดระยะเวลาในการค้นหาข้อมูล</a:t>
          </a:r>
          <a:endParaRPr lang="en-US" sz="1800" b="1" kern="1200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sp:txBody>
      <dsp:txXfrm>
        <a:off x="256042" y="1370528"/>
        <a:ext cx="3373010" cy="621067"/>
      </dsp:txXfrm>
    </dsp:sp>
    <dsp:sp modelId="{36404F13-2649-456E-934F-DE15427C8805}">
      <dsp:nvSpPr>
        <dsp:cNvPr id="0" name=""/>
        <dsp:cNvSpPr/>
      </dsp:nvSpPr>
      <dsp:spPr>
        <a:xfrm>
          <a:off x="2159" y="2168911"/>
          <a:ext cx="266438" cy="266438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436CA-8810-47CF-B908-1B417D3C6862}">
      <dsp:nvSpPr>
        <dsp:cNvPr id="0" name=""/>
        <dsp:cNvSpPr/>
      </dsp:nvSpPr>
      <dsp:spPr>
        <a:xfrm>
          <a:off x="256042" y="1991596"/>
          <a:ext cx="3373010" cy="62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สามารถนำเสนอสิ่งที่ใกล้เคียงหรือตรงต่อความต้องการของผู้ใช้</a:t>
          </a:r>
          <a:endParaRPr lang="en-US" sz="1800" b="1" kern="1200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sp:txBody>
      <dsp:txXfrm>
        <a:off x="256042" y="1991596"/>
        <a:ext cx="3373010" cy="621067"/>
      </dsp:txXfrm>
    </dsp:sp>
    <dsp:sp modelId="{2104804E-8C11-40FF-B25A-188B978D7F85}">
      <dsp:nvSpPr>
        <dsp:cNvPr id="0" name=""/>
        <dsp:cNvSpPr/>
      </dsp:nvSpPr>
      <dsp:spPr>
        <a:xfrm>
          <a:off x="2159" y="2789979"/>
          <a:ext cx="266438" cy="266438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5293A-04CD-4DCE-AEE9-386A46452E26}">
      <dsp:nvSpPr>
        <dsp:cNvPr id="0" name=""/>
        <dsp:cNvSpPr/>
      </dsp:nvSpPr>
      <dsp:spPr>
        <a:xfrm>
          <a:off x="256042" y="2612664"/>
          <a:ext cx="3373010" cy="62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มีความรวดเร็วในการประมวลผล</a:t>
          </a:r>
          <a:endParaRPr lang="en-US" sz="1800" b="1" kern="1200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sp:txBody>
      <dsp:txXfrm>
        <a:off x="256042" y="2612664"/>
        <a:ext cx="3373010" cy="621067"/>
      </dsp:txXfrm>
    </dsp:sp>
    <dsp:sp modelId="{9667CA33-B62A-48FF-90B7-14383B9B218F}">
      <dsp:nvSpPr>
        <dsp:cNvPr id="0" name=""/>
        <dsp:cNvSpPr/>
      </dsp:nvSpPr>
      <dsp:spPr>
        <a:xfrm>
          <a:off x="3810397" y="766520"/>
          <a:ext cx="3626893" cy="426693"/>
        </a:xfrm>
        <a:prstGeom prst="rect">
          <a:avLst/>
        </a:prstGeom>
        <a:solidFill>
          <a:srgbClr val="FD313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F1105-58C4-4F68-927C-2EE3519BAA6B}">
      <dsp:nvSpPr>
        <dsp:cNvPr id="0" name=""/>
        <dsp:cNvSpPr/>
      </dsp:nvSpPr>
      <dsp:spPr>
        <a:xfrm>
          <a:off x="3810397" y="926769"/>
          <a:ext cx="266444" cy="266444"/>
        </a:xfrm>
        <a:prstGeom prst="rect">
          <a:avLst/>
        </a:prstGeom>
        <a:solidFill>
          <a:srgbClr val="FD313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F63FF-0E1C-418F-9DB9-932FFF4B3BBF}">
      <dsp:nvSpPr>
        <dsp:cNvPr id="0" name=""/>
        <dsp:cNvSpPr/>
      </dsp:nvSpPr>
      <dsp:spPr>
        <a:xfrm>
          <a:off x="3810397" y="0"/>
          <a:ext cx="3626893" cy="7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Cons</a:t>
          </a:r>
        </a:p>
      </dsp:txBody>
      <dsp:txXfrm>
        <a:off x="3810397" y="0"/>
        <a:ext cx="3626893" cy="766520"/>
      </dsp:txXfrm>
    </dsp:sp>
    <dsp:sp modelId="{77682F35-7A6A-47D5-AA6E-DCFCC4A50A59}">
      <dsp:nvSpPr>
        <dsp:cNvPr id="0" name=""/>
        <dsp:cNvSpPr/>
      </dsp:nvSpPr>
      <dsp:spPr>
        <a:xfrm>
          <a:off x="3810397" y="1547843"/>
          <a:ext cx="266438" cy="266438"/>
        </a:xfrm>
        <a:prstGeom prst="rect">
          <a:avLst/>
        </a:prstGeom>
        <a:solidFill>
          <a:srgbClr val="4D4D4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0C94C-0157-49E5-ABBE-72582F6CA747}">
      <dsp:nvSpPr>
        <dsp:cNvPr id="0" name=""/>
        <dsp:cNvSpPr/>
      </dsp:nvSpPr>
      <dsp:spPr>
        <a:xfrm>
          <a:off x="4064280" y="1370528"/>
          <a:ext cx="3373010" cy="621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800" b="1" kern="12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ข้อมูลที่ผู้ใช้ได้รับอาจมีความผิดพลาด</a:t>
          </a:r>
          <a:endParaRPr lang="en-US" sz="1800" b="1" kern="1200" dirty="0">
            <a:solidFill>
              <a:schemeClr val="tx1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dsp:txBody>
      <dsp:txXfrm>
        <a:off x="4064280" y="1370528"/>
        <a:ext cx="3373010" cy="621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204E564-E661-4DA0-AC2E-CCA3A4C4FB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th-TH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F18E1FD-D137-4A29-909C-35CD91C7B0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th-TH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EE0C0173-2F5B-47A6-861A-F86BA23160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479C4E21-31AD-4FE4-A85B-BB10421096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th-TH"/>
              <a:t>Click to edit Master text styles</a:t>
            </a:r>
          </a:p>
          <a:p>
            <a:pPr lvl="1"/>
            <a:r>
              <a:rPr lang="ru-RU" altLang="th-TH"/>
              <a:t>Second level</a:t>
            </a:r>
          </a:p>
          <a:p>
            <a:pPr lvl="2"/>
            <a:r>
              <a:rPr lang="ru-RU" altLang="th-TH"/>
              <a:t>Third level</a:t>
            </a:r>
          </a:p>
          <a:p>
            <a:pPr lvl="3"/>
            <a:r>
              <a:rPr lang="ru-RU" altLang="th-TH"/>
              <a:t>Fourth level</a:t>
            </a:r>
          </a:p>
          <a:p>
            <a:pPr lvl="4"/>
            <a:r>
              <a:rPr lang="ru-RU" altLang="th-TH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7B6BAABD-3983-49D3-B9A0-5BF2AC9AD7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th-TH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A99C6CFB-746C-488B-BFA1-023635859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6332C25-09BA-4775-A629-02A8400E5F14}" type="slidenum">
              <a:rPr lang="ru-RU" altLang="th-TH"/>
              <a:pPr/>
              <a:t>‹#›</a:t>
            </a:fld>
            <a:endParaRPr lang="ru-RU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E77EC96-C59B-41AB-A64B-C91A43B9D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068638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th-TH" noProof="0"/>
              <a:t>Click to edit Master title style</a:t>
            </a:r>
            <a:endParaRPr lang="ru-RU" altLang="th-TH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70C47F0-4E00-48ED-992B-1AD8D543FF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956050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th-TH" noProof="0"/>
              <a:t>Click to edit Master subtitle style</a:t>
            </a:r>
            <a:endParaRPr lang="ru-RU" altLang="th-TH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14EA-D266-41DB-9E79-6857EE7B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93AB4-791B-45A8-BDC6-33D3E8C8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38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221C5-E0C8-4D9E-9E1B-A39BEF946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00788" y="0"/>
            <a:ext cx="1871662" cy="5803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018BF-1DEA-4C3C-B37F-18BC76B5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0"/>
            <a:ext cx="5464175" cy="5803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77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C7F-7F42-4897-B862-3CF9CEFA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8012-C269-4A51-B58D-73CACCDA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615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277-36FE-4419-9E26-17F2A08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ABC6-6B8E-40C0-82C4-9125185C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2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05F9-1E51-479F-859F-BA899845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15EE-C1C9-462E-87C7-9038AF670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692150"/>
            <a:ext cx="36322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360E9-AE43-4A30-BD9F-51711D6E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0250" y="692150"/>
            <a:ext cx="36322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9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E4E-12D2-45F8-9A76-046822FE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D4DAC-A28B-40B8-A538-8EFEC12A7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14B04-684C-4A3E-AB9C-695EF9B7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60D80-E172-4A74-B0CD-0EB9087A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82A34-1FCB-467B-A192-7CA4B6762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61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B63C-130B-470A-9185-7B3579F4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1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7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2A1B-3753-4848-B97C-96F6F8D8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41B3-D4FB-444B-AAF8-17A23A61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7D35-E94A-4D9A-91BF-1E9BDDF15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029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C298-0BD3-45E7-8F01-6C70E96C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63D79-9EED-416F-AA68-E70734D20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A3200-ECE5-4FED-AA72-3B05326F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0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A6610F-5D5E-42D1-9A45-01B9CA9B7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  <a:endParaRPr lang="ru-RU" altLang="th-TH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74A71D-71FB-4E32-8D6E-B7F3CDF4D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692150"/>
            <a:ext cx="741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  <a:endParaRPr lang="ru-RU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gif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77DEA1C6-E475-4F23-865B-03C93108BF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504" y="3357563"/>
            <a:ext cx="6049367" cy="287461"/>
          </a:xfrm>
        </p:spPr>
        <p:txBody>
          <a:bodyPr/>
          <a:lstStyle/>
          <a:p>
            <a:r>
              <a:rPr lang="en-US" altLang="th-TH" sz="36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Movie recommendation system </a:t>
            </a:r>
            <a:br>
              <a:rPr lang="en-US" altLang="th-TH" sz="36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altLang="th-TH" sz="36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based on user rating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90633884-6519-4472-9991-9F22DC7842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8199" y="3933825"/>
            <a:ext cx="4824784" cy="503287"/>
          </a:xfrm>
        </p:spPr>
        <p:txBody>
          <a:bodyPr/>
          <a:lstStyle/>
          <a:p>
            <a:r>
              <a:rPr lang="th-TH" altLang="th-TH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ระบบแนะนำภาพยนต์โดยใช้การให้คะแนนของผู้ใช้งาน</a:t>
            </a:r>
            <a:endParaRPr lang="uk-UA" altLang="th-TH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C815A-8454-4DD8-9446-921EF5F420C9}"/>
              </a:ext>
            </a:extLst>
          </p:cNvPr>
          <p:cNvSpPr/>
          <p:nvPr/>
        </p:nvSpPr>
        <p:spPr>
          <a:xfrm>
            <a:off x="-684584" y="1340768"/>
            <a:ext cx="10081120" cy="4032448"/>
          </a:xfrm>
          <a:prstGeom prst="rect">
            <a:avLst/>
          </a:prstGeom>
          <a:ln>
            <a:noFill/>
          </a:ln>
        </p:spPr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C526C16-DB90-4FA2-A817-15D8C357E6F6}"/>
              </a:ext>
            </a:extLst>
          </p:cNvPr>
          <p:cNvSpPr/>
          <p:nvPr/>
        </p:nvSpPr>
        <p:spPr>
          <a:xfrm>
            <a:off x="1744260" y="3421511"/>
            <a:ext cx="1458600" cy="1252478"/>
          </a:xfrm>
          <a:custGeom>
            <a:avLst/>
            <a:gdLst>
              <a:gd name="connsiteX0" fmla="*/ 0 w 1458600"/>
              <a:gd name="connsiteY0" fmla="*/ 626239 h 1252478"/>
              <a:gd name="connsiteX1" fmla="*/ 313120 w 1458600"/>
              <a:gd name="connsiteY1" fmla="*/ 0 h 1252478"/>
              <a:gd name="connsiteX2" fmla="*/ 1145481 w 1458600"/>
              <a:gd name="connsiteY2" fmla="*/ 0 h 1252478"/>
              <a:gd name="connsiteX3" fmla="*/ 1458600 w 1458600"/>
              <a:gd name="connsiteY3" fmla="*/ 626239 h 1252478"/>
              <a:gd name="connsiteX4" fmla="*/ 1145481 w 1458600"/>
              <a:gd name="connsiteY4" fmla="*/ 1252478 h 1252478"/>
              <a:gd name="connsiteX5" fmla="*/ 313120 w 1458600"/>
              <a:gd name="connsiteY5" fmla="*/ 1252478 h 1252478"/>
              <a:gd name="connsiteX6" fmla="*/ 0 w 1458600"/>
              <a:gd name="connsiteY6" fmla="*/ 626239 h 125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600" h="1252478">
                <a:moveTo>
                  <a:pt x="0" y="626239"/>
                </a:moveTo>
                <a:lnTo>
                  <a:pt x="313120" y="0"/>
                </a:lnTo>
                <a:lnTo>
                  <a:pt x="1145481" y="0"/>
                </a:lnTo>
                <a:lnTo>
                  <a:pt x="1458600" y="626239"/>
                </a:lnTo>
                <a:lnTo>
                  <a:pt x="1145481" y="1252478"/>
                </a:lnTo>
                <a:lnTo>
                  <a:pt x="313120" y="1252478"/>
                </a:lnTo>
                <a:lnTo>
                  <a:pt x="0" y="626239"/>
                </a:lnTo>
                <a:close/>
              </a:path>
            </a:pathLst>
          </a:cu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5923" tIns="263847" rIns="225923" bIns="263847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CE44B31-A50D-4201-9C52-D4EEC4343D26}"/>
              </a:ext>
            </a:extLst>
          </p:cNvPr>
          <p:cNvSpPr/>
          <p:nvPr/>
        </p:nvSpPr>
        <p:spPr>
          <a:xfrm>
            <a:off x="1779063" y="3981618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253BAA3-C46C-453F-9453-6BE8D70B3CC3}"/>
              </a:ext>
            </a:extLst>
          </p:cNvPr>
          <p:cNvSpPr/>
          <p:nvPr/>
        </p:nvSpPr>
        <p:spPr>
          <a:xfrm>
            <a:off x="489059" y="2729139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C2F06F0-9E37-487E-8713-EDA1D5EE333B}"/>
              </a:ext>
            </a:extLst>
          </p:cNvPr>
          <p:cNvSpPr/>
          <p:nvPr/>
        </p:nvSpPr>
        <p:spPr>
          <a:xfrm>
            <a:off x="1488271" y="3815481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5C4D0A-778E-4EF6-A8A1-7DF32044084E}"/>
              </a:ext>
            </a:extLst>
          </p:cNvPr>
          <p:cNvSpPr/>
          <p:nvPr/>
        </p:nvSpPr>
        <p:spPr>
          <a:xfrm>
            <a:off x="3028954" y="2673056"/>
            <a:ext cx="1458600" cy="1252478"/>
          </a:xfrm>
          <a:custGeom>
            <a:avLst/>
            <a:gdLst>
              <a:gd name="connsiteX0" fmla="*/ 0 w 1458600"/>
              <a:gd name="connsiteY0" fmla="*/ 626239 h 1252478"/>
              <a:gd name="connsiteX1" fmla="*/ 313120 w 1458600"/>
              <a:gd name="connsiteY1" fmla="*/ 0 h 1252478"/>
              <a:gd name="connsiteX2" fmla="*/ 1145481 w 1458600"/>
              <a:gd name="connsiteY2" fmla="*/ 0 h 1252478"/>
              <a:gd name="connsiteX3" fmla="*/ 1458600 w 1458600"/>
              <a:gd name="connsiteY3" fmla="*/ 626239 h 1252478"/>
              <a:gd name="connsiteX4" fmla="*/ 1145481 w 1458600"/>
              <a:gd name="connsiteY4" fmla="*/ 1252478 h 1252478"/>
              <a:gd name="connsiteX5" fmla="*/ 313120 w 1458600"/>
              <a:gd name="connsiteY5" fmla="*/ 1252478 h 1252478"/>
              <a:gd name="connsiteX6" fmla="*/ 0 w 1458600"/>
              <a:gd name="connsiteY6" fmla="*/ 626239 h 125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600" h="1252478">
                <a:moveTo>
                  <a:pt x="0" y="626239"/>
                </a:moveTo>
                <a:lnTo>
                  <a:pt x="313120" y="0"/>
                </a:lnTo>
                <a:lnTo>
                  <a:pt x="1145481" y="0"/>
                </a:lnTo>
                <a:lnTo>
                  <a:pt x="1458600" y="626239"/>
                </a:lnTo>
                <a:lnTo>
                  <a:pt x="1145481" y="1252478"/>
                </a:lnTo>
                <a:lnTo>
                  <a:pt x="313120" y="1252478"/>
                </a:lnTo>
                <a:lnTo>
                  <a:pt x="0" y="626239"/>
                </a:lnTo>
                <a:close/>
              </a:path>
            </a:pathLst>
          </a:cu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5923" tIns="209237" rIns="225923" bIns="20923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27876CF-0AB9-4F9C-867E-30391EF5BF92}"/>
              </a:ext>
            </a:extLst>
          </p:cNvPr>
          <p:cNvSpPr/>
          <p:nvPr/>
        </p:nvSpPr>
        <p:spPr>
          <a:xfrm>
            <a:off x="4003313" y="3808626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2251C38-4292-4AE6-9D56-0F52AED3EC36}"/>
              </a:ext>
            </a:extLst>
          </p:cNvPr>
          <p:cNvSpPr/>
          <p:nvPr/>
        </p:nvSpPr>
        <p:spPr>
          <a:xfrm>
            <a:off x="4253889" y="3419091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4065B1E-C913-4241-9D4E-84EDD0F988AB}"/>
              </a:ext>
            </a:extLst>
          </p:cNvPr>
          <p:cNvSpPr/>
          <p:nvPr/>
        </p:nvSpPr>
        <p:spPr>
          <a:xfrm>
            <a:off x="4289465" y="3976376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7FDC1B-9A40-4D49-9507-C01C0F90FD3B}"/>
              </a:ext>
            </a:extLst>
          </p:cNvPr>
          <p:cNvSpPr/>
          <p:nvPr/>
        </p:nvSpPr>
        <p:spPr>
          <a:xfrm>
            <a:off x="1665831" y="1969826"/>
            <a:ext cx="1615458" cy="1387169"/>
          </a:xfrm>
          <a:custGeom>
            <a:avLst/>
            <a:gdLst>
              <a:gd name="connsiteX0" fmla="*/ 0 w 1615458"/>
              <a:gd name="connsiteY0" fmla="*/ 693585 h 1387169"/>
              <a:gd name="connsiteX1" fmla="*/ 346792 w 1615458"/>
              <a:gd name="connsiteY1" fmla="*/ 0 h 1387169"/>
              <a:gd name="connsiteX2" fmla="*/ 1268666 w 1615458"/>
              <a:gd name="connsiteY2" fmla="*/ 0 h 1387169"/>
              <a:gd name="connsiteX3" fmla="*/ 1615458 w 1615458"/>
              <a:gd name="connsiteY3" fmla="*/ 693585 h 1387169"/>
              <a:gd name="connsiteX4" fmla="*/ 1268666 w 1615458"/>
              <a:gd name="connsiteY4" fmla="*/ 1387169 h 1387169"/>
              <a:gd name="connsiteX5" fmla="*/ 346792 w 1615458"/>
              <a:gd name="connsiteY5" fmla="*/ 1387169 h 1387169"/>
              <a:gd name="connsiteX6" fmla="*/ 0 w 1615458"/>
              <a:gd name="connsiteY6" fmla="*/ 693585 h 1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5458" h="1387169">
                <a:moveTo>
                  <a:pt x="0" y="693585"/>
                </a:moveTo>
                <a:lnTo>
                  <a:pt x="346792" y="0"/>
                </a:lnTo>
                <a:lnTo>
                  <a:pt x="1268666" y="0"/>
                </a:lnTo>
                <a:lnTo>
                  <a:pt x="1615458" y="693585"/>
                </a:lnTo>
                <a:lnTo>
                  <a:pt x="1268666" y="1387169"/>
                </a:lnTo>
                <a:lnTo>
                  <a:pt x="346792" y="1387169"/>
                </a:lnTo>
                <a:lnTo>
                  <a:pt x="0" y="693585"/>
                </a:lnTo>
                <a:close/>
              </a:path>
            </a:pathLst>
          </a:custGeom>
          <a:solidFill>
            <a:srgbClr val="F4860C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219" tIns="230099" rIns="250219" bIns="23009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Introduction</a:t>
            </a:r>
            <a:endParaRPr lang="en-US" sz="12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F6F12EF-3890-45F6-A436-90E100181668}"/>
              </a:ext>
            </a:extLst>
          </p:cNvPr>
          <p:cNvSpPr/>
          <p:nvPr/>
        </p:nvSpPr>
        <p:spPr>
          <a:xfrm>
            <a:off x="2743472" y="2060963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D4AFC70-2A7C-47AC-8A8E-1080A8ED2C12}"/>
              </a:ext>
            </a:extLst>
          </p:cNvPr>
          <p:cNvSpPr/>
          <p:nvPr/>
        </p:nvSpPr>
        <p:spPr>
          <a:xfrm>
            <a:off x="2999461" y="1340768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2DFBC4B3-94F0-4482-A0B9-D319D0BABF6F}"/>
              </a:ext>
            </a:extLst>
          </p:cNvPr>
          <p:cNvSpPr/>
          <p:nvPr/>
        </p:nvSpPr>
        <p:spPr>
          <a:xfrm>
            <a:off x="3040451" y="1895632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53217C-57B5-4BE3-BC9C-896AB2019C0F}"/>
              </a:ext>
            </a:extLst>
          </p:cNvPr>
          <p:cNvSpPr/>
          <p:nvPr/>
        </p:nvSpPr>
        <p:spPr>
          <a:xfrm>
            <a:off x="4264325" y="2018736"/>
            <a:ext cx="1494963" cy="1283702"/>
          </a:xfrm>
          <a:custGeom>
            <a:avLst/>
            <a:gdLst>
              <a:gd name="connsiteX0" fmla="*/ 0 w 1494963"/>
              <a:gd name="connsiteY0" fmla="*/ 641851 h 1283702"/>
              <a:gd name="connsiteX1" fmla="*/ 320926 w 1494963"/>
              <a:gd name="connsiteY1" fmla="*/ 0 h 1283702"/>
              <a:gd name="connsiteX2" fmla="*/ 1174038 w 1494963"/>
              <a:gd name="connsiteY2" fmla="*/ 0 h 1283702"/>
              <a:gd name="connsiteX3" fmla="*/ 1494963 w 1494963"/>
              <a:gd name="connsiteY3" fmla="*/ 641851 h 1283702"/>
              <a:gd name="connsiteX4" fmla="*/ 1174038 w 1494963"/>
              <a:gd name="connsiteY4" fmla="*/ 1283702 h 1283702"/>
              <a:gd name="connsiteX5" fmla="*/ 320926 w 1494963"/>
              <a:gd name="connsiteY5" fmla="*/ 1283702 h 1283702"/>
              <a:gd name="connsiteX6" fmla="*/ 0 w 1494963"/>
              <a:gd name="connsiteY6" fmla="*/ 641851 h 128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4963" h="1283702">
                <a:moveTo>
                  <a:pt x="0" y="641851"/>
                </a:moveTo>
                <a:lnTo>
                  <a:pt x="320926" y="0"/>
                </a:lnTo>
                <a:lnTo>
                  <a:pt x="1174038" y="0"/>
                </a:lnTo>
                <a:lnTo>
                  <a:pt x="1494963" y="641851"/>
                </a:lnTo>
                <a:lnTo>
                  <a:pt x="1174038" y="1283702"/>
                </a:lnTo>
                <a:lnTo>
                  <a:pt x="320926" y="1283702"/>
                </a:lnTo>
                <a:lnTo>
                  <a:pt x="0" y="641851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31555" tIns="214073" rIns="231555" bIns="21407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Strategy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68BB569-9EEA-444A-B398-13C2BBEFFC52}"/>
              </a:ext>
            </a:extLst>
          </p:cNvPr>
          <p:cNvSpPr/>
          <p:nvPr/>
        </p:nvSpPr>
        <p:spPr>
          <a:xfrm>
            <a:off x="5516050" y="2589213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7D88960-18B7-44DA-A699-5287EE9DAE8A}"/>
              </a:ext>
            </a:extLst>
          </p:cNvPr>
          <p:cNvSpPr/>
          <p:nvPr/>
        </p:nvSpPr>
        <p:spPr>
          <a:xfrm>
            <a:off x="5509090" y="2738414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B9160B0-92E3-4BDC-867F-0114B71D59D1}"/>
              </a:ext>
            </a:extLst>
          </p:cNvPr>
          <p:cNvSpPr/>
          <p:nvPr/>
        </p:nvSpPr>
        <p:spPr>
          <a:xfrm>
            <a:off x="5793695" y="2760996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3F0EE2-DC92-4FB1-B64E-3B6B30AF35F8}"/>
              </a:ext>
            </a:extLst>
          </p:cNvPr>
          <p:cNvSpPr/>
          <p:nvPr/>
        </p:nvSpPr>
        <p:spPr>
          <a:xfrm>
            <a:off x="5509090" y="1354075"/>
            <a:ext cx="1458600" cy="1252478"/>
          </a:xfrm>
          <a:custGeom>
            <a:avLst/>
            <a:gdLst>
              <a:gd name="connsiteX0" fmla="*/ 0 w 1458600"/>
              <a:gd name="connsiteY0" fmla="*/ 626239 h 1252478"/>
              <a:gd name="connsiteX1" fmla="*/ 313120 w 1458600"/>
              <a:gd name="connsiteY1" fmla="*/ 0 h 1252478"/>
              <a:gd name="connsiteX2" fmla="*/ 1145481 w 1458600"/>
              <a:gd name="connsiteY2" fmla="*/ 0 h 1252478"/>
              <a:gd name="connsiteX3" fmla="*/ 1458600 w 1458600"/>
              <a:gd name="connsiteY3" fmla="*/ 626239 h 1252478"/>
              <a:gd name="connsiteX4" fmla="*/ 1145481 w 1458600"/>
              <a:gd name="connsiteY4" fmla="*/ 1252478 h 1252478"/>
              <a:gd name="connsiteX5" fmla="*/ 313120 w 1458600"/>
              <a:gd name="connsiteY5" fmla="*/ 1252478 h 1252478"/>
              <a:gd name="connsiteX6" fmla="*/ 0 w 1458600"/>
              <a:gd name="connsiteY6" fmla="*/ 626239 h 125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600" h="1252478">
                <a:moveTo>
                  <a:pt x="0" y="626239"/>
                </a:moveTo>
                <a:lnTo>
                  <a:pt x="313120" y="0"/>
                </a:lnTo>
                <a:lnTo>
                  <a:pt x="1145481" y="0"/>
                </a:lnTo>
                <a:lnTo>
                  <a:pt x="1458600" y="626239"/>
                </a:lnTo>
                <a:lnTo>
                  <a:pt x="1145481" y="1252478"/>
                </a:lnTo>
                <a:lnTo>
                  <a:pt x="313120" y="1252478"/>
                </a:lnTo>
                <a:lnTo>
                  <a:pt x="0" y="626239"/>
                </a:lnTo>
                <a:close/>
              </a:path>
            </a:pathLst>
          </a:cu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5923" tIns="209237" rIns="225923" bIns="20923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BC28959-E3D8-4A34-B622-778699A47994}"/>
              </a:ext>
            </a:extLst>
          </p:cNvPr>
          <p:cNvSpPr/>
          <p:nvPr/>
        </p:nvSpPr>
        <p:spPr>
          <a:xfrm>
            <a:off x="6771251" y="1915391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5C15C22-A85D-4419-8C8C-542C37D1F63A}"/>
              </a:ext>
            </a:extLst>
          </p:cNvPr>
          <p:cNvSpPr/>
          <p:nvPr/>
        </p:nvSpPr>
        <p:spPr>
          <a:xfrm>
            <a:off x="6764291" y="2052898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75AFAF1E-6149-479B-AD94-E04CC88BEC75}"/>
              </a:ext>
            </a:extLst>
          </p:cNvPr>
          <p:cNvSpPr/>
          <p:nvPr/>
        </p:nvSpPr>
        <p:spPr>
          <a:xfrm>
            <a:off x="7055083" y="2080722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8D5BE4-71A1-4E1B-A555-5EE0EF51D1E7}"/>
              </a:ext>
            </a:extLst>
          </p:cNvPr>
          <p:cNvSpPr/>
          <p:nvPr/>
        </p:nvSpPr>
        <p:spPr>
          <a:xfrm>
            <a:off x="6742594" y="3448178"/>
            <a:ext cx="1428422" cy="1226564"/>
          </a:xfrm>
          <a:custGeom>
            <a:avLst/>
            <a:gdLst>
              <a:gd name="connsiteX0" fmla="*/ 0 w 1428422"/>
              <a:gd name="connsiteY0" fmla="*/ 613282 h 1226564"/>
              <a:gd name="connsiteX1" fmla="*/ 306641 w 1428422"/>
              <a:gd name="connsiteY1" fmla="*/ 0 h 1226564"/>
              <a:gd name="connsiteX2" fmla="*/ 1121781 w 1428422"/>
              <a:gd name="connsiteY2" fmla="*/ 0 h 1226564"/>
              <a:gd name="connsiteX3" fmla="*/ 1428422 w 1428422"/>
              <a:gd name="connsiteY3" fmla="*/ 613282 h 1226564"/>
              <a:gd name="connsiteX4" fmla="*/ 1121781 w 1428422"/>
              <a:gd name="connsiteY4" fmla="*/ 1226564 h 1226564"/>
              <a:gd name="connsiteX5" fmla="*/ 306641 w 1428422"/>
              <a:gd name="connsiteY5" fmla="*/ 1226564 h 1226564"/>
              <a:gd name="connsiteX6" fmla="*/ 0 w 1428422"/>
              <a:gd name="connsiteY6" fmla="*/ 613282 h 122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422" h="1226564">
                <a:moveTo>
                  <a:pt x="0" y="613282"/>
                </a:moveTo>
                <a:lnTo>
                  <a:pt x="306641" y="0"/>
                </a:lnTo>
                <a:lnTo>
                  <a:pt x="1121781" y="0"/>
                </a:lnTo>
                <a:lnTo>
                  <a:pt x="1428422" y="613282"/>
                </a:lnTo>
                <a:lnTo>
                  <a:pt x="1121781" y="1226564"/>
                </a:lnTo>
                <a:lnTo>
                  <a:pt x="306641" y="1226564"/>
                </a:lnTo>
                <a:lnTo>
                  <a:pt x="0" y="613282"/>
                </a:lnTo>
                <a:close/>
              </a:path>
            </a:pathLst>
          </a:custGeom>
          <a:solidFill>
            <a:srgbClr val="000000">
              <a:lumMod val="75000"/>
              <a:lumOff val="25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1249" tIns="205223" rIns="221249" bIns="20522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Objective</a:t>
            </a:r>
            <a:endParaRPr lang="en-US" sz="12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9C91D7EE-147B-4B4B-AE3E-4A228D4A6C2D}"/>
              </a:ext>
            </a:extLst>
          </p:cNvPr>
          <p:cNvSpPr/>
          <p:nvPr/>
        </p:nvSpPr>
        <p:spPr>
          <a:xfrm>
            <a:off x="7053536" y="4532047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81A4DFBD-53C8-4FD6-B12E-C1F9D436410E}"/>
              </a:ext>
            </a:extLst>
          </p:cNvPr>
          <p:cNvSpPr/>
          <p:nvPr/>
        </p:nvSpPr>
        <p:spPr>
          <a:xfrm>
            <a:off x="6782852" y="4670360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C93C414-DD40-41C2-8AC1-39FE53D30460}"/>
              </a:ext>
            </a:extLst>
          </p:cNvPr>
          <p:cNvSpPr/>
          <p:nvPr/>
        </p:nvSpPr>
        <p:spPr>
          <a:xfrm>
            <a:off x="5580112" y="4101094"/>
            <a:ext cx="1313759" cy="112810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A1A487-33D3-4154-B50D-A59347ACF154}"/>
              </a:ext>
            </a:extLst>
          </p:cNvPr>
          <p:cNvSpPr/>
          <p:nvPr/>
        </p:nvSpPr>
        <p:spPr>
          <a:xfrm>
            <a:off x="2959536" y="4011315"/>
            <a:ext cx="1528018" cy="1374668"/>
          </a:xfrm>
          <a:custGeom>
            <a:avLst/>
            <a:gdLst>
              <a:gd name="connsiteX0" fmla="*/ 0 w 1615458"/>
              <a:gd name="connsiteY0" fmla="*/ 693585 h 1387169"/>
              <a:gd name="connsiteX1" fmla="*/ 346792 w 1615458"/>
              <a:gd name="connsiteY1" fmla="*/ 0 h 1387169"/>
              <a:gd name="connsiteX2" fmla="*/ 1268666 w 1615458"/>
              <a:gd name="connsiteY2" fmla="*/ 0 h 1387169"/>
              <a:gd name="connsiteX3" fmla="*/ 1615458 w 1615458"/>
              <a:gd name="connsiteY3" fmla="*/ 693585 h 1387169"/>
              <a:gd name="connsiteX4" fmla="*/ 1268666 w 1615458"/>
              <a:gd name="connsiteY4" fmla="*/ 1387169 h 1387169"/>
              <a:gd name="connsiteX5" fmla="*/ 346792 w 1615458"/>
              <a:gd name="connsiteY5" fmla="*/ 1387169 h 1387169"/>
              <a:gd name="connsiteX6" fmla="*/ 0 w 1615458"/>
              <a:gd name="connsiteY6" fmla="*/ 693585 h 1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5458" h="1387169">
                <a:moveTo>
                  <a:pt x="0" y="693585"/>
                </a:moveTo>
                <a:lnTo>
                  <a:pt x="346792" y="0"/>
                </a:lnTo>
                <a:lnTo>
                  <a:pt x="1268666" y="0"/>
                </a:lnTo>
                <a:lnTo>
                  <a:pt x="1615458" y="693585"/>
                </a:lnTo>
                <a:lnTo>
                  <a:pt x="1268666" y="1387169"/>
                </a:lnTo>
                <a:lnTo>
                  <a:pt x="346792" y="1387169"/>
                </a:lnTo>
                <a:lnTo>
                  <a:pt x="0" y="693585"/>
                </a:lnTo>
                <a:close/>
              </a:path>
            </a:pathLst>
          </a:custGeom>
          <a:solidFill>
            <a:srgbClr val="00B050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219" tIns="230099" rIns="250219" bIns="23009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Pros &amp; Cons</a:t>
            </a:r>
            <a:endParaRPr lang="en-US" sz="12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066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5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E97FBE-7171-432F-A852-0A455BD7CC60}"/>
              </a:ext>
            </a:extLst>
          </p:cNvPr>
          <p:cNvSpPr txBox="1"/>
          <p:nvPr/>
        </p:nvSpPr>
        <p:spPr>
          <a:xfrm>
            <a:off x="4514230" y="33439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Introduction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1682B19D-471D-430F-ACB7-F5AC1EEB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0654" y="-18092"/>
            <a:ext cx="864096" cy="8640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025EDA-AF24-4907-A52B-C32AE8B3D367}"/>
              </a:ext>
            </a:extLst>
          </p:cNvPr>
          <p:cNvSpPr txBox="1"/>
          <p:nvPr/>
        </p:nvSpPr>
        <p:spPr>
          <a:xfrm>
            <a:off x="1115616" y="2276872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 The Past . . .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874C9990-510D-4DE5-AF43-19071C38A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484978"/>
              </p:ext>
            </p:extLst>
          </p:nvPr>
        </p:nvGraphicFramePr>
        <p:xfrm>
          <a:off x="1763688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6A22013E-45EB-4BAF-B855-FFA42A2D55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88" y="2145288"/>
            <a:ext cx="2313432" cy="12862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C19FF5F-5B25-44CA-ADA9-6DDF22608EC3}"/>
              </a:ext>
            </a:extLst>
          </p:cNvPr>
          <p:cNvGrpSpPr/>
          <p:nvPr/>
        </p:nvGrpSpPr>
        <p:grpSpPr>
          <a:xfrm>
            <a:off x="6732240" y="1165684"/>
            <a:ext cx="1660644" cy="1214264"/>
            <a:chOff x="6732240" y="1165684"/>
            <a:chExt cx="1660644" cy="121426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F1EDF3-93F3-43AE-976D-DB33C7DEAC84}"/>
                </a:ext>
              </a:extLst>
            </p:cNvPr>
            <p:cNvSpPr/>
            <p:nvPr/>
          </p:nvSpPr>
          <p:spPr bwMode="auto">
            <a:xfrm>
              <a:off x="6732240" y="2123564"/>
              <a:ext cx="81300" cy="813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40CF15C-A657-4C2E-884E-AFE81025B385}"/>
                </a:ext>
              </a:extLst>
            </p:cNvPr>
            <p:cNvSpPr/>
            <p:nvPr/>
          </p:nvSpPr>
          <p:spPr bwMode="auto">
            <a:xfrm>
              <a:off x="6836820" y="1949776"/>
              <a:ext cx="129952" cy="1299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63CE2B0-EC55-4E56-B00B-EB21C382AEA0}"/>
                </a:ext>
              </a:extLst>
            </p:cNvPr>
            <p:cNvSpPr/>
            <p:nvPr/>
          </p:nvSpPr>
          <p:spPr bwMode="auto">
            <a:xfrm>
              <a:off x="7020272" y="1772816"/>
              <a:ext cx="158348" cy="1583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E6FEC5-97FA-401A-910E-F264EDEF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620" y="1165684"/>
              <a:ext cx="1214264" cy="1214264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74A633-B3B7-4EA4-A383-D446E33175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55976" y="764704"/>
            <a:ext cx="4046686" cy="92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3C8D6D2-1277-42DE-B258-290F420B53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4984"/>
            <a:ext cx="1677062" cy="12577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E1B6A-2113-49DE-84AB-BC8E8752E31E}"/>
              </a:ext>
            </a:extLst>
          </p:cNvPr>
          <p:cNvSpPr txBox="1"/>
          <p:nvPr/>
        </p:nvSpPr>
        <p:spPr>
          <a:xfrm>
            <a:off x="6189010" y="333811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Shopping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CA9D9D-84A4-4CEF-AA5D-6EC8EF49B60B}"/>
              </a:ext>
            </a:extLst>
          </p:cNvPr>
          <p:cNvSpPr txBox="1"/>
          <p:nvPr/>
        </p:nvSpPr>
        <p:spPr>
          <a:xfrm>
            <a:off x="1728868" y="430799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Driving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523AF-1B9C-4F75-B6B4-121895B63A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4368685"/>
            <a:ext cx="2002087" cy="13170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DD07FD-FEC7-4E14-B719-4E1B6847EFE0}"/>
              </a:ext>
            </a:extLst>
          </p:cNvPr>
          <p:cNvSpPr txBox="1"/>
          <p:nvPr/>
        </p:nvSpPr>
        <p:spPr>
          <a:xfrm>
            <a:off x="6516215" y="5606235"/>
            <a:ext cx="195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Take a lot of time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3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5" grpId="0">
        <p:bldAsOne/>
      </p:bldGraphic>
      <p:bldP spid="3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E97FBE-7171-432F-A852-0A455BD7CC60}"/>
              </a:ext>
            </a:extLst>
          </p:cNvPr>
          <p:cNvSpPr txBox="1"/>
          <p:nvPr/>
        </p:nvSpPr>
        <p:spPr>
          <a:xfrm>
            <a:off x="4514230" y="33439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Introduction &amp; Strategy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1682B19D-471D-430F-ACB7-F5AC1EEB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0654" y="-18092"/>
            <a:ext cx="864096" cy="8640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025EDA-AF24-4907-A52B-C32AE8B3D367}"/>
              </a:ext>
            </a:extLst>
          </p:cNvPr>
          <p:cNvSpPr txBox="1"/>
          <p:nvPr/>
        </p:nvSpPr>
        <p:spPr>
          <a:xfrm>
            <a:off x="4825417" y="834971"/>
            <a:ext cx="312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past to present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74A633-B3B7-4EA4-A383-D446E33175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55976" y="764704"/>
            <a:ext cx="4046686" cy="92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2CDBACA-BD4A-49D5-A523-CCE166303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300663"/>
              </p:ext>
            </p:extLst>
          </p:nvPr>
        </p:nvGraphicFramePr>
        <p:xfrm>
          <a:off x="539552" y="1752939"/>
          <a:ext cx="8208912" cy="36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913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: Hollow 6">
            <a:extLst>
              <a:ext uri="{FF2B5EF4-FFF2-40B4-BE49-F238E27FC236}">
                <a16:creationId xmlns:a16="http://schemas.microsoft.com/office/drawing/2014/main" id="{740BE026-0808-4D63-AB8B-B698B7598594}"/>
              </a:ext>
            </a:extLst>
          </p:cNvPr>
          <p:cNvSpPr/>
          <p:nvPr/>
        </p:nvSpPr>
        <p:spPr bwMode="auto">
          <a:xfrm>
            <a:off x="2843808" y="1913718"/>
            <a:ext cx="3384376" cy="3096344"/>
          </a:xfrm>
          <a:prstGeom prst="donut">
            <a:avLst>
              <a:gd name="adj" fmla="val 5095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AEE3AC2-D036-4220-BFE3-07A0A7163EAB}"/>
              </a:ext>
            </a:extLst>
          </p:cNvPr>
          <p:cNvSpPr/>
          <p:nvPr/>
        </p:nvSpPr>
        <p:spPr bwMode="auto">
          <a:xfrm>
            <a:off x="3635896" y="116632"/>
            <a:ext cx="3328294" cy="851004"/>
          </a:xfrm>
          <a:prstGeom prst="wedgeRoundRectCallout">
            <a:avLst/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ระบบการนำเสนอให้กับลูกค้า ผ่านรูปแบบเว็บคอนเทนต์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CC518-94FC-4580-A8D7-38F7F43FCD07}"/>
              </a:ext>
            </a:extLst>
          </p:cNvPr>
          <p:cNvSpPr/>
          <p:nvPr/>
        </p:nvSpPr>
        <p:spPr bwMode="auto">
          <a:xfrm>
            <a:off x="3779912" y="1694580"/>
            <a:ext cx="1512168" cy="648072"/>
          </a:xfrm>
          <a:prstGeom prst="roundRect">
            <a:avLst/>
          </a:prstGeom>
          <a:solidFill>
            <a:srgbClr val="F4860C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WHAT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D1638E-1BBE-4352-8CCA-BE0CC1AB5A10}"/>
              </a:ext>
            </a:extLst>
          </p:cNvPr>
          <p:cNvSpPr/>
          <p:nvPr/>
        </p:nvSpPr>
        <p:spPr bwMode="auto">
          <a:xfrm>
            <a:off x="5358775" y="2636912"/>
            <a:ext cx="1512168" cy="648072"/>
          </a:xfrm>
          <a:prstGeom prst="roundRect">
            <a:avLst/>
          </a:prstGeom>
          <a:solidFill>
            <a:srgbClr val="00B0F0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WHY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8AD8487-4D36-4089-80C1-D1EA579D6D5A}"/>
              </a:ext>
            </a:extLst>
          </p:cNvPr>
          <p:cNvSpPr/>
          <p:nvPr/>
        </p:nvSpPr>
        <p:spPr bwMode="auto">
          <a:xfrm>
            <a:off x="3779912" y="4581128"/>
            <a:ext cx="1512168" cy="648072"/>
          </a:xfrm>
          <a:prstGeom prst="roundRect">
            <a:avLst/>
          </a:prstGeom>
          <a:solidFill>
            <a:srgbClr val="F197ED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WHO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FD4DF2-9611-49A5-94B2-E00D519EADD0}"/>
              </a:ext>
            </a:extLst>
          </p:cNvPr>
          <p:cNvSpPr/>
          <p:nvPr/>
        </p:nvSpPr>
        <p:spPr bwMode="auto">
          <a:xfrm>
            <a:off x="2267744" y="3717032"/>
            <a:ext cx="1512168" cy="648072"/>
          </a:xfrm>
          <a:prstGeom prst="roundRect">
            <a:avLst/>
          </a:prstGeom>
          <a:solidFill>
            <a:srgbClr val="FD313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WHERE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C2E96D2-7980-4082-BF91-ED2894AD356F}"/>
              </a:ext>
            </a:extLst>
          </p:cNvPr>
          <p:cNvSpPr/>
          <p:nvPr/>
        </p:nvSpPr>
        <p:spPr bwMode="auto">
          <a:xfrm>
            <a:off x="2267744" y="2636912"/>
            <a:ext cx="1512168" cy="648072"/>
          </a:xfrm>
          <a:prstGeom prst="roundRect">
            <a:avLst/>
          </a:prstGeom>
          <a:solidFill>
            <a:srgbClr val="1F915D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HOW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57F3664C-1973-4FD5-B9EC-C1AA107A1FD3}"/>
              </a:ext>
            </a:extLst>
          </p:cNvPr>
          <p:cNvSpPr/>
          <p:nvPr/>
        </p:nvSpPr>
        <p:spPr bwMode="auto">
          <a:xfrm>
            <a:off x="5815706" y="1690830"/>
            <a:ext cx="3220790" cy="514034"/>
          </a:xfrm>
          <a:prstGeom prst="wedgeRoundRectCallout">
            <a:avLst>
              <a:gd name="adj1" fmla="val -20833"/>
              <a:gd name="adj2" fmla="val 85469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เพื่อเป็นข้อมูลให้กับผู้ใช้ได้ตัดสินใจ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3B99B3C-5322-4F39-8FB2-10A1BE3A7F7B}"/>
              </a:ext>
            </a:extLst>
          </p:cNvPr>
          <p:cNvSpPr/>
          <p:nvPr/>
        </p:nvSpPr>
        <p:spPr bwMode="auto">
          <a:xfrm>
            <a:off x="5358775" y="3717032"/>
            <a:ext cx="1512168" cy="648072"/>
          </a:xfrm>
          <a:prstGeom prst="roundRect">
            <a:avLst/>
          </a:prstGeom>
          <a:solidFill>
            <a:srgbClr val="50CE32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WHEN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7EEBEDC4-DAAC-48FF-847E-5A4989196FEB}"/>
              </a:ext>
            </a:extLst>
          </p:cNvPr>
          <p:cNvSpPr/>
          <p:nvPr/>
        </p:nvSpPr>
        <p:spPr bwMode="auto">
          <a:xfrm>
            <a:off x="5877929" y="4715166"/>
            <a:ext cx="3096344" cy="514034"/>
          </a:xfrm>
          <a:prstGeom prst="wedgeRoundRectCallout">
            <a:avLst>
              <a:gd name="adj1" fmla="val -20497"/>
              <a:gd name="adj2" fmla="val -82311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เมื่อผู้ใช้มีความสนใจในสินค้า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6A08B79-584B-4EEC-A4C3-72A4678D3EED}"/>
              </a:ext>
            </a:extLst>
          </p:cNvPr>
          <p:cNvSpPr/>
          <p:nvPr/>
        </p:nvSpPr>
        <p:spPr bwMode="auto">
          <a:xfrm>
            <a:off x="3347864" y="6021288"/>
            <a:ext cx="3096344" cy="712652"/>
          </a:xfrm>
          <a:prstGeom prst="wedgeRoundRectCallout">
            <a:avLst>
              <a:gd name="adj1" fmla="val -21539"/>
              <a:gd name="adj2" fmla="val -64197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ทุกคนที่มีความสนใจในสินค้า และใช้งานเว็บคอนเทนต์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1BD7652A-AF66-4C96-A042-EF82F7D623A5}"/>
              </a:ext>
            </a:extLst>
          </p:cNvPr>
          <p:cNvSpPr/>
          <p:nvPr/>
        </p:nvSpPr>
        <p:spPr bwMode="auto">
          <a:xfrm>
            <a:off x="127872" y="4797152"/>
            <a:ext cx="3096344" cy="514034"/>
          </a:xfrm>
          <a:prstGeom prst="wedgeRoundRectCallout">
            <a:avLst>
              <a:gd name="adj1" fmla="val 20152"/>
              <a:gd name="adj2" fmla="val -99053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เว็บคอนเทนต์ ที่มีระบบการแนะนำสินค้า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4EB0E052-B0C3-4050-ABDD-1AB566707E37}"/>
              </a:ext>
            </a:extLst>
          </p:cNvPr>
          <p:cNvSpPr/>
          <p:nvPr/>
        </p:nvSpPr>
        <p:spPr bwMode="auto">
          <a:xfrm>
            <a:off x="63138" y="1690830"/>
            <a:ext cx="3096344" cy="514034"/>
          </a:xfrm>
          <a:prstGeom prst="wedgeRoundRectCallout">
            <a:avLst>
              <a:gd name="adj1" fmla="val 20500"/>
              <a:gd name="adj2" fmla="val 80926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เก็บข้อมูลจากผู้ใช้งานรูปแบบของคะแนน</a:t>
            </a:r>
          </a:p>
        </p:txBody>
      </p:sp>
    </p:spTree>
    <p:extLst>
      <p:ext uri="{BB962C8B-B14F-4D97-AF65-F5344CB8AC3E}">
        <p14:creationId xmlns:p14="http://schemas.microsoft.com/office/powerpoint/2010/main" val="4924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05556E-6 -2.96296E-6 L 3.05556E-6 -0.0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0.12257 -0.027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0.12257 0.02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3.05556E-6 0.0997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11424 0.02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1424 -0.0372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244193-7A24-40EF-BA71-A0E95B78CF0B}"/>
              </a:ext>
            </a:extLst>
          </p:cNvPr>
          <p:cNvSpPr/>
          <p:nvPr/>
        </p:nvSpPr>
        <p:spPr>
          <a:xfrm>
            <a:off x="1548689" y="2716571"/>
            <a:ext cx="1358800" cy="1358800"/>
          </a:xfrm>
          <a:custGeom>
            <a:avLst/>
            <a:gdLst>
              <a:gd name="connsiteX0" fmla="*/ 0 w 1358800"/>
              <a:gd name="connsiteY0" fmla="*/ 679400 h 1358800"/>
              <a:gd name="connsiteX1" fmla="*/ 679400 w 1358800"/>
              <a:gd name="connsiteY1" fmla="*/ 0 h 1358800"/>
              <a:gd name="connsiteX2" fmla="*/ 1358800 w 1358800"/>
              <a:gd name="connsiteY2" fmla="*/ 679400 h 1358800"/>
              <a:gd name="connsiteX3" fmla="*/ 679400 w 1358800"/>
              <a:gd name="connsiteY3" fmla="*/ 1358800 h 1358800"/>
              <a:gd name="connsiteX4" fmla="*/ 0 w 1358800"/>
              <a:gd name="connsiteY4" fmla="*/ 679400 h 13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00" h="1358800">
                <a:moveTo>
                  <a:pt x="0" y="679400"/>
                </a:moveTo>
                <a:cubicBezTo>
                  <a:pt x="0" y="304178"/>
                  <a:pt x="304178" y="0"/>
                  <a:pt x="679400" y="0"/>
                </a:cubicBezTo>
                <a:cubicBezTo>
                  <a:pt x="1054622" y="0"/>
                  <a:pt x="1358800" y="304178"/>
                  <a:pt x="1358800" y="679400"/>
                </a:cubicBezTo>
                <a:cubicBezTo>
                  <a:pt x="1358800" y="1054622"/>
                  <a:pt x="1054622" y="1358800"/>
                  <a:pt x="679400" y="1358800"/>
                </a:cubicBezTo>
                <a:cubicBezTo>
                  <a:pt x="304178" y="1358800"/>
                  <a:pt x="0" y="1054622"/>
                  <a:pt x="0" y="679400"/>
                </a:cubicBezTo>
                <a:close/>
              </a:path>
            </a:pathLst>
          </a:custGeom>
          <a:solidFill>
            <a:srgbClr val="50CE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202" tIns="228202" rIns="228202" bIns="22820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CB70BF-1D3A-42C8-80D0-FB003DABDCBC}"/>
              </a:ext>
            </a:extLst>
          </p:cNvPr>
          <p:cNvSpPr/>
          <p:nvPr/>
        </p:nvSpPr>
        <p:spPr>
          <a:xfrm>
            <a:off x="3017824" y="3001919"/>
            <a:ext cx="788104" cy="788104"/>
          </a:xfrm>
          <a:custGeom>
            <a:avLst/>
            <a:gdLst>
              <a:gd name="connsiteX0" fmla="*/ 104463 w 788104"/>
              <a:gd name="connsiteY0" fmla="*/ 301371 h 788104"/>
              <a:gd name="connsiteX1" fmla="*/ 301371 w 788104"/>
              <a:gd name="connsiteY1" fmla="*/ 301371 h 788104"/>
              <a:gd name="connsiteX2" fmla="*/ 301371 w 788104"/>
              <a:gd name="connsiteY2" fmla="*/ 104463 h 788104"/>
              <a:gd name="connsiteX3" fmla="*/ 486733 w 788104"/>
              <a:gd name="connsiteY3" fmla="*/ 104463 h 788104"/>
              <a:gd name="connsiteX4" fmla="*/ 486733 w 788104"/>
              <a:gd name="connsiteY4" fmla="*/ 301371 h 788104"/>
              <a:gd name="connsiteX5" fmla="*/ 683641 w 788104"/>
              <a:gd name="connsiteY5" fmla="*/ 301371 h 788104"/>
              <a:gd name="connsiteX6" fmla="*/ 683641 w 788104"/>
              <a:gd name="connsiteY6" fmla="*/ 486733 h 788104"/>
              <a:gd name="connsiteX7" fmla="*/ 486733 w 788104"/>
              <a:gd name="connsiteY7" fmla="*/ 486733 h 788104"/>
              <a:gd name="connsiteX8" fmla="*/ 486733 w 788104"/>
              <a:gd name="connsiteY8" fmla="*/ 683641 h 788104"/>
              <a:gd name="connsiteX9" fmla="*/ 301371 w 788104"/>
              <a:gd name="connsiteY9" fmla="*/ 683641 h 788104"/>
              <a:gd name="connsiteX10" fmla="*/ 301371 w 788104"/>
              <a:gd name="connsiteY10" fmla="*/ 486733 h 788104"/>
              <a:gd name="connsiteX11" fmla="*/ 104463 w 788104"/>
              <a:gd name="connsiteY11" fmla="*/ 486733 h 788104"/>
              <a:gd name="connsiteX12" fmla="*/ 104463 w 788104"/>
              <a:gd name="connsiteY12" fmla="*/ 301371 h 7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8104" h="788104">
                <a:moveTo>
                  <a:pt x="104463" y="301371"/>
                </a:moveTo>
                <a:lnTo>
                  <a:pt x="301371" y="301371"/>
                </a:lnTo>
                <a:lnTo>
                  <a:pt x="301371" y="104463"/>
                </a:lnTo>
                <a:lnTo>
                  <a:pt x="486733" y="104463"/>
                </a:lnTo>
                <a:lnTo>
                  <a:pt x="486733" y="301371"/>
                </a:lnTo>
                <a:lnTo>
                  <a:pt x="683641" y="301371"/>
                </a:lnTo>
                <a:lnTo>
                  <a:pt x="683641" y="486733"/>
                </a:lnTo>
                <a:lnTo>
                  <a:pt x="486733" y="486733"/>
                </a:lnTo>
                <a:lnTo>
                  <a:pt x="486733" y="683641"/>
                </a:lnTo>
                <a:lnTo>
                  <a:pt x="301371" y="683641"/>
                </a:lnTo>
                <a:lnTo>
                  <a:pt x="301371" y="486733"/>
                </a:lnTo>
                <a:lnTo>
                  <a:pt x="104463" y="486733"/>
                </a:lnTo>
                <a:lnTo>
                  <a:pt x="104463" y="30137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463" tIns="301371" rIns="104463" bIns="30137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01C09C-92FB-4FE2-B78F-D54E436A33A5}"/>
              </a:ext>
            </a:extLst>
          </p:cNvPr>
          <p:cNvSpPr/>
          <p:nvPr/>
        </p:nvSpPr>
        <p:spPr>
          <a:xfrm>
            <a:off x="3916263" y="2716571"/>
            <a:ext cx="1358800" cy="1358800"/>
          </a:xfrm>
          <a:custGeom>
            <a:avLst/>
            <a:gdLst>
              <a:gd name="connsiteX0" fmla="*/ 0 w 1358800"/>
              <a:gd name="connsiteY0" fmla="*/ 679400 h 1358800"/>
              <a:gd name="connsiteX1" fmla="*/ 679400 w 1358800"/>
              <a:gd name="connsiteY1" fmla="*/ 0 h 1358800"/>
              <a:gd name="connsiteX2" fmla="*/ 1358800 w 1358800"/>
              <a:gd name="connsiteY2" fmla="*/ 679400 h 1358800"/>
              <a:gd name="connsiteX3" fmla="*/ 679400 w 1358800"/>
              <a:gd name="connsiteY3" fmla="*/ 1358800 h 1358800"/>
              <a:gd name="connsiteX4" fmla="*/ 0 w 1358800"/>
              <a:gd name="connsiteY4" fmla="*/ 679400 h 13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00" h="1358800">
                <a:moveTo>
                  <a:pt x="0" y="679400"/>
                </a:moveTo>
                <a:cubicBezTo>
                  <a:pt x="0" y="304178"/>
                  <a:pt x="304178" y="0"/>
                  <a:pt x="679400" y="0"/>
                </a:cubicBezTo>
                <a:cubicBezTo>
                  <a:pt x="1054622" y="0"/>
                  <a:pt x="1358800" y="304178"/>
                  <a:pt x="1358800" y="679400"/>
                </a:cubicBezTo>
                <a:cubicBezTo>
                  <a:pt x="1358800" y="1054622"/>
                  <a:pt x="1054622" y="1358800"/>
                  <a:pt x="679400" y="1358800"/>
                </a:cubicBezTo>
                <a:cubicBezTo>
                  <a:pt x="304178" y="1358800"/>
                  <a:pt x="0" y="1054622"/>
                  <a:pt x="0" y="67940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202" tIns="228202" rIns="228202" bIns="22820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Model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944E32-976E-4497-91BB-467E59A95734}"/>
              </a:ext>
            </a:extLst>
          </p:cNvPr>
          <p:cNvSpPr/>
          <p:nvPr/>
        </p:nvSpPr>
        <p:spPr>
          <a:xfrm>
            <a:off x="5385399" y="3001919"/>
            <a:ext cx="788104" cy="788104"/>
          </a:xfrm>
          <a:custGeom>
            <a:avLst/>
            <a:gdLst>
              <a:gd name="connsiteX0" fmla="*/ 104463 w 788104"/>
              <a:gd name="connsiteY0" fmla="*/ 162349 h 788104"/>
              <a:gd name="connsiteX1" fmla="*/ 683641 w 788104"/>
              <a:gd name="connsiteY1" fmla="*/ 162349 h 788104"/>
              <a:gd name="connsiteX2" fmla="*/ 683641 w 788104"/>
              <a:gd name="connsiteY2" fmla="*/ 347711 h 788104"/>
              <a:gd name="connsiteX3" fmla="*/ 104463 w 788104"/>
              <a:gd name="connsiteY3" fmla="*/ 347711 h 788104"/>
              <a:gd name="connsiteX4" fmla="*/ 104463 w 788104"/>
              <a:gd name="connsiteY4" fmla="*/ 162349 h 788104"/>
              <a:gd name="connsiteX5" fmla="*/ 104463 w 788104"/>
              <a:gd name="connsiteY5" fmla="*/ 440393 h 788104"/>
              <a:gd name="connsiteX6" fmla="*/ 683641 w 788104"/>
              <a:gd name="connsiteY6" fmla="*/ 440393 h 788104"/>
              <a:gd name="connsiteX7" fmla="*/ 683641 w 788104"/>
              <a:gd name="connsiteY7" fmla="*/ 625755 h 788104"/>
              <a:gd name="connsiteX8" fmla="*/ 104463 w 788104"/>
              <a:gd name="connsiteY8" fmla="*/ 625755 h 788104"/>
              <a:gd name="connsiteX9" fmla="*/ 104463 w 788104"/>
              <a:gd name="connsiteY9" fmla="*/ 440393 h 7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8104" h="788104">
                <a:moveTo>
                  <a:pt x="104463" y="162349"/>
                </a:moveTo>
                <a:lnTo>
                  <a:pt x="683641" y="162349"/>
                </a:lnTo>
                <a:lnTo>
                  <a:pt x="683641" y="347711"/>
                </a:lnTo>
                <a:lnTo>
                  <a:pt x="104463" y="347711"/>
                </a:lnTo>
                <a:lnTo>
                  <a:pt x="104463" y="162349"/>
                </a:lnTo>
                <a:close/>
                <a:moveTo>
                  <a:pt x="104463" y="440393"/>
                </a:moveTo>
                <a:lnTo>
                  <a:pt x="683641" y="440393"/>
                </a:lnTo>
                <a:lnTo>
                  <a:pt x="683641" y="625755"/>
                </a:lnTo>
                <a:lnTo>
                  <a:pt x="104463" y="625755"/>
                </a:lnTo>
                <a:lnTo>
                  <a:pt x="104463" y="44039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463" tIns="162349" rIns="104463" bIns="16234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5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F96BDE-ECB8-43AC-BF35-F5BC53CF03F8}"/>
              </a:ext>
            </a:extLst>
          </p:cNvPr>
          <p:cNvSpPr/>
          <p:nvPr/>
        </p:nvSpPr>
        <p:spPr>
          <a:xfrm>
            <a:off x="6283838" y="2716571"/>
            <a:ext cx="1358800" cy="1358800"/>
          </a:xfrm>
          <a:custGeom>
            <a:avLst/>
            <a:gdLst>
              <a:gd name="connsiteX0" fmla="*/ 0 w 1358800"/>
              <a:gd name="connsiteY0" fmla="*/ 679400 h 1358800"/>
              <a:gd name="connsiteX1" fmla="*/ 679400 w 1358800"/>
              <a:gd name="connsiteY1" fmla="*/ 0 h 1358800"/>
              <a:gd name="connsiteX2" fmla="*/ 1358800 w 1358800"/>
              <a:gd name="connsiteY2" fmla="*/ 679400 h 1358800"/>
              <a:gd name="connsiteX3" fmla="*/ 679400 w 1358800"/>
              <a:gd name="connsiteY3" fmla="*/ 1358800 h 1358800"/>
              <a:gd name="connsiteX4" fmla="*/ 0 w 1358800"/>
              <a:gd name="connsiteY4" fmla="*/ 679400 h 13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00" h="1358800">
                <a:moveTo>
                  <a:pt x="0" y="679400"/>
                </a:moveTo>
                <a:cubicBezTo>
                  <a:pt x="0" y="304178"/>
                  <a:pt x="304178" y="0"/>
                  <a:pt x="679400" y="0"/>
                </a:cubicBezTo>
                <a:cubicBezTo>
                  <a:pt x="1054622" y="0"/>
                  <a:pt x="1358800" y="304178"/>
                  <a:pt x="1358800" y="679400"/>
                </a:cubicBezTo>
                <a:cubicBezTo>
                  <a:pt x="1358800" y="1054622"/>
                  <a:pt x="1054622" y="1358800"/>
                  <a:pt x="679400" y="1358800"/>
                </a:cubicBezTo>
                <a:cubicBezTo>
                  <a:pt x="304178" y="1358800"/>
                  <a:pt x="0" y="1054622"/>
                  <a:pt x="0" y="679400"/>
                </a:cubicBezTo>
                <a:close/>
              </a:path>
            </a:pathLst>
          </a:custGeom>
          <a:solidFill>
            <a:srgbClr val="1CB41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202" tIns="228202" rIns="228202" bIns="22820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BAA3AA-555A-4290-9189-F655A9B8FA9B}"/>
              </a:ext>
            </a:extLst>
          </p:cNvPr>
          <p:cNvGrpSpPr/>
          <p:nvPr/>
        </p:nvGrpSpPr>
        <p:grpSpPr>
          <a:xfrm>
            <a:off x="2555776" y="404664"/>
            <a:ext cx="1592756" cy="1592756"/>
            <a:chOff x="2454821" y="178981"/>
            <a:chExt cx="1592756" cy="1592756"/>
          </a:xfrm>
          <a:solidFill>
            <a:srgbClr val="1F915D"/>
          </a:solidFill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BEDBD805-5D4D-42E1-B79B-4E5EDD5F4355}"/>
                </a:ext>
              </a:extLst>
            </p:cNvPr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hape 4">
              <a:extLst>
                <a:ext uri="{FF2B5EF4-FFF2-40B4-BE49-F238E27FC236}">
                  <a16:creationId xmlns:a16="http://schemas.microsoft.com/office/drawing/2014/main" id="{F31CAF63-4673-47A1-A6AC-F585EB0B6A5E}"/>
                </a:ext>
              </a:extLst>
            </p:cNvPr>
            <p:cNvSpPr txBox="1"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HOW ?</a:t>
              </a:r>
              <a:endParaRPr lang="en-US" sz="2600" kern="12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F7071EB-A41B-432C-B493-661EFF548B19}"/>
              </a:ext>
            </a:extLst>
          </p:cNvPr>
          <p:cNvSpPr/>
          <p:nvPr/>
        </p:nvSpPr>
        <p:spPr bwMode="auto">
          <a:xfrm>
            <a:off x="1115616" y="4255500"/>
            <a:ext cx="1511465" cy="360040"/>
          </a:xfrm>
          <a:prstGeom prst="wedgeRoundRectCallout">
            <a:avLst>
              <a:gd name="adj1" fmla="val 20152"/>
              <a:gd name="adj2" fmla="val -81736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Rate from user </a:t>
            </a:r>
            <a:endParaRPr lang="th-TH" sz="20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FFE55E0C-B815-4D9C-A1FD-0CE7CB793034}"/>
              </a:ext>
            </a:extLst>
          </p:cNvPr>
          <p:cNvSpPr/>
          <p:nvPr/>
        </p:nvSpPr>
        <p:spPr bwMode="auto">
          <a:xfrm>
            <a:off x="3647384" y="2188252"/>
            <a:ext cx="1360259" cy="360040"/>
          </a:xfrm>
          <a:prstGeom prst="wedgeRoundRectCallout">
            <a:avLst>
              <a:gd name="adj1" fmla="val 18777"/>
              <a:gd name="adj2" fmla="val 76996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Algorithms</a:t>
            </a:r>
            <a:endParaRPr lang="th-TH" sz="20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90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F96BDE-ECB8-43AC-BF35-F5BC53CF03F8}"/>
              </a:ext>
            </a:extLst>
          </p:cNvPr>
          <p:cNvSpPr/>
          <p:nvPr/>
        </p:nvSpPr>
        <p:spPr>
          <a:xfrm>
            <a:off x="6283838" y="2716571"/>
            <a:ext cx="1358800" cy="1358800"/>
          </a:xfrm>
          <a:custGeom>
            <a:avLst/>
            <a:gdLst>
              <a:gd name="connsiteX0" fmla="*/ 0 w 1358800"/>
              <a:gd name="connsiteY0" fmla="*/ 679400 h 1358800"/>
              <a:gd name="connsiteX1" fmla="*/ 679400 w 1358800"/>
              <a:gd name="connsiteY1" fmla="*/ 0 h 1358800"/>
              <a:gd name="connsiteX2" fmla="*/ 1358800 w 1358800"/>
              <a:gd name="connsiteY2" fmla="*/ 679400 h 1358800"/>
              <a:gd name="connsiteX3" fmla="*/ 679400 w 1358800"/>
              <a:gd name="connsiteY3" fmla="*/ 1358800 h 1358800"/>
              <a:gd name="connsiteX4" fmla="*/ 0 w 1358800"/>
              <a:gd name="connsiteY4" fmla="*/ 679400 h 13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00" h="1358800">
                <a:moveTo>
                  <a:pt x="0" y="679400"/>
                </a:moveTo>
                <a:cubicBezTo>
                  <a:pt x="0" y="304178"/>
                  <a:pt x="304178" y="0"/>
                  <a:pt x="679400" y="0"/>
                </a:cubicBezTo>
                <a:cubicBezTo>
                  <a:pt x="1054622" y="0"/>
                  <a:pt x="1358800" y="304178"/>
                  <a:pt x="1358800" y="679400"/>
                </a:cubicBezTo>
                <a:cubicBezTo>
                  <a:pt x="1358800" y="1054622"/>
                  <a:pt x="1054622" y="1358800"/>
                  <a:pt x="679400" y="1358800"/>
                </a:cubicBezTo>
                <a:cubicBezTo>
                  <a:pt x="304178" y="1358800"/>
                  <a:pt x="0" y="1054622"/>
                  <a:pt x="0" y="679400"/>
                </a:cubicBezTo>
                <a:close/>
              </a:path>
            </a:pathLst>
          </a:custGeom>
          <a:solidFill>
            <a:srgbClr val="1CB41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202" tIns="228202" rIns="228202" bIns="22820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BAA3AA-555A-4290-9189-F655A9B8FA9B}"/>
              </a:ext>
            </a:extLst>
          </p:cNvPr>
          <p:cNvGrpSpPr/>
          <p:nvPr/>
        </p:nvGrpSpPr>
        <p:grpSpPr>
          <a:xfrm>
            <a:off x="2555776" y="404664"/>
            <a:ext cx="1592756" cy="1592756"/>
            <a:chOff x="2454821" y="178981"/>
            <a:chExt cx="1592756" cy="1592756"/>
          </a:xfrm>
          <a:solidFill>
            <a:srgbClr val="1F915D"/>
          </a:solidFill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BEDBD805-5D4D-42E1-B79B-4E5EDD5F4355}"/>
                </a:ext>
              </a:extLst>
            </p:cNvPr>
            <p:cNvSpPr/>
            <p:nvPr/>
          </p:nvSpPr>
          <p:spPr>
            <a:xfrm rot="20700000">
              <a:off x="2454821" y="178981"/>
              <a:ext cx="1592756" cy="1592756"/>
            </a:xfrm>
            <a:prstGeom prst="gear6">
              <a:avLst/>
            </a:prstGeom>
            <a:grpFill/>
            <a:ln w="4445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hape 4">
              <a:extLst>
                <a:ext uri="{FF2B5EF4-FFF2-40B4-BE49-F238E27FC236}">
                  <a16:creationId xmlns:a16="http://schemas.microsoft.com/office/drawing/2014/main" id="{F31CAF63-4673-47A1-A6AC-F585EB0B6A5E}"/>
                </a:ext>
              </a:extLst>
            </p:cNvPr>
            <p:cNvSpPr txBox="1"/>
            <p:nvPr/>
          </p:nvSpPr>
          <p:spPr>
            <a:xfrm>
              <a:off x="2804160" y="528320"/>
              <a:ext cx="894080" cy="89408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HOW ?</a:t>
              </a:r>
              <a:endParaRPr lang="en-US" sz="2600" kern="1200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61F436E7-1E06-4FB2-B775-9000D7A0CC46}"/>
              </a:ext>
            </a:extLst>
          </p:cNvPr>
          <p:cNvSpPr/>
          <p:nvPr/>
        </p:nvSpPr>
        <p:spPr bwMode="auto">
          <a:xfrm>
            <a:off x="2376794" y="3071935"/>
            <a:ext cx="1422401" cy="648072"/>
          </a:xfrm>
          <a:prstGeom prst="stripedRightArrow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83A45A-C708-4CF8-992D-4EB2CC398889}"/>
              </a:ext>
            </a:extLst>
          </p:cNvPr>
          <p:cNvGrpSpPr/>
          <p:nvPr/>
        </p:nvGrpSpPr>
        <p:grpSpPr>
          <a:xfrm>
            <a:off x="4321775" y="2922961"/>
            <a:ext cx="3924124" cy="443941"/>
            <a:chOff x="4321775" y="2922961"/>
            <a:chExt cx="3924124" cy="44394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CCA4E5-83D4-43E6-A772-22C8A9B5304E}"/>
                </a:ext>
              </a:extLst>
            </p:cNvPr>
            <p:cNvSpPr/>
            <p:nvPr/>
          </p:nvSpPr>
          <p:spPr>
            <a:xfrm>
              <a:off x="4321775" y="2922961"/>
              <a:ext cx="3924124" cy="356738"/>
            </a:xfrm>
            <a:custGeom>
              <a:avLst/>
              <a:gdLst>
                <a:gd name="connsiteX0" fmla="*/ 0 w 3924124"/>
                <a:gd name="connsiteY0" fmla="*/ 0 h 356738"/>
                <a:gd name="connsiteX1" fmla="*/ 3924124 w 3924124"/>
                <a:gd name="connsiteY1" fmla="*/ 0 h 356738"/>
                <a:gd name="connsiteX2" fmla="*/ 3924124 w 3924124"/>
                <a:gd name="connsiteY2" fmla="*/ 356738 h 356738"/>
                <a:gd name="connsiteX3" fmla="*/ 0 w 3924124"/>
                <a:gd name="connsiteY3" fmla="*/ 356738 h 356738"/>
                <a:gd name="connsiteX4" fmla="*/ 0 w 3924124"/>
                <a:gd name="connsiteY4" fmla="*/ 0 h 3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124" h="356738">
                  <a:moveTo>
                    <a:pt x="0" y="0"/>
                  </a:moveTo>
                  <a:lnTo>
                    <a:pt x="3924124" y="0"/>
                  </a:lnTo>
                  <a:lnTo>
                    <a:pt x="3924124" y="356738"/>
                  </a:lnTo>
                  <a:lnTo>
                    <a:pt x="0" y="3567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b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chemeClr val="tx1">
                      <a:lumMod val="50000"/>
                    </a:scheme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Recommend List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52E5D0-7A70-463F-A7FC-3F3D76C07514}"/>
                </a:ext>
              </a:extLst>
            </p:cNvPr>
            <p:cNvGrpSpPr/>
            <p:nvPr/>
          </p:nvGrpSpPr>
          <p:grpSpPr>
            <a:xfrm>
              <a:off x="4321775" y="3279700"/>
              <a:ext cx="3845642" cy="87202"/>
              <a:chOff x="4321775" y="3279700"/>
              <a:chExt cx="3845642" cy="87202"/>
            </a:xfrm>
          </p:grpSpPr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CBD16861-A9FF-4C51-97B8-0FF372A4D235}"/>
                  </a:ext>
                </a:extLst>
              </p:cNvPr>
              <p:cNvSpPr/>
              <p:nvPr/>
            </p:nvSpPr>
            <p:spPr>
              <a:xfrm>
                <a:off x="4321775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EB50F835-EE54-4736-AF76-486F378DE1A2}"/>
                  </a:ext>
                </a:extLst>
              </p:cNvPr>
              <p:cNvSpPr/>
              <p:nvPr/>
            </p:nvSpPr>
            <p:spPr>
              <a:xfrm>
                <a:off x="4875513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6A3F44A2-C58D-492A-A83C-362595881A26}"/>
                  </a:ext>
                </a:extLst>
              </p:cNvPr>
              <p:cNvSpPr/>
              <p:nvPr/>
            </p:nvSpPr>
            <p:spPr>
              <a:xfrm>
                <a:off x="5429250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4F5C303E-621C-4B8F-B5EB-5D65C1EA2911}"/>
                  </a:ext>
                </a:extLst>
              </p:cNvPr>
              <p:cNvSpPr/>
              <p:nvPr/>
            </p:nvSpPr>
            <p:spPr>
              <a:xfrm>
                <a:off x="5982988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D2F4ED67-ED16-4DC6-93DC-2FDD416C627A}"/>
                  </a:ext>
                </a:extLst>
              </p:cNvPr>
              <p:cNvSpPr/>
              <p:nvPr/>
            </p:nvSpPr>
            <p:spPr>
              <a:xfrm>
                <a:off x="6536726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A237BDF7-49C4-4973-8EDC-09A94E0DA3BF}"/>
                  </a:ext>
                </a:extLst>
              </p:cNvPr>
              <p:cNvSpPr/>
              <p:nvPr/>
            </p:nvSpPr>
            <p:spPr>
              <a:xfrm>
                <a:off x="7090463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75E70AF0-11AB-4B3C-8468-02D975375535}"/>
                  </a:ext>
                </a:extLst>
              </p:cNvPr>
              <p:cNvSpPr/>
              <p:nvPr/>
            </p:nvSpPr>
            <p:spPr>
              <a:xfrm>
                <a:off x="7644201" y="3279700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9120DE-0010-4959-A239-9B98DD561A91}"/>
              </a:ext>
            </a:extLst>
          </p:cNvPr>
          <p:cNvGrpSpPr/>
          <p:nvPr/>
        </p:nvGrpSpPr>
        <p:grpSpPr>
          <a:xfrm>
            <a:off x="4836272" y="3425038"/>
            <a:ext cx="3924124" cy="443940"/>
            <a:chOff x="4321775" y="3425038"/>
            <a:chExt cx="3924124" cy="44394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408491-6D07-4637-A8A3-8A9A1ED95BFB}"/>
                </a:ext>
              </a:extLst>
            </p:cNvPr>
            <p:cNvSpPr/>
            <p:nvPr/>
          </p:nvSpPr>
          <p:spPr>
            <a:xfrm>
              <a:off x="4321775" y="3425038"/>
              <a:ext cx="3924124" cy="356738"/>
            </a:xfrm>
            <a:custGeom>
              <a:avLst/>
              <a:gdLst>
                <a:gd name="connsiteX0" fmla="*/ 0 w 3924124"/>
                <a:gd name="connsiteY0" fmla="*/ 0 h 356738"/>
                <a:gd name="connsiteX1" fmla="*/ 3924124 w 3924124"/>
                <a:gd name="connsiteY1" fmla="*/ 0 h 356738"/>
                <a:gd name="connsiteX2" fmla="*/ 3924124 w 3924124"/>
                <a:gd name="connsiteY2" fmla="*/ 356738 h 356738"/>
                <a:gd name="connsiteX3" fmla="*/ 0 w 3924124"/>
                <a:gd name="connsiteY3" fmla="*/ 356738 h 356738"/>
                <a:gd name="connsiteX4" fmla="*/ 0 w 3924124"/>
                <a:gd name="connsiteY4" fmla="*/ 0 h 3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124" h="356738">
                  <a:moveTo>
                    <a:pt x="0" y="0"/>
                  </a:moveTo>
                  <a:lnTo>
                    <a:pt x="3924124" y="0"/>
                  </a:lnTo>
                  <a:lnTo>
                    <a:pt x="3924124" y="356738"/>
                  </a:lnTo>
                  <a:lnTo>
                    <a:pt x="0" y="35673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b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solidFill>
                    <a:srgbClr val="4D4D4D">
                      <a:lumMod val="50000"/>
                    </a:srgb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ea typeface="+mn-ea"/>
                  <a:cs typeface="+mn-cs"/>
                </a:rPr>
                <a:t>Category List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D5B2D2-7F43-4BFA-8846-1DAA301584D7}"/>
                </a:ext>
              </a:extLst>
            </p:cNvPr>
            <p:cNvGrpSpPr/>
            <p:nvPr/>
          </p:nvGrpSpPr>
          <p:grpSpPr>
            <a:xfrm>
              <a:off x="4321775" y="3781776"/>
              <a:ext cx="3845642" cy="87202"/>
              <a:chOff x="4321775" y="3781776"/>
              <a:chExt cx="3845642" cy="87202"/>
            </a:xfrm>
          </p:grpSpPr>
          <p:sp>
            <p:nvSpPr>
              <p:cNvPr id="23" name="Parallelogram 22">
                <a:extLst>
                  <a:ext uri="{FF2B5EF4-FFF2-40B4-BE49-F238E27FC236}">
                    <a16:creationId xmlns:a16="http://schemas.microsoft.com/office/drawing/2014/main" id="{7B70AB47-393B-4CE3-A6BD-B0B9DCD3E0D7}"/>
                  </a:ext>
                </a:extLst>
              </p:cNvPr>
              <p:cNvSpPr/>
              <p:nvPr/>
            </p:nvSpPr>
            <p:spPr>
              <a:xfrm>
                <a:off x="4321775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Parallelogram 23">
                <a:extLst>
                  <a:ext uri="{FF2B5EF4-FFF2-40B4-BE49-F238E27FC236}">
                    <a16:creationId xmlns:a16="http://schemas.microsoft.com/office/drawing/2014/main" id="{A55730B9-96FB-4DFB-95D3-3092E0D132DE}"/>
                  </a:ext>
                </a:extLst>
              </p:cNvPr>
              <p:cNvSpPr/>
              <p:nvPr/>
            </p:nvSpPr>
            <p:spPr>
              <a:xfrm>
                <a:off x="4875513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099B6107-1169-402E-A905-6109731F783A}"/>
                  </a:ext>
                </a:extLst>
              </p:cNvPr>
              <p:cNvSpPr/>
              <p:nvPr/>
            </p:nvSpPr>
            <p:spPr>
              <a:xfrm>
                <a:off x="5429250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2C0F5608-4C64-49BF-9118-0B7BDA33B251}"/>
                  </a:ext>
                </a:extLst>
              </p:cNvPr>
              <p:cNvSpPr/>
              <p:nvPr/>
            </p:nvSpPr>
            <p:spPr>
              <a:xfrm>
                <a:off x="5982988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6CBA3B6C-5431-4EB7-A352-3C0FF59DC1F9}"/>
                  </a:ext>
                </a:extLst>
              </p:cNvPr>
              <p:cNvSpPr/>
              <p:nvPr/>
            </p:nvSpPr>
            <p:spPr>
              <a:xfrm>
                <a:off x="6536726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096A1728-7066-4A64-B646-636363809F89}"/>
                  </a:ext>
                </a:extLst>
              </p:cNvPr>
              <p:cNvSpPr/>
              <p:nvPr/>
            </p:nvSpPr>
            <p:spPr>
              <a:xfrm>
                <a:off x="7090463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58954733-C2E5-448A-A7D8-B023AF6555F2}"/>
                  </a:ext>
                </a:extLst>
              </p:cNvPr>
              <p:cNvSpPr/>
              <p:nvPr/>
            </p:nvSpPr>
            <p:spPr>
              <a:xfrm>
                <a:off x="7644201" y="3781776"/>
                <a:ext cx="523216" cy="87202"/>
              </a:xfrm>
              <a:prstGeom prst="parallelogram">
                <a:avLst>
                  <a:gd name="adj" fmla="val 14084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33443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59219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Manual Operation 4">
            <a:extLst>
              <a:ext uri="{FF2B5EF4-FFF2-40B4-BE49-F238E27FC236}">
                <a16:creationId xmlns:a16="http://schemas.microsoft.com/office/drawing/2014/main" id="{63921811-11E2-4DED-A615-8C2681BD8050}"/>
              </a:ext>
            </a:extLst>
          </p:cNvPr>
          <p:cNvSpPr txBox="1"/>
          <p:nvPr/>
        </p:nvSpPr>
        <p:spPr>
          <a:xfrm flipH="1">
            <a:off x="1619672" y="1993776"/>
            <a:ext cx="1512168" cy="24384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9400" tIns="0" rIns="278712" bIns="0" numCol="1" spcCol="1270" anchor="t" anchorCtr="0">
            <a:noAutofit/>
          </a:bodyPr>
          <a:lstStyle/>
          <a:p>
            <a:pPr marL="0" lvl="0" indent="0" algn="l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6DBE3D-921D-4135-BF3A-521C0F17A869}"/>
              </a:ext>
            </a:extLst>
          </p:cNvPr>
          <p:cNvSpPr/>
          <p:nvPr/>
        </p:nvSpPr>
        <p:spPr>
          <a:xfrm>
            <a:off x="3425179" y="2040285"/>
            <a:ext cx="2231935" cy="2231887"/>
          </a:xfrm>
          <a:custGeom>
            <a:avLst/>
            <a:gdLst>
              <a:gd name="connsiteX0" fmla="*/ 0 w 1907559"/>
              <a:gd name="connsiteY0" fmla="*/ 953759 h 1907518"/>
              <a:gd name="connsiteX1" fmla="*/ 953780 w 1907559"/>
              <a:gd name="connsiteY1" fmla="*/ 0 h 1907518"/>
              <a:gd name="connsiteX2" fmla="*/ 1907560 w 1907559"/>
              <a:gd name="connsiteY2" fmla="*/ 953759 h 1907518"/>
              <a:gd name="connsiteX3" fmla="*/ 953780 w 1907559"/>
              <a:gd name="connsiteY3" fmla="*/ 1907518 h 1907518"/>
              <a:gd name="connsiteX4" fmla="*/ 0 w 1907559"/>
              <a:gd name="connsiteY4" fmla="*/ 953759 h 190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559" h="1907518">
                <a:moveTo>
                  <a:pt x="0" y="953759"/>
                </a:moveTo>
                <a:cubicBezTo>
                  <a:pt x="0" y="427012"/>
                  <a:pt x="427022" y="0"/>
                  <a:pt x="953780" y="0"/>
                </a:cubicBezTo>
                <a:cubicBezTo>
                  <a:pt x="1480538" y="0"/>
                  <a:pt x="1907560" y="427012"/>
                  <a:pt x="1907560" y="953759"/>
                </a:cubicBezTo>
                <a:cubicBezTo>
                  <a:pt x="1907560" y="1480506"/>
                  <a:pt x="1480538" y="1907518"/>
                  <a:pt x="953780" y="1907518"/>
                </a:cubicBezTo>
                <a:cubicBezTo>
                  <a:pt x="427022" y="1907518"/>
                  <a:pt x="0" y="1480506"/>
                  <a:pt x="0" y="953759"/>
                </a:cubicBezTo>
                <a:close/>
              </a:path>
            </a:pathLst>
          </a:custGeom>
          <a:solidFill>
            <a:srgbClr val="000000">
              <a:lumMod val="75000"/>
              <a:lumOff val="25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1249" tIns="205223" rIns="221249" bIns="205223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en-US" sz="360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Objective</a:t>
            </a:r>
            <a:endParaRPr lang="en-US" sz="3600" dirty="0">
              <a:solidFill>
                <a:srgbClr val="FFFF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9B5C63-EC9A-4340-9827-2B687FF8F960}"/>
              </a:ext>
            </a:extLst>
          </p:cNvPr>
          <p:cNvSpPr/>
          <p:nvPr/>
        </p:nvSpPr>
        <p:spPr>
          <a:xfrm>
            <a:off x="4610303" y="1468214"/>
            <a:ext cx="426530" cy="42652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1E2B2A-FBC9-4308-AD8B-FD478A426F12}"/>
              </a:ext>
            </a:extLst>
          </p:cNvPr>
          <p:cNvSpPr/>
          <p:nvPr/>
        </p:nvSpPr>
        <p:spPr>
          <a:xfrm>
            <a:off x="3747107" y="4668826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90A8D4-C698-4712-BDAF-4CED39D83F0D}"/>
              </a:ext>
            </a:extLst>
          </p:cNvPr>
          <p:cNvSpPr/>
          <p:nvPr/>
        </p:nvSpPr>
        <p:spPr>
          <a:xfrm>
            <a:off x="6228789" y="2964857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050C58-FF22-4825-BA86-0EF6990F8CC0}"/>
              </a:ext>
            </a:extLst>
          </p:cNvPr>
          <p:cNvSpPr/>
          <p:nvPr/>
        </p:nvSpPr>
        <p:spPr>
          <a:xfrm>
            <a:off x="4965700" y="4932825"/>
            <a:ext cx="426530" cy="42652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3E2B55-F181-4E56-9E95-015900BF8712}"/>
              </a:ext>
            </a:extLst>
          </p:cNvPr>
          <p:cNvSpPr/>
          <p:nvPr/>
        </p:nvSpPr>
        <p:spPr>
          <a:xfrm>
            <a:off x="3822088" y="2003358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F9C591-A629-47A3-A0D3-0ED3D8843C67}"/>
              </a:ext>
            </a:extLst>
          </p:cNvPr>
          <p:cNvSpPr/>
          <p:nvPr/>
        </p:nvSpPr>
        <p:spPr>
          <a:xfrm>
            <a:off x="2989984" y="3514722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F63DF9-CEEF-459B-83D6-A08FEAF28FF3}"/>
              </a:ext>
            </a:extLst>
          </p:cNvPr>
          <p:cNvSpPr/>
          <p:nvPr/>
        </p:nvSpPr>
        <p:spPr>
          <a:xfrm>
            <a:off x="1715922" y="2044612"/>
            <a:ext cx="1559188" cy="1558690"/>
          </a:xfrm>
          <a:custGeom>
            <a:avLst/>
            <a:gdLst>
              <a:gd name="connsiteX0" fmla="*/ 0 w 1332585"/>
              <a:gd name="connsiteY0" fmla="*/ 666080 h 1332159"/>
              <a:gd name="connsiteX1" fmla="*/ 666293 w 1332585"/>
              <a:gd name="connsiteY1" fmla="*/ 0 h 1332159"/>
              <a:gd name="connsiteX2" fmla="*/ 1332586 w 1332585"/>
              <a:gd name="connsiteY2" fmla="*/ 666080 h 1332159"/>
              <a:gd name="connsiteX3" fmla="*/ 666293 w 1332585"/>
              <a:gd name="connsiteY3" fmla="*/ 1332160 h 1332159"/>
              <a:gd name="connsiteX4" fmla="*/ 0 w 1332585"/>
              <a:gd name="connsiteY4" fmla="*/ 666080 h 133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85" h="1332159">
                <a:moveTo>
                  <a:pt x="0" y="666080"/>
                </a:moveTo>
                <a:cubicBezTo>
                  <a:pt x="0" y="298214"/>
                  <a:pt x="298310" y="0"/>
                  <a:pt x="666293" y="0"/>
                </a:cubicBezTo>
                <a:cubicBezTo>
                  <a:pt x="1034276" y="0"/>
                  <a:pt x="1332586" y="298214"/>
                  <a:pt x="1332586" y="666080"/>
                </a:cubicBezTo>
                <a:cubicBezTo>
                  <a:pt x="1332586" y="1033946"/>
                  <a:pt x="1034276" y="1332160"/>
                  <a:pt x="666293" y="1332160"/>
                </a:cubicBezTo>
                <a:cubicBezTo>
                  <a:pt x="298310" y="1332160"/>
                  <a:pt x="0" y="1033946"/>
                  <a:pt x="0" y="66608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113" tIns="256050" rIns="256113" bIns="25605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Manage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B8649E-51F0-45B1-B63B-AEC362008AFA}"/>
              </a:ext>
            </a:extLst>
          </p:cNvPr>
          <p:cNvSpPr/>
          <p:nvPr/>
        </p:nvSpPr>
        <p:spPr>
          <a:xfrm>
            <a:off x="4241495" y="1997784"/>
            <a:ext cx="426530" cy="42652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F532C8-1E16-48F4-AD72-85FD480D6E7B}"/>
              </a:ext>
            </a:extLst>
          </p:cNvPr>
          <p:cNvSpPr/>
          <p:nvPr/>
        </p:nvSpPr>
        <p:spPr>
          <a:xfrm>
            <a:off x="1840889" y="3881816"/>
            <a:ext cx="771033" cy="77105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C350A4E-C816-41D1-A2FC-E421AE72F3D3}"/>
              </a:ext>
            </a:extLst>
          </p:cNvPr>
          <p:cNvSpPr/>
          <p:nvPr/>
        </p:nvSpPr>
        <p:spPr>
          <a:xfrm>
            <a:off x="5859434" y="1417781"/>
            <a:ext cx="1559188" cy="1558690"/>
          </a:xfrm>
          <a:custGeom>
            <a:avLst/>
            <a:gdLst>
              <a:gd name="connsiteX0" fmla="*/ 0 w 1332585"/>
              <a:gd name="connsiteY0" fmla="*/ 666080 h 1332159"/>
              <a:gd name="connsiteX1" fmla="*/ 666293 w 1332585"/>
              <a:gd name="connsiteY1" fmla="*/ 0 h 1332159"/>
              <a:gd name="connsiteX2" fmla="*/ 1332586 w 1332585"/>
              <a:gd name="connsiteY2" fmla="*/ 666080 h 1332159"/>
              <a:gd name="connsiteX3" fmla="*/ 666293 w 1332585"/>
              <a:gd name="connsiteY3" fmla="*/ 1332160 h 1332159"/>
              <a:gd name="connsiteX4" fmla="*/ 0 w 1332585"/>
              <a:gd name="connsiteY4" fmla="*/ 666080 h 133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85" h="1332159">
                <a:moveTo>
                  <a:pt x="0" y="666080"/>
                </a:moveTo>
                <a:cubicBezTo>
                  <a:pt x="0" y="298214"/>
                  <a:pt x="298310" y="0"/>
                  <a:pt x="666293" y="0"/>
                </a:cubicBezTo>
                <a:cubicBezTo>
                  <a:pt x="1034276" y="0"/>
                  <a:pt x="1332586" y="298214"/>
                  <a:pt x="1332586" y="666080"/>
                </a:cubicBezTo>
                <a:cubicBezTo>
                  <a:pt x="1332586" y="1033946"/>
                  <a:pt x="1034276" y="1332160"/>
                  <a:pt x="666293" y="1332160"/>
                </a:cubicBezTo>
                <a:cubicBezTo>
                  <a:pt x="298310" y="1332160"/>
                  <a:pt x="0" y="1033946"/>
                  <a:pt x="0" y="666080"/>
                </a:cubicBezTo>
                <a:close/>
              </a:path>
            </a:pathLst>
          </a:custGeom>
          <a:solidFill>
            <a:srgbClr val="FD313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113" tIns="256050" rIns="256113" bIns="25605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Decision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9E57FB-0512-4CBD-B5AD-69409F861846}"/>
              </a:ext>
            </a:extLst>
          </p:cNvPr>
          <p:cNvSpPr/>
          <p:nvPr/>
        </p:nvSpPr>
        <p:spPr>
          <a:xfrm>
            <a:off x="5759399" y="2502083"/>
            <a:ext cx="426530" cy="42652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1EDD40-02FC-48C8-BA16-B0557214EDAF}"/>
              </a:ext>
            </a:extLst>
          </p:cNvPr>
          <p:cNvSpPr/>
          <p:nvPr/>
        </p:nvSpPr>
        <p:spPr>
          <a:xfrm>
            <a:off x="1590343" y="4733156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9C49AB-3BBE-41D0-8404-CB2487470928}"/>
              </a:ext>
            </a:extLst>
          </p:cNvPr>
          <p:cNvSpPr/>
          <p:nvPr/>
        </p:nvSpPr>
        <p:spPr>
          <a:xfrm>
            <a:off x="4222595" y="4357134"/>
            <a:ext cx="308841" cy="30913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334A7E-B436-4701-BD5D-AE55BC8ADEB8}"/>
              </a:ext>
            </a:extLst>
          </p:cNvPr>
          <p:cNvSpPr/>
          <p:nvPr/>
        </p:nvSpPr>
        <p:spPr>
          <a:xfrm>
            <a:off x="5251121" y="4060773"/>
            <a:ext cx="1647880" cy="1546151"/>
          </a:xfrm>
          <a:custGeom>
            <a:avLst/>
            <a:gdLst>
              <a:gd name="connsiteX0" fmla="*/ 0 w 1332585"/>
              <a:gd name="connsiteY0" fmla="*/ 666080 h 1332159"/>
              <a:gd name="connsiteX1" fmla="*/ 666293 w 1332585"/>
              <a:gd name="connsiteY1" fmla="*/ 0 h 1332159"/>
              <a:gd name="connsiteX2" fmla="*/ 1332586 w 1332585"/>
              <a:gd name="connsiteY2" fmla="*/ 666080 h 1332159"/>
              <a:gd name="connsiteX3" fmla="*/ 666293 w 1332585"/>
              <a:gd name="connsiteY3" fmla="*/ 1332160 h 1332159"/>
              <a:gd name="connsiteX4" fmla="*/ 0 w 1332585"/>
              <a:gd name="connsiteY4" fmla="*/ 666080 h 133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85" h="1332159">
                <a:moveTo>
                  <a:pt x="0" y="666080"/>
                </a:moveTo>
                <a:cubicBezTo>
                  <a:pt x="0" y="298214"/>
                  <a:pt x="298310" y="0"/>
                  <a:pt x="666293" y="0"/>
                </a:cubicBezTo>
                <a:cubicBezTo>
                  <a:pt x="1034276" y="0"/>
                  <a:pt x="1332586" y="298214"/>
                  <a:pt x="1332586" y="666080"/>
                </a:cubicBezTo>
                <a:cubicBezTo>
                  <a:pt x="1332586" y="1033946"/>
                  <a:pt x="1034276" y="1332160"/>
                  <a:pt x="666293" y="1332160"/>
                </a:cubicBezTo>
                <a:cubicBezTo>
                  <a:pt x="298310" y="1332160"/>
                  <a:pt x="0" y="1033946"/>
                  <a:pt x="0" y="666080"/>
                </a:cubicBezTo>
                <a:close/>
              </a:path>
            </a:pathLst>
          </a:custGeom>
          <a:solidFill>
            <a:srgbClr val="00B050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219" tIns="230099" rIns="250219" bIns="23009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en-US" sz="240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education</a:t>
            </a:r>
            <a:endParaRPr lang="en-US" sz="2400" dirty="0">
              <a:solidFill>
                <a:srgbClr val="FFFF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7D9057A4-23B5-4067-946B-C6D27543FCF4}"/>
              </a:ext>
            </a:extLst>
          </p:cNvPr>
          <p:cNvSpPr/>
          <p:nvPr/>
        </p:nvSpPr>
        <p:spPr bwMode="auto">
          <a:xfrm>
            <a:off x="254721" y="1268786"/>
            <a:ext cx="3093785" cy="644705"/>
          </a:xfrm>
          <a:prstGeom prst="wedgeRoundRectCallout">
            <a:avLst>
              <a:gd name="adj1" fmla="val 21843"/>
              <a:gd name="adj2" fmla="val 68032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จัดการปัญหาด้านข้อมูล โดยนำข้อมูลมา</a:t>
            </a:r>
            <a:b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คัดแยกและนำเสนอให้แก่ผู้ใช้งาน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913A55D3-0C03-40A6-9311-56793FAA523A}"/>
              </a:ext>
            </a:extLst>
          </p:cNvPr>
          <p:cNvSpPr/>
          <p:nvPr/>
        </p:nvSpPr>
        <p:spPr bwMode="auto">
          <a:xfrm>
            <a:off x="5106957" y="5819248"/>
            <a:ext cx="3425483" cy="644705"/>
          </a:xfrm>
          <a:prstGeom prst="wedgeRoundRectCallout">
            <a:avLst>
              <a:gd name="adj1" fmla="val -21483"/>
              <a:gd name="adj2" fmla="val -75412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ศึกษาเก็บความต้องการของผู้ใช้งาน โดยวิเคราะห์จากคะแนนที่ผู้ใช้มีต่อสิ่งนั้น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BE35A67B-D445-432B-92A3-CD3F00C51F42}"/>
              </a:ext>
            </a:extLst>
          </p:cNvPr>
          <p:cNvSpPr/>
          <p:nvPr/>
        </p:nvSpPr>
        <p:spPr bwMode="auto">
          <a:xfrm>
            <a:off x="5671000" y="300194"/>
            <a:ext cx="3460955" cy="887637"/>
          </a:xfrm>
          <a:prstGeom prst="wedgeRoundRectCallout">
            <a:avLst>
              <a:gd name="adj1" fmla="val -21484"/>
              <a:gd name="adj2" fmla="val 69644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ทำให้ผู้ใช้มีตัวเลือกที่ใกล้เคียงต่อความต้องการและช่วยให้ผู้ใช้ตัดสินใจเลือกได้ง่ายขึ้น</a:t>
            </a:r>
          </a:p>
        </p:txBody>
      </p:sp>
    </p:spTree>
    <p:extLst>
      <p:ext uri="{BB962C8B-B14F-4D97-AF65-F5344CB8AC3E}">
        <p14:creationId xmlns:p14="http://schemas.microsoft.com/office/powerpoint/2010/main" val="3829234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ACFBC730-E339-407F-8794-F0581E6F96E6}"/>
              </a:ext>
            </a:extLst>
          </p:cNvPr>
          <p:cNvSpPr/>
          <p:nvPr/>
        </p:nvSpPr>
        <p:spPr bwMode="auto">
          <a:xfrm>
            <a:off x="611560" y="1628800"/>
            <a:ext cx="7872949" cy="3456384"/>
          </a:xfrm>
          <a:prstGeom prst="flowChartAlternateProcess">
            <a:avLst/>
          </a:prstGeom>
          <a:solidFill>
            <a:schemeClr val="bg1">
              <a:alpha val="42000"/>
            </a:schemeClr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lowchart: Manual Operation 4">
            <a:extLst>
              <a:ext uri="{FF2B5EF4-FFF2-40B4-BE49-F238E27FC236}">
                <a16:creationId xmlns:a16="http://schemas.microsoft.com/office/drawing/2014/main" id="{63921811-11E2-4DED-A615-8C2681BD8050}"/>
              </a:ext>
            </a:extLst>
          </p:cNvPr>
          <p:cNvSpPr txBox="1"/>
          <p:nvPr/>
        </p:nvSpPr>
        <p:spPr>
          <a:xfrm flipH="1">
            <a:off x="1619672" y="1993776"/>
            <a:ext cx="1512168" cy="24384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9400" tIns="0" rIns="278712" bIns="0" numCol="1" spcCol="1270" anchor="t" anchorCtr="0">
            <a:noAutofit/>
          </a:bodyPr>
          <a:lstStyle/>
          <a:p>
            <a:pPr marL="0" lvl="0" indent="0" algn="l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90E44C3-823C-4EA8-B877-FDAD53EED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702817"/>
              </p:ext>
            </p:extLst>
          </p:nvPr>
        </p:nvGraphicFramePr>
        <p:xfrm>
          <a:off x="876965" y="1700808"/>
          <a:ext cx="7439451" cy="337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46244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th-TH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th-TH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228</TotalTime>
  <Words>200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Cordia New</vt:lpstr>
      <vt:lpstr>TH Sarabun New</vt:lpstr>
      <vt:lpstr>template</vt:lpstr>
      <vt:lpstr>Movie recommendation system  based on user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based on user rating</dc:title>
  <dc:creator>Piyawat Pemwattana</dc:creator>
  <cp:lastModifiedBy>Piyawat Pemwattana</cp:lastModifiedBy>
  <cp:revision>31</cp:revision>
  <dcterms:created xsi:type="dcterms:W3CDTF">2017-09-02T09:23:00Z</dcterms:created>
  <dcterms:modified xsi:type="dcterms:W3CDTF">2017-09-03T07:19:58Z</dcterms:modified>
</cp:coreProperties>
</file>