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2" r:id="rId4"/>
    <p:sldId id="263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1F915D"/>
    <a:srgbClr val="F8ED08"/>
    <a:srgbClr val="FCF688"/>
    <a:srgbClr val="FD3131"/>
    <a:srgbClr val="F197ED"/>
    <a:srgbClr val="50CE32"/>
    <a:srgbClr val="F4860C"/>
    <a:srgbClr val="B67D1D"/>
    <a:srgbClr val="D3A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7" autoAdjust="0"/>
    <p:restoredTop sz="94660"/>
  </p:normalViewPr>
  <p:slideViewPr>
    <p:cSldViewPr>
      <p:cViewPr varScale="1">
        <p:scale>
          <a:sx n="92" d="100"/>
          <a:sy n="92" d="100"/>
        </p:scale>
        <p:origin x="10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6859F-497B-4D18-900D-46C191DE676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2519D-CCC8-4F1D-881E-32920F49334C}">
      <dgm:prSet phldrT="[Text]"/>
      <dgm:spPr/>
      <dgm:t>
        <a:bodyPr/>
        <a:lstStyle/>
        <a:p>
          <a:endParaRPr lang="en-US" dirty="0"/>
        </a:p>
      </dgm:t>
    </dgm:pt>
    <dgm:pt modelId="{F475D665-5421-4A5D-81D2-920E82C3F334}" type="sibTrans" cxnId="{98A5B8CD-577D-450B-A22C-8F9722325B69}">
      <dgm:prSet/>
      <dgm:spPr/>
      <dgm:t>
        <a:bodyPr/>
        <a:lstStyle/>
        <a:p>
          <a:endParaRPr lang="en-US"/>
        </a:p>
      </dgm:t>
    </dgm:pt>
    <dgm:pt modelId="{A9588FCB-B36C-4CEA-9E74-409BB45249B7}" type="parTrans" cxnId="{98A5B8CD-577D-450B-A22C-8F9722325B69}">
      <dgm:prSet/>
      <dgm:spPr/>
      <dgm:t>
        <a:bodyPr/>
        <a:lstStyle/>
        <a:p>
          <a:endParaRPr lang="en-US"/>
        </a:p>
      </dgm:t>
    </dgm:pt>
    <dgm:pt modelId="{756032C4-C92C-4061-8F95-F837B823D549}" type="pres">
      <dgm:prSet presAssocID="{63B6859F-497B-4D18-900D-46C191DE6763}" presName="Name0" presStyleCnt="0">
        <dgm:presLayoutVars>
          <dgm:chMax val="7"/>
          <dgm:chPref val="5"/>
        </dgm:presLayoutVars>
      </dgm:prSet>
      <dgm:spPr/>
    </dgm:pt>
    <dgm:pt modelId="{0657B8E5-5FB2-4E92-BF58-DF3D891800AE}" type="pres">
      <dgm:prSet presAssocID="{63B6859F-497B-4D18-900D-46C191DE6763}" presName="arrowNode" presStyleLbl="node1" presStyleIdx="0" presStyleCnt="1" custLinFactNeighborX="-9081" custLinFactNeighborY="-8009"/>
      <dgm:spPr>
        <a:solidFill>
          <a:schemeClr val="bg1">
            <a:lumMod val="75000"/>
          </a:schemeClr>
        </a:solidFill>
      </dgm:spPr>
    </dgm:pt>
    <dgm:pt modelId="{53172D6F-4B65-4823-A501-D6C0DB30DFDB}" type="pres">
      <dgm:prSet presAssocID="{0022519D-CCC8-4F1D-881E-32920F49334C}" presName="txNode1" presStyleLbl="revTx" presStyleIdx="0" presStyleCnt="1" custScaleX="82715" custLinFactNeighborX="74553" custLinFactNeighborY="72696">
        <dgm:presLayoutVars>
          <dgm:bulletEnabled val="1"/>
        </dgm:presLayoutVars>
      </dgm:prSet>
      <dgm:spPr/>
    </dgm:pt>
  </dgm:ptLst>
  <dgm:cxnLst>
    <dgm:cxn modelId="{341FA010-0623-4367-8AFF-4006450211B1}" type="presOf" srcId="{63B6859F-497B-4D18-900D-46C191DE6763}" destId="{756032C4-C92C-4061-8F95-F837B823D549}" srcOrd="0" destOrd="0" presId="urn:microsoft.com/office/officeart/2009/3/layout/DescendingProcess"/>
    <dgm:cxn modelId="{98A5B8CD-577D-450B-A22C-8F9722325B69}" srcId="{63B6859F-497B-4D18-900D-46C191DE6763}" destId="{0022519D-CCC8-4F1D-881E-32920F49334C}" srcOrd="0" destOrd="0" parTransId="{A9588FCB-B36C-4CEA-9E74-409BB45249B7}" sibTransId="{F475D665-5421-4A5D-81D2-920E82C3F334}"/>
    <dgm:cxn modelId="{2098FAEF-E44E-47C5-A93D-C97ED5712C50}" type="presOf" srcId="{0022519D-CCC8-4F1D-881E-32920F49334C}" destId="{53172D6F-4B65-4823-A501-D6C0DB30DFDB}" srcOrd="0" destOrd="0" presId="urn:microsoft.com/office/officeart/2009/3/layout/DescendingProcess"/>
    <dgm:cxn modelId="{725FE2B3-6679-4D28-96A0-485FFC111590}" type="presParOf" srcId="{756032C4-C92C-4061-8F95-F837B823D549}" destId="{0657B8E5-5FB2-4E92-BF58-DF3D891800AE}" srcOrd="0" destOrd="0" presId="urn:microsoft.com/office/officeart/2009/3/layout/DescendingProcess"/>
    <dgm:cxn modelId="{1705E8E3-6802-4E3D-8094-280AC6B44DEB}" type="presParOf" srcId="{756032C4-C92C-4061-8F95-F837B823D549}" destId="{53172D6F-4B65-4823-A501-D6C0DB30DFDB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133638-A913-4191-8026-251F240B311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924B359-D8A7-46CF-8DB5-1831EA6E09DB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17D86D60-30BF-415B-BAF8-96E9C0227D9F}" type="parTrans" cxnId="{B577CA29-6DD8-4603-B8B6-C4A45B33310C}">
      <dgm:prSet/>
      <dgm:spPr/>
      <dgm:t>
        <a:bodyPr/>
        <a:lstStyle/>
        <a:p>
          <a:endParaRPr lang="en-US"/>
        </a:p>
      </dgm:t>
    </dgm:pt>
    <dgm:pt modelId="{4B3FB064-9947-4BF1-927C-12CCF5610580}" type="sibTrans" cxnId="{B577CA29-6DD8-4603-B8B6-C4A45B33310C}">
      <dgm:prSet/>
      <dgm:spPr/>
      <dgm:t>
        <a:bodyPr/>
        <a:lstStyle/>
        <a:p>
          <a:endParaRPr lang="en-US"/>
        </a:p>
      </dgm:t>
    </dgm:pt>
    <dgm:pt modelId="{2F57B829-2537-4D87-9E8F-432FB9F4813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B05FE4F-E07D-42C1-A31C-5083A6BEC001}" type="parTrans" cxnId="{71C43EBD-5971-40C2-B788-F330EEA80414}">
      <dgm:prSet/>
      <dgm:spPr/>
      <dgm:t>
        <a:bodyPr/>
        <a:lstStyle/>
        <a:p>
          <a:endParaRPr lang="en-US"/>
        </a:p>
      </dgm:t>
    </dgm:pt>
    <dgm:pt modelId="{FE0BBC87-6E09-420E-ADA4-AC84C1DBF9FF}" type="sibTrans" cxnId="{71C43EBD-5971-40C2-B788-F330EEA80414}">
      <dgm:prSet/>
      <dgm:spPr/>
      <dgm:t>
        <a:bodyPr/>
        <a:lstStyle/>
        <a:p>
          <a:endParaRPr lang="en-US"/>
        </a:p>
      </dgm:t>
    </dgm:pt>
    <dgm:pt modelId="{2960BCB4-C970-4810-933A-FC79BCFA6C8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22A73DA-6186-4970-B028-BD5609732A20}" type="sibTrans" cxnId="{B4E3D218-E349-4FEE-832E-634B04ABC532}">
      <dgm:prSet/>
      <dgm:spPr/>
      <dgm:t>
        <a:bodyPr/>
        <a:lstStyle/>
        <a:p>
          <a:endParaRPr lang="en-US"/>
        </a:p>
      </dgm:t>
    </dgm:pt>
    <dgm:pt modelId="{0637AF96-9B22-4818-BF1F-55463DD349E1}" type="parTrans" cxnId="{B4E3D218-E349-4FEE-832E-634B04ABC532}">
      <dgm:prSet/>
      <dgm:spPr/>
      <dgm:t>
        <a:bodyPr/>
        <a:lstStyle/>
        <a:p>
          <a:endParaRPr lang="en-US"/>
        </a:p>
      </dgm:t>
    </dgm:pt>
    <dgm:pt modelId="{3C4BCC7F-00CF-4FE0-829A-3A3443DD08A1}">
      <dgm:prSet phldrT="[Text]"/>
      <dgm:spPr/>
      <dgm:t>
        <a:bodyPr/>
        <a:lstStyle/>
        <a:p>
          <a:endParaRPr lang="en-US" dirty="0"/>
        </a:p>
      </dgm:t>
    </dgm:pt>
    <dgm:pt modelId="{2953F1F3-02A1-41A3-B34D-684D553F2F61}" type="parTrans" cxnId="{CCB34809-0C54-4FA4-9D9C-3A92552C5F50}">
      <dgm:prSet/>
      <dgm:spPr/>
      <dgm:t>
        <a:bodyPr/>
        <a:lstStyle/>
        <a:p>
          <a:endParaRPr lang="en-US"/>
        </a:p>
      </dgm:t>
    </dgm:pt>
    <dgm:pt modelId="{F6EFB62F-2F07-4318-B960-59BCAB133160}" type="sibTrans" cxnId="{CCB34809-0C54-4FA4-9D9C-3A92552C5F50}">
      <dgm:prSet/>
      <dgm:spPr/>
      <dgm:t>
        <a:bodyPr/>
        <a:lstStyle/>
        <a:p>
          <a:endParaRPr lang="en-US"/>
        </a:p>
      </dgm:t>
    </dgm:pt>
    <dgm:pt modelId="{E7F157AD-D46A-4083-A6B5-1A0DCF064560}">
      <dgm:prSet phldrT="[Text]"/>
      <dgm:spPr/>
      <dgm:t>
        <a:bodyPr/>
        <a:lstStyle/>
        <a:p>
          <a:endParaRPr lang="en-US" dirty="0"/>
        </a:p>
      </dgm:t>
    </dgm:pt>
    <dgm:pt modelId="{D32231D6-18F0-4A28-824F-0DC4AFBC8A82}" type="parTrans" cxnId="{E22D1975-7415-4FAC-A8C2-18FD980BFAE6}">
      <dgm:prSet/>
      <dgm:spPr/>
      <dgm:t>
        <a:bodyPr/>
        <a:lstStyle/>
        <a:p>
          <a:endParaRPr lang="en-US"/>
        </a:p>
      </dgm:t>
    </dgm:pt>
    <dgm:pt modelId="{CA6A1DE7-B93B-4185-AEF8-AE0F5B2B812C}" type="sibTrans" cxnId="{E22D1975-7415-4FAC-A8C2-18FD980BFAE6}">
      <dgm:prSet/>
      <dgm:spPr/>
      <dgm:t>
        <a:bodyPr/>
        <a:lstStyle/>
        <a:p>
          <a:endParaRPr lang="en-US"/>
        </a:p>
      </dgm:t>
    </dgm:pt>
    <dgm:pt modelId="{C1053D8C-82E5-410C-BC12-7AB038B3B44D}" type="pres">
      <dgm:prSet presAssocID="{7F133638-A913-4191-8026-251F240B3119}" presName="Name0" presStyleCnt="0">
        <dgm:presLayoutVars>
          <dgm:dir/>
          <dgm:resizeHandles val="exact"/>
        </dgm:presLayoutVars>
      </dgm:prSet>
      <dgm:spPr/>
    </dgm:pt>
    <dgm:pt modelId="{12F3A5DE-ED67-44F6-B776-1ED4425A7F9D}" type="pres">
      <dgm:prSet presAssocID="{7F133638-A913-4191-8026-251F240B3119}" presName="arrow" presStyleLbl="bgShp" presStyleIdx="0" presStyleCnt="1"/>
      <dgm:spPr>
        <a:solidFill>
          <a:srgbClr val="00B0F0"/>
        </a:solidFill>
      </dgm:spPr>
    </dgm:pt>
    <dgm:pt modelId="{9095FB2E-7C8E-4AE0-BB41-DB02E05ECEB3}" type="pres">
      <dgm:prSet presAssocID="{7F133638-A913-4191-8026-251F240B3119}" presName="points" presStyleCnt="0"/>
      <dgm:spPr/>
    </dgm:pt>
    <dgm:pt modelId="{72F8E74D-6D96-43B2-9A59-C907B37E2E46}" type="pres">
      <dgm:prSet presAssocID="{2960BCB4-C970-4810-933A-FC79BCFA6C8D}" presName="compositeA" presStyleCnt="0"/>
      <dgm:spPr/>
    </dgm:pt>
    <dgm:pt modelId="{D8EE56E2-1596-4A95-948F-F5939294F5AE}" type="pres">
      <dgm:prSet presAssocID="{2960BCB4-C970-4810-933A-FC79BCFA6C8D}" presName="textA" presStyleLbl="revTx" presStyleIdx="0" presStyleCnt="5">
        <dgm:presLayoutVars>
          <dgm:bulletEnabled val="1"/>
        </dgm:presLayoutVars>
      </dgm:prSet>
      <dgm:spPr/>
    </dgm:pt>
    <dgm:pt modelId="{D214C946-F86B-4BB9-9234-A8285BAC810D}" type="pres">
      <dgm:prSet presAssocID="{2960BCB4-C970-4810-933A-FC79BCFA6C8D}" presName="circleA" presStyleLbl="node1" presStyleIdx="0" presStyleCnt="5"/>
      <dgm:spPr>
        <a:xfrm>
          <a:off x="82150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14CF28CC-3FDA-43DB-8F5B-054DCD576490}" type="pres">
      <dgm:prSet presAssocID="{2960BCB4-C970-4810-933A-FC79BCFA6C8D}" presName="spaceA" presStyleCnt="0"/>
      <dgm:spPr/>
    </dgm:pt>
    <dgm:pt modelId="{6108858A-964C-490F-BF4F-32041B61B526}" type="pres">
      <dgm:prSet presAssocID="{F22A73DA-6186-4970-B028-BD5609732A20}" presName="space" presStyleCnt="0"/>
      <dgm:spPr/>
    </dgm:pt>
    <dgm:pt modelId="{38BF86AA-37E0-4FF4-A48A-147BB669C13A}" type="pres">
      <dgm:prSet presAssocID="{5924B359-D8A7-46CF-8DB5-1831EA6E09DB}" presName="compositeB" presStyleCnt="0"/>
      <dgm:spPr/>
    </dgm:pt>
    <dgm:pt modelId="{9AECD0B5-E139-4707-B4A3-328B7B5A01C0}" type="pres">
      <dgm:prSet presAssocID="{5924B359-D8A7-46CF-8DB5-1831EA6E09DB}" presName="textB" presStyleLbl="revTx" presStyleIdx="1" presStyleCnt="5">
        <dgm:presLayoutVars>
          <dgm:bulletEnabled val="1"/>
        </dgm:presLayoutVars>
      </dgm:prSet>
      <dgm:spPr/>
    </dgm:pt>
    <dgm:pt modelId="{BED8B5DA-58C2-478A-AD8A-64DE19D38179}" type="pres">
      <dgm:prSet presAssocID="{5924B359-D8A7-46CF-8DB5-1831EA6E09DB}" presName="circleB" presStyleLbl="node1" presStyleIdx="1" presStyleCnt="5"/>
      <dgm:spPr>
        <a:xfrm>
          <a:off x="292098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AD142D1F-6058-41CF-9959-DF1B0EAB0AD2}" type="pres">
      <dgm:prSet presAssocID="{5924B359-D8A7-46CF-8DB5-1831EA6E09DB}" presName="spaceB" presStyleCnt="0"/>
      <dgm:spPr/>
    </dgm:pt>
    <dgm:pt modelId="{EE766078-400B-4898-BDF8-AF844482ACD1}" type="pres">
      <dgm:prSet presAssocID="{4B3FB064-9947-4BF1-927C-12CCF5610580}" presName="space" presStyleCnt="0"/>
      <dgm:spPr/>
    </dgm:pt>
    <dgm:pt modelId="{72C8CC9B-AF77-45E9-A093-E243C614A9EB}" type="pres">
      <dgm:prSet presAssocID="{2F57B829-2537-4D87-9E8F-432FB9F48130}" presName="compositeA" presStyleCnt="0"/>
      <dgm:spPr/>
    </dgm:pt>
    <dgm:pt modelId="{75B9C140-7C8D-4D3F-854C-E26480A6DA7C}" type="pres">
      <dgm:prSet presAssocID="{2F57B829-2537-4D87-9E8F-432FB9F48130}" presName="textA" presStyleLbl="revTx" presStyleIdx="2" presStyleCnt="5">
        <dgm:presLayoutVars>
          <dgm:bulletEnabled val="1"/>
        </dgm:presLayoutVars>
      </dgm:prSet>
      <dgm:spPr/>
    </dgm:pt>
    <dgm:pt modelId="{7172A374-C6CE-41C7-A6E7-81A78E8F2518}" type="pres">
      <dgm:prSet presAssocID="{2F57B829-2537-4D87-9E8F-432FB9F48130}" presName="circleA" presStyleLbl="node1" presStyleIdx="2" presStyleCnt="5"/>
      <dgm:spPr>
        <a:solidFill>
          <a:schemeClr val="bg1"/>
        </a:solidFill>
      </dgm:spPr>
    </dgm:pt>
    <dgm:pt modelId="{3D46EA3E-5053-4DCE-84CD-9725082BD093}" type="pres">
      <dgm:prSet presAssocID="{2F57B829-2537-4D87-9E8F-432FB9F48130}" presName="spaceA" presStyleCnt="0"/>
      <dgm:spPr/>
    </dgm:pt>
    <dgm:pt modelId="{BFEC941E-ACF4-4683-941D-01AEB0F58B04}" type="pres">
      <dgm:prSet presAssocID="{FE0BBC87-6E09-420E-ADA4-AC84C1DBF9FF}" presName="space" presStyleCnt="0"/>
      <dgm:spPr/>
    </dgm:pt>
    <dgm:pt modelId="{5E22DD23-F8BD-48D0-B3A7-084CF4C57719}" type="pres">
      <dgm:prSet presAssocID="{E7F157AD-D46A-4083-A6B5-1A0DCF064560}" presName="compositeB" presStyleCnt="0"/>
      <dgm:spPr/>
    </dgm:pt>
    <dgm:pt modelId="{ADD23692-1F80-46AF-8694-CE8143F94499}" type="pres">
      <dgm:prSet presAssocID="{E7F157AD-D46A-4083-A6B5-1A0DCF064560}" presName="textB" presStyleLbl="revTx" presStyleIdx="3" presStyleCnt="5">
        <dgm:presLayoutVars>
          <dgm:bulletEnabled val="1"/>
        </dgm:presLayoutVars>
      </dgm:prSet>
      <dgm:spPr/>
    </dgm:pt>
    <dgm:pt modelId="{ABB71908-B048-4523-BB4E-E1B7691F23B5}" type="pres">
      <dgm:prSet presAssocID="{E7F157AD-D46A-4083-A6B5-1A0DCF064560}" presName="circleB" presStyleLbl="node1" presStyleIdx="3" presStyleCnt="5"/>
      <dgm:spPr>
        <a:xfrm>
          <a:off x="5003236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BE95BE96-CD5B-47FD-B08A-C34DF8B41A30}" type="pres">
      <dgm:prSet presAssocID="{E7F157AD-D46A-4083-A6B5-1A0DCF064560}" presName="spaceB" presStyleCnt="0"/>
      <dgm:spPr/>
    </dgm:pt>
    <dgm:pt modelId="{02AA987E-E941-454D-BF4E-9E2CE939A8D2}" type="pres">
      <dgm:prSet presAssocID="{CA6A1DE7-B93B-4185-AEF8-AE0F5B2B812C}" presName="space" presStyleCnt="0"/>
      <dgm:spPr/>
    </dgm:pt>
    <dgm:pt modelId="{ABD1B685-FF79-4ED2-B07E-89C3667A52CB}" type="pres">
      <dgm:prSet presAssocID="{3C4BCC7F-00CF-4FE0-829A-3A3443DD08A1}" presName="compositeA" presStyleCnt="0"/>
      <dgm:spPr/>
    </dgm:pt>
    <dgm:pt modelId="{3EB77BB9-39AB-429F-92FF-39C04440BE64}" type="pres">
      <dgm:prSet presAssocID="{3C4BCC7F-00CF-4FE0-829A-3A3443DD08A1}" presName="textA" presStyleLbl="revTx" presStyleIdx="4" presStyleCnt="5">
        <dgm:presLayoutVars>
          <dgm:bulletEnabled val="1"/>
        </dgm:presLayoutVars>
      </dgm:prSet>
      <dgm:spPr/>
    </dgm:pt>
    <dgm:pt modelId="{7C59B82E-BE94-44F8-A4AC-253A5AC64A10}" type="pres">
      <dgm:prSet presAssocID="{3C4BCC7F-00CF-4FE0-829A-3A3443DD08A1}" presName="circleA" presStyleLbl="node1" presStyleIdx="4" presStyleCnt="5"/>
      <dgm:spPr>
        <a:xfrm>
          <a:off x="649373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86F92862-EF9D-421B-ACED-060F03F13508}" type="pres">
      <dgm:prSet presAssocID="{3C4BCC7F-00CF-4FE0-829A-3A3443DD08A1}" presName="spaceA" presStyleCnt="0"/>
      <dgm:spPr/>
    </dgm:pt>
  </dgm:ptLst>
  <dgm:cxnLst>
    <dgm:cxn modelId="{CCB34809-0C54-4FA4-9D9C-3A92552C5F50}" srcId="{7F133638-A913-4191-8026-251F240B3119}" destId="{3C4BCC7F-00CF-4FE0-829A-3A3443DD08A1}" srcOrd="4" destOrd="0" parTransId="{2953F1F3-02A1-41A3-B34D-684D553F2F61}" sibTransId="{F6EFB62F-2F07-4318-B960-59BCAB133160}"/>
    <dgm:cxn modelId="{E9FEE913-0EA2-4BC0-AD5E-459A19D683C6}" type="presOf" srcId="{E7F157AD-D46A-4083-A6B5-1A0DCF064560}" destId="{ADD23692-1F80-46AF-8694-CE8143F94499}" srcOrd="0" destOrd="0" presId="urn:microsoft.com/office/officeart/2005/8/layout/hProcess11"/>
    <dgm:cxn modelId="{B4E3D218-E349-4FEE-832E-634B04ABC532}" srcId="{7F133638-A913-4191-8026-251F240B3119}" destId="{2960BCB4-C970-4810-933A-FC79BCFA6C8D}" srcOrd="0" destOrd="0" parTransId="{0637AF96-9B22-4818-BF1F-55463DD349E1}" sibTransId="{F22A73DA-6186-4970-B028-BD5609732A20}"/>
    <dgm:cxn modelId="{DB62BC1E-5431-4697-B57A-E061460D4B7B}" type="presOf" srcId="{7F133638-A913-4191-8026-251F240B3119}" destId="{C1053D8C-82E5-410C-BC12-7AB038B3B44D}" srcOrd="0" destOrd="0" presId="urn:microsoft.com/office/officeart/2005/8/layout/hProcess11"/>
    <dgm:cxn modelId="{B577CA29-6DD8-4603-B8B6-C4A45B33310C}" srcId="{7F133638-A913-4191-8026-251F240B3119}" destId="{5924B359-D8A7-46CF-8DB5-1831EA6E09DB}" srcOrd="1" destOrd="0" parTransId="{17D86D60-30BF-415B-BAF8-96E9C0227D9F}" sibTransId="{4B3FB064-9947-4BF1-927C-12CCF5610580}"/>
    <dgm:cxn modelId="{AD03243E-6E37-45D5-9CC3-ABD429473B43}" type="presOf" srcId="{3C4BCC7F-00CF-4FE0-829A-3A3443DD08A1}" destId="{3EB77BB9-39AB-429F-92FF-39C04440BE64}" srcOrd="0" destOrd="0" presId="urn:microsoft.com/office/officeart/2005/8/layout/hProcess11"/>
    <dgm:cxn modelId="{7850BB5F-BEC9-491B-8CD2-975BABDCEA33}" type="presOf" srcId="{2960BCB4-C970-4810-933A-FC79BCFA6C8D}" destId="{D8EE56E2-1596-4A95-948F-F5939294F5AE}" srcOrd="0" destOrd="0" presId="urn:microsoft.com/office/officeart/2005/8/layout/hProcess11"/>
    <dgm:cxn modelId="{E22D1975-7415-4FAC-A8C2-18FD980BFAE6}" srcId="{7F133638-A913-4191-8026-251F240B3119}" destId="{E7F157AD-D46A-4083-A6B5-1A0DCF064560}" srcOrd="3" destOrd="0" parTransId="{D32231D6-18F0-4A28-824F-0DC4AFBC8A82}" sibTransId="{CA6A1DE7-B93B-4185-AEF8-AE0F5B2B812C}"/>
    <dgm:cxn modelId="{4691F59C-1E73-4A7F-9FC4-FC3F5C9AF782}" type="presOf" srcId="{5924B359-D8A7-46CF-8DB5-1831EA6E09DB}" destId="{9AECD0B5-E139-4707-B4A3-328B7B5A01C0}" srcOrd="0" destOrd="0" presId="urn:microsoft.com/office/officeart/2005/8/layout/hProcess11"/>
    <dgm:cxn modelId="{71C43EBD-5971-40C2-B788-F330EEA80414}" srcId="{7F133638-A913-4191-8026-251F240B3119}" destId="{2F57B829-2537-4D87-9E8F-432FB9F48130}" srcOrd="2" destOrd="0" parTransId="{4B05FE4F-E07D-42C1-A31C-5083A6BEC001}" sibTransId="{FE0BBC87-6E09-420E-ADA4-AC84C1DBF9FF}"/>
    <dgm:cxn modelId="{E3E18AD0-0118-4135-9B78-B91D38C70C13}" type="presOf" srcId="{2F57B829-2537-4D87-9E8F-432FB9F48130}" destId="{75B9C140-7C8D-4D3F-854C-E26480A6DA7C}" srcOrd="0" destOrd="0" presId="urn:microsoft.com/office/officeart/2005/8/layout/hProcess11"/>
    <dgm:cxn modelId="{F437306F-36C8-4156-A392-6C4313170513}" type="presParOf" srcId="{C1053D8C-82E5-410C-BC12-7AB038B3B44D}" destId="{12F3A5DE-ED67-44F6-B776-1ED4425A7F9D}" srcOrd="0" destOrd="0" presId="urn:microsoft.com/office/officeart/2005/8/layout/hProcess11"/>
    <dgm:cxn modelId="{2EB9A781-B57A-413B-895B-685C1F74A49D}" type="presParOf" srcId="{C1053D8C-82E5-410C-BC12-7AB038B3B44D}" destId="{9095FB2E-7C8E-4AE0-BB41-DB02E05ECEB3}" srcOrd="1" destOrd="0" presId="urn:microsoft.com/office/officeart/2005/8/layout/hProcess11"/>
    <dgm:cxn modelId="{CBEA5CC5-AAFA-4403-8A3B-CE673689055D}" type="presParOf" srcId="{9095FB2E-7C8E-4AE0-BB41-DB02E05ECEB3}" destId="{72F8E74D-6D96-43B2-9A59-C907B37E2E46}" srcOrd="0" destOrd="0" presId="urn:microsoft.com/office/officeart/2005/8/layout/hProcess11"/>
    <dgm:cxn modelId="{213D8072-1385-4650-9ADD-78BBFC2423B8}" type="presParOf" srcId="{72F8E74D-6D96-43B2-9A59-C907B37E2E46}" destId="{D8EE56E2-1596-4A95-948F-F5939294F5AE}" srcOrd="0" destOrd="0" presId="urn:microsoft.com/office/officeart/2005/8/layout/hProcess11"/>
    <dgm:cxn modelId="{F1E4B7F9-8202-4963-AD22-8E072247E026}" type="presParOf" srcId="{72F8E74D-6D96-43B2-9A59-C907B37E2E46}" destId="{D214C946-F86B-4BB9-9234-A8285BAC810D}" srcOrd="1" destOrd="0" presId="urn:microsoft.com/office/officeart/2005/8/layout/hProcess11"/>
    <dgm:cxn modelId="{53A948B5-4C61-47DE-AC94-9BA9671B0A3E}" type="presParOf" srcId="{72F8E74D-6D96-43B2-9A59-C907B37E2E46}" destId="{14CF28CC-3FDA-43DB-8F5B-054DCD576490}" srcOrd="2" destOrd="0" presId="urn:microsoft.com/office/officeart/2005/8/layout/hProcess11"/>
    <dgm:cxn modelId="{E7992972-4E55-45EF-8E5C-0442E468684E}" type="presParOf" srcId="{9095FB2E-7C8E-4AE0-BB41-DB02E05ECEB3}" destId="{6108858A-964C-490F-BF4F-32041B61B526}" srcOrd="1" destOrd="0" presId="urn:microsoft.com/office/officeart/2005/8/layout/hProcess11"/>
    <dgm:cxn modelId="{6A9DD169-FE98-467C-8A3F-FFD1448D65AB}" type="presParOf" srcId="{9095FB2E-7C8E-4AE0-BB41-DB02E05ECEB3}" destId="{38BF86AA-37E0-4FF4-A48A-147BB669C13A}" srcOrd="2" destOrd="0" presId="urn:microsoft.com/office/officeart/2005/8/layout/hProcess11"/>
    <dgm:cxn modelId="{2CBE7AAC-6672-44BB-B331-A6425E8B3876}" type="presParOf" srcId="{38BF86AA-37E0-4FF4-A48A-147BB669C13A}" destId="{9AECD0B5-E139-4707-B4A3-328B7B5A01C0}" srcOrd="0" destOrd="0" presId="urn:microsoft.com/office/officeart/2005/8/layout/hProcess11"/>
    <dgm:cxn modelId="{4F08056D-2DC8-4864-9EEB-7265A219758F}" type="presParOf" srcId="{38BF86AA-37E0-4FF4-A48A-147BB669C13A}" destId="{BED8B5DA-58C2-478A-AD8A-64DE19D38179}" srcOrd="1" destOrd="0" presId="urn:microsoft.com/office/officeart/2005/8/layout/hProcess11"/>
    <dgm:cxn modelId="{0165E2DC-1E73-4716-8E11-D1F3BAE56421}" type="presParOf" srcId="{38BF86AA-37E0-4FF4-A48A-147BB669C13A}" destId="{AD142D1F-6058-41CF-9959-DF1B0EAB0AD2}" srcOrd="2" destOrd="0" presId="urn:microsoft.com/office/officeart/2005/8/layout/hProcess11"/>
    <dgm:cxn modelId="{093637F1-7BDA-403F-B935-7BE2EDE5BDE6}" type="presParOf" srcId="{9095FB2E-7C8E-4AE0-BB41-DB02E05ECEB3}" destId="{EE766078-400B-4898-BDF8-AF844482ACD1}" srcOrd="3" destOrd="0" presId="urn:microsoft.com/office/officeart/2005/8/layout/hProcess11"/>
    <dgm:cxn modelId="{FA3F417C-1B07-4870-9D8A-18889DF0E420}" type="presParOf" srcId="{9095FB2E-7C8E-4AE0-BB41-DB02E05ECEB3}" destId="{72C8CC9B-AF77-45E9-A093-E243C614A9EB}" srcOrd="4" destOrd="0" presId="urn:microsoft.com/office/officeart/2005/8/layout/hProcess11"/>
    <dgm:cxn modelId="{BCF79157-D720-4740-B3CC-3EBCB0C66A6F}" type="presParOf" srcId="{72C8CC9B-AF77-45E9-A093-E243C614A9EB}" destId="{75B9C140-7C8D-4D3F-854C-E26480A6DA7C}" srcOrd="0" destOrd="0" presId="urn:microsoft.com/office/officeart/2005/8/layout/hProcess11"/>
    <dgm:cxn modelId="{2ABD2250-02C4-4603-BC78-002F17ED7735}" type="presParOf" srcId="{72C8CC9B-AF77-45E9-A093-E243C614A9EB}" destId="{7172A374-C6CE-41C7-A6E7-81A78E8F2518}" srcOrd="1" destOrd="0" presId="urn:microsoft.com/office/officeart/2005/8/layout/hProcess11"/>
    <dgm:cxn modelId="{81368433-238C-4B83-BDF1-5C4FA1462D0A}" type="presParOf" srcId="{72C8CC9B-AF77-45E9-A093-E243C614A9EB}" destId="{3D46EA3E-5053-4DCE-84CD-9725082BD093}" srcOrd="2" destOrd="0" presId="urn:microsoft.com/office/officeart/2005/8/layout/hProcess11"/>
    <dgm:cxn modelId="{A6C61F91-D0F7-41DB-ACC1-A6FBF305D1BA}" type="presParOf" srcId="{9095FB2E-7C8E-4AE0-BB41-DB02E05ECEB3}" destId="{BFEC941E-ACF4-4683-941D-01AEB0F58B04}" srcOrd="5" destOrd="0" presId="urn:microsoft.com/office/officeart/2005/8/layout/hProcess11"/>
    <dgm:cxn modelId="{B8FE905D-54AD-4090-8B0A-BB39CC3B1529}" type="presParOf" srcId="{9095FB2E-7C8E-4AE0-BB41-DB02E05ECEB3}" destId="{5E22DD23-F8BD-48D0-B3A7-084CF4C57719}" srcOrd="6" destOrd="0" presId="urn:microsoft.com/office/officeart/2005/8/layout/hProcess11"/>
    <dgm:cxn modelId="{5A4248D4-F940-488A-8A21-63D5B947A90D}" type="presParOf" srcId="{5E22DD23-F8BD-48D0-B3A7-084CF4C57719}" destId="{ADD23692-1F80-46AF-8694-CE8143F94499}" srcOrd="0" destOrd="0" presId="urn:microsoft.com/office/officeart/2005/8/layout/hProcess11"/>
    <dgm:cxn modelId="{FBED1268-5BA6-4471-96CE-25DDEFF5C1BD}" type="presParOf" srcId="{5E22DD23-F8BD-48D0-B3A7-084CF4C57719}" destId="{ABB71908-B048-4523-BB4E-E1B7691F23B5}" srcOrd="1" destOrd="0" presId="urn:microsoft.com/office/officeart/2005/8/layout/hProcess11"/>
    <dgm:cxn modelId="{D1A7BC41-724D-4BBF-95D9-BB18CA659C0D}" type="presParOf" srcId="{5E22DD23-F8BD-48D0-B3A7-084CF4C57719}" destId="{BE95BE96-CD5B-47FD-B08A-C34DF8B41A30}" srcOrd="2" destOrd="0" presId="urn:microsoft.com/office/officeart/2005/8/layout/hProcess11"/>
    <dgm:cxn modelId="{3A2A12ED-CB7E-4031-8890-E3AF350D706A}" type="presParOf" srcId="{9095FB2E-7C8E-4AE0-BB41-DB02E05ECEB3}" destId="{02AA987E-E941-454D-BF4E-9E2CE939A8D2}" srcOrd="7" destOrd="0" presId="urn:microsoft.com/office/officeart/2005/8/layout/hProcess11"/>
    <dgm:cxn modelId="{8F1F1124-9470-499C-87BC-ED947CC71499}" type="presParOf" srcId="{9095FB2E-7C8E-4AE0-BB41-DB02E05ECEB3}" destId="{ABD1B685-FF79-4ED2-B07E-89C3667A52CB}" srcOrd="8" destOrd="0" presId="urn:microsoft.com/office/officeart/2005/8/layout/hProcess11"/>
    <dgm:cxn modelId="{C116AE7E-584B-4367-894F-8246C6179C49}" type="presParOf" srcId="{ABD1B685-FF79-4ED2-B07E-89C3667A52CB}" destId="{3EB77BB9-39AB-429F-92FF-39C04440BE64}" srcOrd="0" destOrd="0" presId="urn:microsoft.com/office/officeart/2005/8/layout/hProcess11"/>
    <dgm:cxn modelId="{AA8885FA-1323-40FF-856B-F6BBDF812EDE}" type="presParOf" srcId="{ABD1B685-FF79-4ED2-B07E-89C3667A52CB}" destId="{7C59B82E-BE94-44F8-A4AC-253A5AC64A10}" srcOrd="1" destOrd="0" presId="urn:microsoft.com/office/officeart/2005/8/layout/hProcess11"/>
    <dgm:cxn modelId="{635CAE26-BEC7-4CF3-99D4-A0FFE293136C}" type="presParOf" srcId="{ABD1B685-FF79-4ED2-B07E-89C3667A52CB}" destId="{86F92862-EF9D-421B-ACED-060F03F1350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7B8E5-5FB2-4E92-BF58-DF3D891800AE}">
      <dsp:nvSpPr>
        <dsp:cNvPr id="0" name=""/>
        <dsp:cNvSpPr/>
      </dsp:nvSpPr>
      <dsp:spPr>
        <a:xfrm rot="4396374">
          <a:off x="1074377" y="808704"/>
          <a:ext cx="3508285" cy="2446591"/>
        </a:xfrm>
        <a:prstGeom prst="swooshArrow">
          <a:avLst>
            <a:gd name="adj1" fmla="val 16310"/>
            <a:gd name="adj2" fmla="val 3137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2D6F-4B65-4823-A501-D6C0DB30DFDB}">
      <dsp:nvSpPr>
        <dsp:cNvPr id="0" name=""/>
        <dsp:cNvSpPr/>
      </dsp:nvSpPr>
      <dsp:spPr>
        <a:xfrm>
          <a:off x="2519753" y="472698"/>
          <a:ext cx="1368145" cy="65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52070" rIns="52070" bIns="52070" numCol="1" spcCol="1270" anchor="b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 dirty="0"/>
        </a:p>
      </dsp:txBody>
      <dsp:txXfrm>
        <a:off x="2519753" y="472698"/>
        <a:ext cx="1368145" cy="650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3A5DE-ED67-44F6-B776-1ED4425A7F9D}">
      <dsp:nvSpPr>
        <dsp:cNvPr id="0" name=""/>
        <dsp:cNvSpPr/>
      </dsp:nvSpPr>
      <dsp:spPr>
        <a:xfrm>
          <a:off x="0" y="1087648"/>
          <a:ext cx="8208912" cy="1450198"/>
        </a:xfrm>
        <a:prstGeom prst="notchedRightArrow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E56E2-1596-4A95-948F-F5939294F5AE}">
      <dsp:nvSpPr>
        <dsp:cNvPr id="0" name=""/>
        <dsp:cNvSpPr/>
      </dsp:nvSpPr>
      <dsp:spPr>
        <a:xfrm>
          <a:off x="3246" y="0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 </a:t>
          </a:r>
        </a:p>
      </dsp:txBody>
      <dsp:txXfrm>
        <a:off x="3246" y="0"/>
        <a:ext cx="1419524" cy="1450198"/>
      </dsp:txXfrm>
    </dsp:sp>
    <dsp:sp modelId="{D214C946-F86B-4BB9-9234-A8285BAC810D}">
      <dsp:nvSpPr>
        <dsp:cNvPr id="0" name=""/>
        <dsp:cNvSpPr/>
      </dsp:nvSpPr>
      <dsp:spPr>
        <a:xfrm>
          <a:off x="531734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CD0B5-E139-4707-B4A3-328B7B5A01C0}">
      <dsp:nvSpPr>
        <dsp:cNvPr id="0" name=""/>
        <dsp:cNvSpPr/>
      </dsp:nvSpPr>
      <dsp:spPr>
        <a:xfrm>
          <a:off x="1493747" y="2175297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t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 </a:t>
          </a:r>
        </a:p>
      </dsp:txBody>
      <dsp:txXfrm>
        <a:off x="1493747" y="2175297"/>
        <a:ext cx="1419524" cy="1450198"/>
      </dsp:txXfrm>
    </dsp:sp>
    <dsp:sp modelId="{BED8B5DA-58C2-478A-AD8A-64DE19D38179}">
      <dsp:nvSpPr>
        <dsp:cNvPr id="0" name=""/>
        <dsp:cNvSpPr/>
      </dsp:nvSpPr>
      <dsp:spPr>
        <a:xfrm>
          <a:off x="2022234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9C140-7C8D-4D3F-854C-E26480A6DA7C}">
      <dsp:nvSpPr>
        <dsp:cNvPr id="0" name=""/>
        <dsp:cNvSpPr/>
      </dsp:nvSpPr>
      <dsp:spPr>
        <a:xfrm>
          <a:off x="2984248" y="0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 </a:t>
          </a:r>
        </a:p>
      </dsp:txBody>
      <dsp:txXfrm>
        <a:off x="2984248" y="0"/>
        <a:ext cx="1419524" cy="1450198"/>
      </dsp:txXfrm>
    </dsp:sp>
    <dsp:sp modelId="{7172A374-C6CE-41C7-A6E7-81A78E8F2518}">
      <dsp:nvSpPr>
        <dsp:cNvPr id="0" name=""/>
        <dsp:cNvSpPr/>
      </dsp:nvSpPr>
      <dsp:spPr>
        <a:xfrm>
          <a:off x="3512735" y="1631473"/>
          <a:ext cx="362549" cy="362549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23692-1F80-46AF-8694-CE8143F94499}">
      <dsp:nvSpPr>
        <dsp:cNvPr id="0" name=""/>
        <dsp:cNvSpPr/>
      </dsp:nvSpPr>
      <dsp:spPr>
        <a:xfrm>
          <a:off x="4474748" y="2175297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t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</dsp:txBody>
      <dsp:txXfrm>
        <a:off x="4474748" y="2175297"/>
        <a:ext cx="1419524" cy="1450198"/>
      </dsp:txXfrm>
    </dsp:sp>
    <dsp:sp modelId="{ABB71908-B048-4523-BB4E-E1B7691F23B5}">
      <dsp:nvSpPr>
        <dsp:cNvPr id="0" name=""/>
        <dsp:cNvSpPr/>
      </dsp:nvSpPr>
      <dsp:spPr>
        <a:xfrm>
          <a:off x="5003236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7BB9-39AB-429F-92FF-39C04440BE64}">
      <dsp:nvSpPr>
        <dsp:cNvPr id="0" name=""/>
        <dsp:cNvSpPr/>
      </dsp:nvSpPr>
      <dsp:spPr>
        <a:xfrm>
          <a:off x="5965249" y="0"/>
          <a:ext cx="1419524" cy="1450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</dsp:txBody>
      <dsp:txXfrm>
        <a:off x="5965249" y="0"/>
        <a:ext cx="1419524" cy="1450198"/>
      </dsp:txXfrm>
    </dsp:sp>
    <dsp:sp modelId="{7C59B82E-BE94-44F8-A4AC-253A5AC64A10}">
      <dsp:nvSpPr>
        <dsp:cNvPr id="0" name=""/>
        <dsp:cNvSpPr/>
      </dsp:nvSpPr>
      <dsp:spPr>
        <a:xfrm>
          <a:off x="6493737" y="1631473"/>
          <a:ext cx="362549" cy="362549"/>
        </a:xfrm>
        <a:prstGeom prst="ellipse">
          <a:avLst/>
        </a:prstGeom>
        <a:solidFill>
          <a:srgbClr val="FFFFFF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204E564-E661-4DA0-AC2E-CCA3A4C4FB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th-TH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F18E1FD-D137-4A29-909C-35CD91C7B0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th-TH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EE0C0173-2F5B-47A6-861A-F86BA23160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479C4E21-31AD-4FE4-A85B-BB10421096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th-TH"/>
              <a:t>Click to edit Master text styles</a:t>
            </a:r>
          </a:p>
          <a:p>
            <a:pPr lvl="1"/>
            <a:r>
              <a:rPr lang="ru-RU" altLang="th-TH"/>
              <a:t>Second level</a:t>
            </a:r>
          </a:p>
          <a:p>
            <a:pPr lvl="2"/>
            <a:r>
              <a:rPr lang="ru-RU" altLang="th-TH"/>
              <a:t>Third level</a:t>
            </a:r>
          </a:p>
          <a:p>
            <a:pPr lvl="3"/>
            <a:r>
              <a:rPr lang="ru-RU" altLang="th-TH"/>
              <a:t>Fourth level</a:t>
            </a:r>
          </a:p>
          <a:p>
            <a:pPr lvl="4"/>
            <a:r>
              <a:rPr lang="ru-RU" altLang="th-TH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7B6BAABD-3983-49D3-B9A0-5BF2AC9AD7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th-TH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A99C6CFB-746C-488B-BFA1-023635859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6332C25-09BA-4775-A629-02A8400E5F14}" type="slidenum">
              <a:rPr lang="ru-RU" altLang="th-TH"/>
              <a:pPr/>
              <a:t>‹#›</a:t>
            </a:fld>
            <a:endParaRPr lang="ru-RU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E77EC96-C59B-41AB-A64B-C91A43B9D4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068638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th-TH" noProof="0"/>
              <a:t>Click to edit Master title style</a:t>
            </a:r>
            <a:endParaRPr lang="ru-RU" altLang="th-TH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70C47F0-4E00-48ED-992B-1AD8D543FF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3956050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th-TH" noProof="0"/>
              <a:t>Click to edit Master subtitle style</a:t>
            </a:r>
            <a:endParaRPr lang="ru-RU" altLang="th-TH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14EA-D266-41DB-9E79-6857EE7B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93AB4-791B-45A8-BDC6-33D3E8C8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386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221C5-E0C8-4D9E-9E1B-A39BEF946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00788" y="0"/>
            <a:ext cx="1871662" cy="5803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018BF-1DEA-4C3C-B37F-18BC76B5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0"/>
            <a:ext cx="5464175" cy="5803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776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5C7F-7F42-4897-B862-3CF9CEFA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8012-C269-4A51-B58D-73CACCDA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615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5277-36FE-4419-9E26-17F2A08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ABC6-6B8E-40C0-82C4-9125185C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28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05F9-1E51-479F-859F-BA899845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15EE-C1C9-462E-87C7-9038AF670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692150"/>
            <a:ext cx="36322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360E9-AE43-4A30-BD9F-51711D6E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0250" y="692150"/>
            <a:ext cx="3632200" cy="5111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9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7E4E-12D2-45F8-9A76-046822FE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D4DAC-A28B-40B8-A538-8EFEC12A7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14B04-684C-4A3E-AB9C-695EF9B7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60D80-E172-4A74-B0CD-0EB9087AB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82A34-1FCB-467B-A192-7CA4B6762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61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B63C-130B-470A-9185-7B3579F4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910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7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2A1B-3753-4848-B97C-96F6F8D8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141B3-D4FB-444B-AAF8-17A23A61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87D35-E94A-4D9A-91BF-1E9BDDF15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029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C298-0BD3-45E7-8F01-6C70E96C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63D79-9EED-416F-AA68-E70734D20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A3200-ECE5-4FED-AA72-3B05326F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20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A6610F-5D5E-42D1-9A45-01B9CA9B7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title style</a:t>
            </a:r>
            <a:endParaRPr lang="ru-RU" altLang="th-TH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74A71D-71FB-4E32-8D6E-B7F3CDF4D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692150"/>
            <a:ext cx="741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Edit Master text styles</a:t>
            </a:r>
          </a:p>
          <a:p>
            <a:pPr lvl="1"/>
            <a:r>
              <a:rPr lang="en-US" altLang="th-TH"/>
              <a:t>Second level</a:t>
            </a:r>
          </a:p>
          <a:p>
            <a:pPr lvl="2"/>
            <a:r>
              <a:rPr lang="en-US" altLang="th-TH"/>
              <a:t>Third level</a:t>
            </a:r>
          </a:p>
          <a:p>
            <a:pPr lvl="3"/>
            <a:r>
              <a:rPr lang="en-US" altLang="th-TH"/>
              <a:t>Fourth level</a:t>
            </a:r>
          </a:p>
          <a:p>
            <a:pPr lvl="4"/>
            <a:r>
              <a:rPr lang="en-US" altLang="th-TH"/>
              <a:t>Fifth level</a:t>
            </a:r>
            <a:endParaRPr lang="ru-RU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gif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77DEA1C6-E475-4F23-865B-03C93108BF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504" y="3357563"/>
            <a:ext cx="6049367" cy="287461"/>
          </a:xfrm>
        </p:spPr>
        <p:txBody>
          <a:bodyPr/>
          <a:lstStyle/>
          <a:p>
            <a:r>
              <a:rPr lang="en-US" altLang="th-TH" sz="36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Movie recommendation system </a:t>
            </a:r>
            <a:br>
              <a:rPr lang="en-US" altLang="th-TH" sz="36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altLang="th-TH" sz="3600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based on user rating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90633884-6519-4472-9991-9F22DC7842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8199" y="3933825"/>
            <a:ext cx="4824784" cy="503287"/>
          </a:xfrm>
        </p:spPr>
        <p:txBody>
          <a:bodyPr/>
          <a:lstStyle/>
          <a:p>
            <a:r>
              <a:rPr lang="th-TH" altLang="th-TH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ระบบแนะนำภาพยนต์โดยใช้การให้คะแนนของผู้ใช้งาน</a:t>
            </a:r>
            <a:endParaRPr lang="uk-UA" altLang="th-TH" dirty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cs typeface="TH Sarabun New" panose="020B0500040200020003" pitchFamily="3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AC815A-8454-4DD8-9446-921EF5F420C9}"/>
              </a:ext>
            </a:extLst>
          </p:cNvPr>
          <p:cNvSpPr/>
          <p:nvPr/>
        </p:nvSpPr>
        <p:spPr>
          <a:xfrm>
            <a:off x="-684584" y="1340768"/>
            <a:ext cx="10081120" cy="4032448"/>
          </a:xfrm>
          <a:prstGeom prst="rect">
            <a:avLst/>
          </a:prstGeom>
          <a:ln>
            <a:noFill/>
          </a:ln>
        </p:spPr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C526C16-DB90-4FA2-A817-15D8C357E6F6}"/>
              </a:ext>
            </a:extLst>
          </p:cNvPr>
          <p:cNvSpPr/>
          <p:nvPr/>
        </p:nvSpPr>
        <p:spPr>
          <a:xfrm>
            <a:off x="1744260" y="3421511"/>
            <a:ext cx="1458600" cy="1252478"/>
          </a:xfrm>
          <a:custGeom>
            <a:avLst/>
            <a:gdLst>
              <a:gd name="connsiteX0" fmla="*/ 0 w 1458600"/>
              <a:gd name="connsiteY0" fmla="*/ 626239 h 1252478"/>
              <a:gd name="connsiteX1" fmla="*/ 313120 w 1458600"/>
              <a:gd name="connsiteY1" fmla="*/ 0 h 1252478"/>
              <a:gd name="connsiteX2" fmla="*/ 1145481 w 1458600"/>
              <a:gd name="connsiteY2" fmla="*/ 0 h 1252478"/>
              <a:gd name="connsiteX3" fmla="*/ 1458600 w 1458600"/>
              <a:gd name="connsiteY3" fmla="*/ 626239 h 1252478"/>
              <a:gd name="connsiteX4" fmla="*/ 1145481 w 1458600"/>
              <a:gd name="connsiteY4" fmla="*/ 1252478 h 1252478"/>
              <a:gd name="connsiteX5" fmla="*/ 313120 w 1458600"/>
              <a:gd name="connsiteY5" fmla="*/ 1252478 h 1252478"/>
              <a:gd name="connsiteX6" fmla="*/ 0 w 1458600"/>
              <a:gd name="connsiteY6" fmla="*/ 626239 h 125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600" h="1252478">
                <a:moveTo>
                  <a:pt x="0" y="626239"/>
                </a:moveTo>
                <a:lnTo>
                  <a:pt x="313120" y="0"/>
                </a:lnTo>
                <a:lnTo>
                  <a:pt x="1145481" y="0"/>
                </a:lnTo>
                <a:lnTo>
                  <a:pt x="1458600" y="626239"/>
                </a:lnTo>
                <a:lnTo>
                  <a:pt x="1145481" y="1252478"/>
                </a:lnTo>
                <a:lnTo>
                  <a:pt x="313120" y="1252478"/>
                </a:lnTo>
                <a:lnTo>
                  <a:pt x="0" y="626239"/>
                </a:lnTo>
                <a:close/>
              </a:path>
            </a:pathLst>
          </a:cu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5923" tIns="263847" rIns="225923" bIns="263847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500" kern="1200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CE44B31-A50D-4201-9C52-D4EEC4343D26}"/>
              </a:ext>
            </a:extLst>
          </p:cNvPr>
          <p:cNvSpPr/>
          <p:nvPr/>
        </p:nvSpPr>
        <p:spPr>
          <a:xfrm>
            <a:off x="1779063" y="3981618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253BAA3-C46C-453F-9453-6BE8D70B3CC3}"/>
              </a:ext>
            </a:extLst>
          </p:cNvPr>
          <p:cNvSpPr/>
          <p:nvPr/>
        </p:nvSpPr>
        <p:spPr>
          <a:xfrm>
            <a:off x="489059" y="2729139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BC2F06F0-9E37-487E-8713-EDA1D5EE333B}"/>
              </a:ext>
            </a:extLst>
          </p:cNvPr>
          <p:cNvSpPr/>
          <p:nvPr/>
        </p:nvSpPr>
        <p:spPr>
          <a:xfrm>
            <a:off x="1488271" y="3815481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B5C4D0A-778E-4EF6-A8A1-7DF32044084E}"/>
              </a:ext>
            </a:extLst>
          </p:cNvPr>
          <p:cNvSpPr/>
          <p:nvPr/>
        </p:nvSpPr>
        <p:spPr>
          <a:xfrm>
            <a:off x="3028954" y="2673056"/>
            <a:ext cx="1458600" cy="1252478"/>
          </a:xfrm>
          <a:custGeom>
            <a:avLst/>
            <a:gdLst>
              <a:gd name="connsiteX0" fmla="*/ 0 w 1458600"/>
              <a:gd name="connsiteY0" fmla="*/ 626239 h 1252478"/>
              <a:gd name="connsiteX1" fmla="*/ 313120 w 1458600"/>
              <a:gd name="connsiteY1" fmla="*/ 0 h 1252478"/>
              <a:gd name="connsiteX2" fmla="*/ 1145481 w 1458600"/>
              <a:gd name="connsiteY2" fmla="*/ 0 h 1252478"/>
              <a:gd name="connsiteX3" fmla="*/ 1458600 w 1458600"/>
              <a:gd name="connsiteY3" fmla="*/ 626239 h 1252478"/>
              <a:gd name="connsiteX4" fmla="*/ 1145481 w 1458600"/>
              <a:gd name="connsiteY4" fmla="*/ 1252478 h 1252478"/>
              <a:gd name="connsiteX5" fmla="*/ 313120 w 1458600"/>
              <a:gd name="connsiteY5" fmla="*/ 1252478 h 1252478"/>
              <a:gd name="connsiteX6" fmla="*/ 0 w 1458600"/>
              <a:gd name="connsiteY6" fmla="*/ 626239 h 125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600" h="1252478">
                <a:moveTo>
                  <a:pt x="0" y="626239"/>
                </a:moveTo>
                <a:lnTo>
                  <a:pt x="313120" y="0"/>
                </a:lnTo>
                <a:lnTo>
                  <a:pt x="1145481" y="0"/>
                </a:lnTo>
                <a:lnTo>
                  <a:pt x="1458600" y="626239"/>
                </a:lnTo>
                <a:lnTo>
                  <a:pt x="1145481" y="1252478"/>
                </a:lnTo>
                <a:lnTo>
                  <a:pt x="313120" y="1252478"/>
                </a:lnTo>
                <a:lnTo>
                  <a:pt x="0" y="626239"/>
                </a:lnTo>
                <a:close/>
              </a:path>
            </a:pathLst>
          </a:cu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5923" tIns="209237" rIns="225923" bIns="20923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C27876CF-0AB9-4F9C-867E-30391EF5BF92}"/>
              </a:ext>
            </a:extLst>
          </p:cNvPr>
          <p:cNvSpPr/>
          <p:nvPr/>
        </p:nvSpPr>
        <p:spPr>
          <a:xfrm>
            <a:off x="4003313" y="3808626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2251C38-4292-4AE6-9D56-0F52AED3EC36}"/>
              </a:ext>
            </a:extLst>
          </p:cNvPr>
          <p:cNvSpPr/>
          <p:nvPr/>
        </p:nvSpPr>
        <p:spPr>
          <a:xfrm>
            <a:off x="4253889" y="3419091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4065B1E-C913-4241-9D4E-84EDD0F988AB}"/>
              </a:ext>
            </a:extLst>
          </p:cNvPr>
          <p:cNvSpPr/>
          <p:nvPr/>
        </p:nvSpPr>
        <p:spPr>
          <a:xfrm>
            <a:off x="4289465" y="3976376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7FDC1B-9A40-4D49-9507-C01C0F90FD3B}"/>
              </a:ext>
            </a:extLst>
          </p:cNvPr>
          <p:cNvSpPr/>
          <p:nvPr/>
        </p:nvSpPr>
        <p:spPr>
          <a:xfrm>
            <a:off x="1665831" y="1969826"/>
            <a:ext cx="1615458" cy="1387169"/>
          </a:xfrm>
          <a:custGeom>
            <a:avLst/>
            <a:gdLst>
              <a:gd name="connsiteX0" fmla="*/ 0 w 1615458"/>
              <a:gd name="connsiteY0" fmla="*/ 693585 h 1387169"/>
              <a:gd name="connsiteX1" fmla="*/ 346792 w 1615458"/>
              <a:gd name="connsiteY1" fmla="*/ 0 h 1387169"/>
              <a:gd name="connsiteX2" fmla="*/ 1268666 w 1615458"/>
              <a:gd name="connsiteY2" fmla="*/ 0 h 1387169"/>
              <a:gd name="connsiteX3" fmla="*/ 1615458 w 1615458"/>
              <a:gd name="connsiteY3" fmla="*/ 693585 h 1387169"/>
              <a:gd name="connsiteX4" fmla="*/ 1268666 w 1615458"/>
              <a:gd name="connsiteY4" fmla="*/ 1387169 h 1387169"/>
              <a:gd name="connsiteX5" fmla="*/ 346792 w 1615458"/>
              <a:gd name="connsiteY5" fmla="*/ 1387169 h 1387169"/>
              <a:gd name="connsiteX6" fmla="*/ 0 w 1615458"/>
              <a:gd name="connsiteY6" fmla="*/ 693585 h 1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5458" h="1387169">
                <a:moveTo>
                  <a:pt x="0" y="693585"/>
                </a:moveTo>
                <a:lnTo>
                  <a:pt x="346792" y="0"/>
                </a:lnTo>
                <a:lnTo>
                  <a:pt x="1268666" y="0"/>
                </a:lnTo>
                <a:lnTo>
                  <a:pt x="1615458" y="693585"/>
                </a:lnTo>
                <a:lnTo>
                  <a:pt x="1268666" y="1387169"/>
                </a:lnTo>
                <a:lnTo>
                  <a:pt x="346792" y="1387169"/>
                </a:lnTo>
                <a:lnTo>
                  <a:pt x="0" y="693585"/>
                </a:lnTo>
                <a:close/>
              </a:path>
            </a:pathLst>
          </a:custGeom>
          <a:solidFill>
            <a:srgbClr val="F4860C"/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219" tIns="230099" rIns="250219" bIns="23009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Introduction</a:t>
            </a:r>
            <a:endParaRPr lang="en-US" sz="12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F6F12EF-3890-45F6-A436-90E100181668}"/>
              </a:ext>
            </a:extLst>
          </p:cNvPr>
          <p:cNvSpPr/>
          <p:nvPr/>
        </p:nvSpPr>
        <p:spPr>
          <a:xfrm>
            <a:off x="2743472" y="2060963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BD4AFC70-2A7C-47AC-8A8E-1080A8ED2C12}"/>
              </a:ext>
            </a:extLst>
          </p:cNvPr>
          <p:cNvSpPr/>
          <p:nvPr/>
        </p:nvSpPr>
        <p:spPr>
          <a:xfrm>
            <a:off x="2999461" y="1340768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2DFBC4B3-94F0-4482-A0B9-D319D0BABF6F}"/>
              </a:ext>
            </a:extLst>
          </p:cNvPr>
          <p:cNvSpPr/>
          <p:nvPr/>
        </p:nvSpPr>
        <p:spPr>
          <a:xfrm>
            <a:off x="3040451" y="1895632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53217C-57B5-4BE3-BC9C-896AB2019C0F}"/>
              </a:ext>
            </a:extLst>
          </p:cNvPr>
          <p:cNvSpPr/>
          <p:nvPr/>
        </p:nvSpPr>
        <p:spPr>
          <a:xfrm>
            <a:off x="4264325" y="2018736"/>
            <a:ext cx="1494963" cy="1283702"/>
          </a:xfrm>
          <a:custGeom>
            <a:avLst/>
            <a:gdLst>
              <a:gd name="connsiteX0" fmla="*/ 0 w 1494963"/>
              <a:gd name="connsiteY0" fmla="*/ 641851 h 1283702"/>
              <a:gd name="connsiteX1" fmla="*/ 320926 w 1494963"/>
              <a:gd name="connsiteY1" fmla="*/ 0 h 1283702"/>
              <a:gd name="connsiteX2" fmla="*/ 1174038 w 1494963"/>
              <a:gd name="connsiteY2" fmla="*/ 0 h 1283702"/>
              <a:gd name="connsiteX3" fmla="*/ 1494963 w 1494963"/>
              <a:gd name="connsiteY3" fmla="*/ 641851 h 1283702"/>
              <a:gd name="connsiteX4" fmla="*/ 1174038 w 1494963"/>
              <a:gd name="connsiteY4" fmla="*/ 1283702 h 1283702"/>
              <a:gd name="connsiteX5" fmla="*/ 320926 w 1494963"/>
              <a:gd name="connsiteY5" fmla="*/ 1283702 h 1283702"/>
              <a:gd name="connsiteX6" fmla="*/ 0 w 1494963"/>
              <a:gd name="connsiteY6" fmla="*/ 641851 h 128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4963" h="1283702">
                <a:moveTo>
                  <a:pt x="0" y="641851"/>
                </a:moveTo>
                <a:lnTo>
                  <a:pt x="320926" y="0"/>
                </a:lnTo>
                <a:lnTo>
                  <a:pt x="1174038" y="0"/>
                </a:lnTo>
                <a:lnTo>
                  <a:pt x="1494963" y="641851"/>
                </a:lnTo>
                <a:lnTo>
                  <a:pt x="1174038" y="1283702"/>
                </a:lnTo>
                <a:lnTo>
                  <a:pt x="320926" y="1283702"/>
                </a:lnTo>
                <a:lnTo>
                  <a:pt x="0" y="641851"/>
                </a:lnTo>
                <a:close/>
              </a:path>
            </a:pathLst>
          </a:custGeom>
          <a:solidFill>
            <a:srgbClr val="00B0F0"/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31555" tIns="214073" rIns="231555" bIns="21407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Strategy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E68BB569-9EEA-444A-B398-13C2BBEFFC52}"/>
              </a:ext>
            </a:extLst>
          </p:cNvPr>
          <p:cNvSpPr/>
          <p:nvPr/>
        </p:nvSpPr>
        <p:spPr>
          <a:xfrm>
            <a:off x="5516050" y="2589213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7D88960-18B7-44DA-A699-5287EE9DAE8A}"/>
              </a:ext>
            </a:extLst>
          </p:cNvPr>
          <p:cNvSpPr/>
          <p:nvPr/>
        </p:nvSpPr>
        <p:spPr>
          <a:xfrm>
            <a:off x="5509090" y="2738414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B9160B0-92E3-4BDC-867F-0114B71D59D1}"/>
              </a:ext>
            </a:extLst>
          </p:cNvPr>
          <p:cNvSpPr/>
          <p:nvPr/>
        </p:nvSpPr>
        <p:spPr>
          <a:xfrm>
            <a:off x="5793695" y="2760996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3F0EE2-DC92-4FB1-B64E-3B6B30AF35F8}"/>
              </a:ext>
            </a:extLst>
          </p:cNvPr>
          <p:cNvSpPr/>
          <p:nvPr/>
        </p:nvSpPr>
        <p:spPr>
          <a:xfrm>
            <a:off x="5509090" y="1354075"/>
            <a:ext cx="1458600" cy="1252478"/>
          </a:xfrm>
          <a:custGeom>
            <a:avLst/>
            <a:gdLst>
              <a:gd name="connsiteX0" fmla="*/ 0 w 1458600"/>
              <a:gd name="connsiteY0" fmla="*/ 626239 h 1252478"/>
              <a:gd name="connsiteX1" fmla="*/ 313120 w 1458600"/>
              <a:gd name="connsiteY1" fmla="*/ 0 h 1252478"/>
              <a:gd name="connsiteX2" fmla="*/ 1145481 w 1458600"/>
              <a:gd name="connsiteY2" fmla="*/ 0 h 1252478"/>
              <a:gd name="connsiteX3" fmla="*/ 1458600 w 1458600"/>
              <a:gd name="connsiteY3" fmla="*/ 626239 h 1252478"/>
              <a:gd name="connsiteX4" fmla="*/ 1145481 w 1458600"/>
              <a:gd name="connsiteY4" fmla="*/ 1252478 h 1252478"/>
              <a:gd name="connsiteX5" fmla="*/ 313120 w 1458600"/>
              <a:gd name="connsiteY5" fmla="*/ 1252478 h 1252478"/>
              <a:gd name="connsiteX6" fmla="*/ 0 w 1458600"/>
              <a:gd name="connsiteY6" fmla="*/ 626239 h 125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8600" h="1252478">
                <a:moveTo>
                  <a:pt x="0" y="626239"/>
                </a:moveTo>
                <a:lnTo>
                  <a:pt x="313120" y="0"/>
                </a:lnTo>
                <a:lnTo>
                  <a:pt x="1145481" y="0"/>
                </a:lnTo>
                <a:lnTo>
                  <a:pt x="1458600" y="626239"/>
                </a:lnTo>
                <a:lnTo>
                  <a:pt x="1145481" y="1252478"/>
                </a:lnTo>
                <a:lnTo>
                  <a:pt x="313120" y="1252478"/>
                </a:lnTo>
                <a:lnTo>
                  <a:pt x="0" y="626239"/>
                </a:lnTo>
                <a:close/>
              </a:path>
            </a:pathLst>
          </a:cu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5923" tIns="209237" rIns="225923" bIns="20923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BC28959-E3D8-4A34-B622-778699A47994}"/>
              </a:ext>
            </a:extLst>
          </p:cNvPr>
          <p:cNvSpPr/>
          <p:nvPr/>
        </p:nvSpPr>
        <p:spPr>
          <a:xfrm>
            <a:off x="6771251" y="1915391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35C15C22-A85D-4419-8C8C-542C37D1F63A}"/>
              </a:ext>
            </a:extLst>
          </p:cNvPr>
          <p:cNvSpPr/>
          <p:nvPr/>
        </p:nvSpPr>
        <p:spPr>
          <a:xfrm>
            <a:off x="6764291" y="2052898"/>
            <a:ext cx="1458600" cy="125247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75AFAF1E-6149-479B-AD94-E04CC88BEC75}"/>
              </a:ext>
            </a:extLst>
          </p:cNvPr>
          <p:cNvSpPr/>
          <p:nvPr/>
        </p:nvSpPr>
        <p:spPr>
          <a:xfrm>
            <a:off x="7055083" y="2080722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8D5BE4-71A1-4E1B-A555-5EE0EF51D1E7}"/>
              </a:ext>
            </a:extLst>
          </p:cNvPr>
          <p:cNvSpPr/>
          <p:nvPr/>
        </p:nvSpPr>
        <p:spPr>
          <a:xfrm>
            <a:off x="6742594" y="3448178"/>
            <a:ext cx="1428422" cy="1226564"/>
          </a:xfrm>
          <a:custGeom>
            <a:avLst/>
            <a:gdLst>
              <a:gd name="connsiteX0" fmla="*/ 0 w 1428422"/>
              <a:gd name="connsiteY0" fmla="*/ 613282 h 1226564"/>
              <a:gd name="connsiteX1" fmla="*/ 306641 w 1428422"/>
              <a:gd name="connsiteY1" fmla="*/ 0 h 1226564"/>
              <a:gd name="connsiteX2" fmla="*/ 1121781 w 1428422"/>
              <a:gd name="connsiteY2" fmla="*/ 0 h 1226564"/>
              <a:gd name="connsiteX3" fmla="*/ 1428422 w 1428422"/>
              <a:gd name="connsiteY3" fmla="*/ 613282 h 1226564"/>
              <a:gd name="connsiteX4" fmla="*/ 1121781 w 1428422"/>
              <a:gd name="connsiteY4" fmla="*/ 1226564 h 1226564"/>
              <a:gd name="connsiteX5" fmla="*/ 306641 w 1428422"/>
              <a:gd name="connsiteY5" fmla="*/ 1226564 h 1226564"/>
              <a:gd name="connsiteX6" fmla="*/ 0 w 1428422"/>
              <a:gd name="connsiteY6" fmla="*/ 613282 h 1226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8422" h="1226564">
                <a:moveTo>
                  <a:pt x="0" y="613282"/>
                </a:moveTo>
                <a:lnTo>
                  <a:pt x="306641" y="0"/>
                </a:lnTo>
                <a:lnTo>
                  <a:pt x="1121781" y="0"/>
                </a:lnTo>
                <a:lnTo>
                  <a:pt x="1428422" y="613282"/>
                </a:lnTo>
                <a:lnTo>
                  <a:pt x="1121781" y="1226564"/>
                </a:lnTo>
                <a:lnTo>
                  <a:pt x="306641" y="1226564"/>
                </a:lnTo>
                <a:lnTo>
                  <a:pt x="0" y="613282"/>
                </a:lnTo>
                <a:close/>
              </a:path>
            </a:pathLst>
          </a:custGeom>
          <a:solidFill>
            <a:srgbClr val="000000">
              <a:lumMod val="75000"/>
              <a:lumOff val="25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1249" tIns="205223" rIns="221249" bIns="205223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Objective</a:t>
            </a:r>
            <a:endParaRPr lang="en-US" sz="12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9C91D7EE-147B-4B4B-AE3E-4A228D4A6C2D}"/>
              </a:ext>
            </a:extLst>
          </p:cNvPr>
          <p:cNvSpPr/>
          <p:nvPr/>
        </p:nvSpPr>
        <p:spPr>
          <a:xfrm>
            <a:off x="7053536" y="4532047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81A4DFBD-53C8-4FD6-B12E-C1F9D436410E}"/>
              </a:ext>
            </a:extLst>
          </p:cNvPr>
          <p:cNvSpPr/>
          <p:nvPr/>
        </p:nvSpPr>
        <p:spPr>
          <a:xfrm>
            <a:off x="6782852" y="4670360"/>
            <a:ext cx="170144" cy="146781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C93C414-DD40-41C2-8AC1-39FE53D30460}"/>
              </a:ext>
            </a:extLst>
          </p:cNvPr>
          <p:cNvSpPr/>
          <p:nvPr/>
        </p:nvSpPr>
        <p:spPr>
          <a:xfrm>
            <a:off x="5580112" y="4101094"/>
            <a:ext cx="1313759" cy="112810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B6902">
              <a:lumMod val="40000"/>
              <a:lumOff val="60000"/>
            </a:srgbClr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A1A487-33D3-4154-B50D-A59347ACF154}"/>
              </a:ext>
            </a:extLst>
          </p:cNvPr>
          <p:cNvSpPr/>
          <p:nvPr/>
        </p:nvSpPr>
        <p:spPr>
          <a:xfrm>
            <a:off x="2959536" y="4011315"/>
            <a:ext cx="1528018" cy="1374668"/>
          </a:xfrm>
          <a:custGeom>
            <a:avLst/>
            <a:gdLst>
              <a:gd name="connsiteX0" fmla="*/ 0 w 1615458"/>
              <a:gd name="connsiteY0" fmla="*/ 693585 h 1387169"/>
              <a:gd name="connsiteX1" fmla="*/ 346792 w 1615458"/>
              <a:gd name="connsiteY1" fmla="*/ 0 h 1387169"/>
              <a:gd name="connsiteX2" fmla="*/ 1268666 w 1615458"/>
              <a:gd name="connsiteY2" fmla="*/ 0 h 1387169"/>
              <a:gd name="connsiteX3" fmla="*/ 1615458 w 1615458"/>
              <a:gd name="connsiteY3" fmla="*/ 693585 h 1387169"/>
              <a:gd name="connsiteX4" fmla="*/ 1268666 w 1615458"/>
              <a:gd name="connsiteY4" fmla="*/ 1387169 h 1387169"/>
              <a:gd name="connsiteX5" fmla="*/ 346792 w 1615458"/>
              <a:gd name="connsiteY5" fmla="*/ 1387169 h 1387169"/>
              <a:gd name="connsiteX6" fmla="*/ 0 w 1615458"/>
              <a:gd name="connsiteY6" fmla="*/ 693585 h 138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5458" h="1387169">
                <a:moveTo>
                  <a:pt x="0" y="693585"/>
                </a:moveTo>
                <a:lnTo>
                  <a:pt x="346792" y="0"/>
                </a:lnTo>
                <a:lnTo>
                  <a:pt x="1268666" y="0"/>
                </a:lnTo>
                <a:lnTo>
                  <a:pt x="1615458" y="693585"/>
                </a:lnTo>
                <a:lnTo>
                  <a:pt x="1268666" y="1387169"/>
                </a:lnTo>
                <a:lnTo>
                  <a:pt x="346792" y="1387169"/>
                </a:lnTo>
                <a:lnTo>
                  <a:pt x="0" y="693585"/>
                </a:lnTo>
                <a:close/>
              </a:path>
            </a:pathLst>
          </a:custGeom>
          <a:solidFill>
            <a:srgbClr val="00B050"/>
          </a:solidFill>
          <a:ln w="12700" cap="flat" cmpd="sng" algn="ctr">
            <a:solidFill>
              <a:srgbClr val="9B6902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0219" tIns="230099" rIns="250219" bIns="230099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solidFill>
                  <a:srgbClr val="FFFFFF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rPr>
              <a:t>Pros &amp; Cons</a:t>
            </a:r>
            <a:endParaRPr lang="en-US" sz="1200" b="1" kern="1200" dirty="0">
              <a:solidFill>
                <a:srgbClr val="FFFFFF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066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5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E97FBE-7171-432F-A852-0A455BD7CC60}"/>
              </a:ext>
            </a:extLst>
          </p:cNvPr>
          <p:cNvSpPr txBox="1"/>
          <p:nvPr/>
        </p:nvSpPr>
        <p:spPr>
          <a:xfrm>
            <a:off x="4514230" y="33439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Introduction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1682B19D-471D-430F-ACB7-F5AC1EEB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0654" y="-18092"/>
            <a:ext cx="864096" cy="8640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025EDA-AF24-4907-A52B-C32AE8B3D367}"/>
              </a:ext>
            </a:extLst>
          </p:cNvPr>
          <p:cNvSpPr txBox="1"/>
          <p:nvPr/>
        </p:nvSpPr>
        <p:spPr>
          <a:xfrm>
            <a:off x="1115616" y="2276872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 The Past . . .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874C9990-510D-4DE5-AF43-19071C38A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484978"/>
              </p:ext>
            </p:extLst>
          </p:nvPr>
        </p:nvGraphicFramePr>
        <p:xfrm>
          <a:off x="1763688" y="19168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6A22013E-45EB-4BAF-B855-FFA42A2D55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88" y="2145288"/>
            <a:ext cx="2313432" cy="12862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C19FF5F-5B25-44CA-ADA9-6DDF22608EC3}"/>
              </a:ext>
            </a:extLst>
          </p:cNvPr>
          <p:cNvGrpSpPr/>
          <p:nvPr/>
        </p:nvGrpSpPr>
        <p:grpSpPr>
          <a:xfrm>
            <a:off x="6732240" y="1165684"/>
            <a:ext cx="1660644" cy="1214264"/>
            <a:chOff x="6732240" y="1165684"/>
            <a:chExt cx="1660644" cy="121426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F1EDF3-93F3-43AE-976D-DB33C7DEAC84}"/>
                </a:ext>
              </a:extLst>
            </p:cNvPr>
            <p:cNvSpPr/>
            <p:nvPr/>
          </p:nvSpPr>
          <p:spPr bwMode="auto">
            <a:xfrm>
              <a:off x="6732240" y="2123564"/>
              <a:ext cx="81300" cy="813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40CF15C-A657-4C2E-884E-AFE81025B385}"/>
                </a:ext>
              </a:extLst>
            </p:cNvPr>
            <p:cNvSpPr/>
            <p:nvPr/>
          </p:nvSpPr>
          <p:spPr bwMode="auto">
            <a:xfrm>
              <a:off x="6836820" y="1949776"/>
              <a:ext cx="129952" cy="12995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63CE2B0-EC55-4E56-B00B-EB21C382AEA0}"/>
                </a:ext>
              </a:extLst>
            </p:cNvPr>
            <p:cNvSpPr/>
            <p:nvPr/>
          </p:nvSpPr>
          <p:spPr bwMode="auto">
            <a:xfrm>
              <a:off x="7020272" y="1772816"/>
              <a:ext cx="158348" cy="15834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E6FEC5-97FA-401A-910E-F264EDEF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620" y="1165684"/>
              <a:ext cx="1214264" cy="1214264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74A633-B3B7-4EA4-A383-D446E33175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55976" y="764704"/>
            <a:ext cx="4046686" cy="92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3C8D6D2-1277-42DE-B258-290F420B53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4984"/>
            <a:ext cx="1677062" cy="12577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E1B6A-2113-49DE-84AB-BC8E8752E31E}"/>
              </a:ext>
            </a:extLst>
          </p:cNvPr>
          <p:cNvSpPr txBox="1"/>
          <p:nvPr/>
        </p:nvSpPr>
        <p:spPr>
          <a:xfrm>
            <a:off x="6189010" y="3338118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Shopping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CA9D9D-84A4-4CEF-AA5D-6EC8EF49B60B}"/>
              </a:ext>
            </a:extLst>
          </p:cNvPr>
          <p:cNvSpPr txBox="1"/>
          <p:nvPr/>
        </p:nvSpPr>
        <p:spPr>
          <a:xfrm>
            <a:off x="1728868" y="430799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Driving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523AF-1B9C-4F75-B6B4-121895B63A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4368685"/>
            <a:ext cx="2002087" cy="13170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DD07FD-FEC7-4E14-B719-4E1B6847EFE0}"/>
              </a:ext>
            </a:extLst>
          </p:cNvPr>
          <p:cNvSpPr txBox="1"/>
          <p:nvPr/>
        </p:nvSpPr>
        <p:spPr>
          <a:xfrm>
            <a:off x="6516215" y="5606235"/>
            <a:ext cx="195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Take a lot of time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3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Graphic spid="25" grpId="0">
        <p:bldAsOne/>
      </p:bldGraphic>
      <p:bldP spid="3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E97FBE-7171-432F-A852-0A455BD7CC60}"/>
              </a:ext>
            </a:extLst>
          </p:cNvPr>
          <p:cNvSpPr txBox="1"/>
          <p:nvPr/>
        </p:nvSpPr>
        <p:spPr>
          <a:xfrm>
            <a:off x="4514230" y="33439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Introduction &amp; Strategy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5" name="Graphic 14" descr="Pencil">
            <a:extLst>
              <a:ext uri="{FF2B5EF4-FFF2-40B4-BE49-F238E27FC236}">
                <a16:creationId xmlns:a16="http://schemas.microsoft.com/office/drawing/2014/main" id="{1682B19D-471D-430F-ACB7-F5AC1EEB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0654" y="-18092"/>
            <a:ext cx="864096" cy="8640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025EDA-AF24-4907-A52B-C32AE8B3D367}"/>
              </a:ext>
            </a:extLst>
          </p:cNvPr>
          <p:cNvSpPr txBox="1"/>
          <p:nvPr/>
        </p:nvSpPr>
        <p:spPr>
          <a:xfrm>
            <a:off x="4825417" y="834971"/>
            <a:ext cx="312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From past to present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74A633-B3B7-4EA4-A383-D446E33175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55976" y="764704"/>
            <a:ext cx="4046686" cy="92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2CDBACA-BD4A-49D5-A523-CCE166303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300663"/>
              </p:ext>
            </p:extLst>
          </p:nvPr>
        </p:nvGraphicFramePr>
        <p:xfrm>
          <a:off x="539552" y="1752939"/>
          <a:ext cx="8208912" cy="36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913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: Hollow 6">
            <a:extLst>
              <a:ext uri="{FF2B5EF4-FFF2-40B4-BE49-F238E27FC236}">
                <a16:creationId xmlns:a16="http://schemas.microsoft.com/office/drawing/2014/main" id="{740BE026-0808-4D63-AB8B-B698B7598594}"/>
              </a:ext>
            </a:extLst>
          </p:cNvPr>
          <p:cNvSpPr/>
          <p:nvPr/>
        </p:nvSpPr>
        <p:spPr bwMode="auto">
          <a:xfrm>
            <a:off x="2843808" y="1913718"/>
            <a:ext cx="3384376" cy="3096344"/>
          </a:xfrm>
          <a:prstGeom prst="donut">
            <a:avLst>
              <a:gd name="adj" fmla="val 5095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AEE3AC2-D036-4220-BFE3-07A0A7163EAB}"/>
              </a:ext>
            </a:extLst>
          </p:cNvPr>
          <p:cNvSpPr/>
          <p:nvPr/>
        </p:nvSpPr>
        <p:spPr bwMode="auto">
          <a:xfrm>
            <a:off x="3635896" y="116632"/>
            <a:ext cx="3328294" cy="851004"/>
          </a:xfrm>
          <a:prstGeom prst="wedgeRoundRectCallout">
            <a:avLst/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ระบบการนำเสนอให้กับลูกค้า ผ่านรูปแบบเว็บคอนเทนต์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CC518-94FC-4580-A8D7-38F7F43FCD07}"/>
              </a:ext>
            </a:extLst>
          </p:cNvPr>
          <p:cNvSpPr/>
          <p:nvPr/>
        </p:nvSpPr>
        <p:spPr bwMode="auto">
          <a:xfrm>
            <a:off x="3779912" y="1694580"/>
            <a:ext cx="1512168" cy="648072"/>
          </a:xfrm>
          <a:prstGeom prst="roundRect">
            <a:avLst/>
          </a:prstGeom>
          <a:solidFill>
            <a:srgbClr val="F4860C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WHAT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D1638E-1BBE-4352-8CCA-BE0CC1AB5A10}"/>
              </a:ext>
            </a:extLst>
          </p:cNvPr>
          <p:cNvSpPr/>
          <p:nvPr/>
        </p:nvSpPr>
        <p:spPr bwMode="auto">
          <a:xfrm>
            <a:off x="5358775" y="2636912"/>
            <a:ext cx="1512168" cy="648072"/>
          </a:xfrm>
          <a:prstGeom prst="roundRect">
            <a:avLst/>
          </a:prstGeom>
          <a:solidFill>
            <a:srgbClr val="00B0F0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WHY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8AD8487-4D36-4089-80C1-D1EA579D6D5A}"/>
              </a:ext>
            </a:extLst>
          </p:cNvPr>
          <p:cNvSpPr/>
          <p:nvPr/>
        </p:nvSpPr>
        <p:spPr bwMode="auto">
          <a:xfrm>
            <a:off x="3779912" y="4581128"/>
            <a:ext cx="1512168" cy="648072"/>
          </a:xfrm>
          <a:prstGeom prst="roundRect">
            <a:avLst/>
          </a:prstGeom>
          <a:solidFill>
            <a:srgbClr val="F197ED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WHO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FD4DF2-9611-49A5-94B2-E00D519EADD0}"/>
              </a:ext>
            </a:extLst>
          </p:cNvPr>
          <p:cNvSpPr/>
          <p:nvPr/>
        </p:nvSpPr>
        <p:spPr bwMode="auto">
          <a:xfrm>
            <a:off x="2267744" y="3717032"/>
            <a:ext cx="1512168" cy="648072"/>
          </a:xfrm>
          <a:prstGeom prst="roundRect">
            <a:avLst/>
          </a:prstGeom>
          <a:solidFill>
            <a:srgbClr val="FD3131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WHERE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C2E96D2-7980-4082-BF91-ED2894AD356F}"/>
              </a:ext>
            </a:extLst>
          </p:cNvPr>
          <p:cNvSpPr/>
          <p:nvPr/>
        </p:nvSpPr>
        <p:spPr bwMode="auto">
          <a:xfrm>
            <a:off x="2267744" y="2636912"/>
            <a:ext cx="1512168" cy="648072"/>
          </a:xfrm>
          <a:prstGeom prst="roundRect">
            <a:avLst/>
          </a:prstGeom>
          <a:solidFill>
            <a:srgbClr val="1F915D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HOW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57F3664C-1973-4FD5-B9EC-C1AA107A1FD3}"/>
              </a:ext>
            </a:extLst>
          </p:cNvPr>
          <p:cNvSpPr/>
          <p:nvPr/>
        </p:nvSpPr>
        <p:spPr bwMode="auto">
          <a:xfrm>
            <a:off x="5815706" y="1690830"/>
            <a:ext cx="3220790" cy="514034"/>
          </a:xfrm>
          <a:prstGeom prst="wedgeRoundRectCallout">
            <a:avLst>
              <a:gd name="adj1" fmla="val -20833"/>
              <a:gd name="adj2" fmla="val 85469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เพื่อเป็นข้อมูลให้กับผู้ใช้ได้ตัดสินใจ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3B99B3C-5322-4F39-8FB2-10A1BE3A7F7B}"/>
              </a:ext>
            </a:extLst>
          </p:cNvPr>
          <p:cNvSpPr/>
          <p:nvPr/>
        </p:nvSpPr>
        <p:spPr bwMode="auto">
          <a:xfrm>
            <a:off x="5358775" y="3717032"/>
            <a:ext cx="1512168" cy="648072"/>
          </a:xfrm>
          <a:prstGeom prst="roundRect">
            <a:avLst/>
          </a:prstGeom>
          <a:solidFill>
            <a:srgbClr val="50CE32"/>
          </a:solidFill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WHEN</a:t>
            </a:r>
            <a:endParaRPr kumimoji="0" lang="th-TH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7EEBEDC4-DAAC-48FF-847E-5A4989196FEB}"/>
              </a:ext>
            </a:extLst>
          </p:cNvPr>
          <p:cNvSpPr/>
          <p:nvPr/>
        </p:nvSpPr>
        <p:spPr bwMode="auto">
          <a:xfrm>
            <a:off x="5877929" y="4715166"/>
            <a:ext cx="3096344" cy="514034"/>
          </a:xfrm>
          <a:prstGeom prst="wedgeRoundRectCallout">
            <a:avLst>
              <a:gd name="adj1" fmla="val -20497"/>
              <a:gd name="adj2" fmla="val -82311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เมื่อผู้ใช้มีความสนใจในสินค้า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6A08B79-584B-4EEC-A4C3-72A4678D3EED}"/>
              </a:ext>
            </a:extLst>
          </p:cNvPr>
          <p:cNvSpPr/>
          <p:nvPr/>
        </p:nvSpPr>
        <p:spPr bwMode="auto">
          <a:xfrm>
            <a:off x="3347864" y="6021288"/>
            <a:ext cx="3096344" cy="712652"/>
          </a:xfrm>
          <a:prstGeom prst="wedgeRoundRectCallout">
            <a:avLst>
              <a:gd name="adj1" fmla="val -21539"/>
              <a:gd name="adj2" fmla="val -64197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ทุกคนที่มีความสนใจในสินค้า และใช้งานเว็บคอนเทนต์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1BD7652A-AF66-4C96-A042-EF82F7D623A5}"/>
              </a:ext>
            </a:extLst>
          </p:cNvPr>
          <p:cNvSpPr/>
          <p:nvPr/>
        </p:nvSpPr>
        <p:spPr bwMode="auto">
          <a:xfrm>
            <a:off x="127872" y="4797152"/>
            <a:ext cx="3096344" cy="514034"/>
          </a:xfrm>
          <a:prstGeom prst="wedgeRoundRectCallout">
            <a:avLst>
              <a:gd name="adj1" fmla="val 20152"/>
              <a:gd name="adj2" fmla="val -99053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เว็บคอนเทนต์ ที่มีระบบการแนะนำสินค้า</a:t>
            </a: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4EB0E052-B0C3-4050-ABDD-1AB566707E37}"/>
              </a:ext>
            </a:extLst>
          </p:cNvPr>
          <p:cNvSpPr/>
          <p:nvPr/>
        </p:nvSpPr>
        <p:spPr bwMode="auto">
          <a:xfrm>
            <a:off x="63138" y="1690830"/>
            <a:ext cx="3096344" cy="514034"/>
          </a:xfrm>
          <a:prstGeom prst="wedgeRoundRectCallout">
            <a:avLst>
              <a:gd name="adj1" fmla="val 20500"/>
              <a:gd name="adj2" fmla="val 80926"/>
              <a:gd name="adj3" fmla="val 16667"/>
            </a:avLst>
          </a:prstGeom>
          <a:solidFill>
            <a:schemeClr val="tx2">
              <a:lumMod val="75000"/>
              <a:lumOff val="25000"/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th-TH" sz="20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เก็บข้อมูลจากผู้ใช้งานรูปแบบของคะแนน</a:t>
            </a:r>
          </a:p>
        </p:txBody>
      </p:sp>
    </p:spTree>
    <p:extLst>
      <p:ext uri="{BB962C8B-B14F-4D97-AF65-F5344CB8AC3E}">
        <p14:creationId xmlns:p14="http://schemas.microsoft.com/office/powerpoint/2010/main" val="4924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05556E-6 -2.96296E-6 L 3.05556E-6 -0.08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0.12257 -0.027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7 L 0.12257 0.027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3.05556E-6 0.0997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-0.11424 0.027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11424 -0.0372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09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th-TH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th-TH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148</TotalTime>
  <Words>103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Cordia New</vt:lpstr>
      <vt:lpstr>TH Sarabun New</vt:lpstr>
      <vt:lpstr>template</vt:lpstr>
      <vt:lpstr>Movie recommendation system  based on user rating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based on user rating</dc:title>
  <dc:creator>Piyawat Pemwattana</dc:creator>
  <cp:lastModifiedBy>Piyawat Pemwattana</cp:lastModifiedBy>
  <cp:revision>19</cp:revision>
  <dcterms:created xsi:type="dcterms:W3CDTF">2017-09-02T09:23:00Z</dcterms:created>
  <dcterms:modified xsi:type="dcterms:W3CDTF">2017-09-03T04:34:31Z</dcterms:modified>
</cp:coreProperties>
</file>