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915D"/>
    <a:srgbClr val="FCF688"/>
    <a:srgbClr val="F8ED08"/>
    <a:srgbClr val="FD3131"/>
    <a:srgbClr val="F197ED"/>
    <a:srgbClr val="50CE32"/>
    <a:srgbClr val="F4860C"/>
    <a:srgbClr val="B67D1D"/>
    <a:srgbClr val="D3AF2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7" autoAdjust="0"/>
    <p:restoredTop sz="94660"/>
  </p:normalViewPr>
  <p:slideViewPr>
    <p:cSldViewPr>
      <p:cViewPr varScale="1">
        <p:scale>
          <a:sx n="92" d="100"/>
          <a:sy n="92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81283-7DBC-4B3F-AEAA-62EC5F9D243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D11D5-8B98-4F9E-8096-A6E509E058D6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dirty="0"/>
        </a:p>
      </dgm:t>
    </dgm:pt>
    <dgm:pt modelId="{E4E36636-4186-4EC6-B91C-90C50D6B1852}" type="parTrans" cxnId="{ED7A9001-A888-4480-977C-153DB311311F}">
      <dgm:prSet/>
      <dgm:spPr/>
      <dgm:t>
        <a:bodyPr/>
        <a:lstStyle/>
        <a:p>
          <a:endParaRPr lang="en-US"/>
        </a:p>
      </dgm:t>
    </dgm:pt>
    <dgm:pt modelId="{5AAED0B0-6004-4FFF-91E5-FDA906EF2D53}" type="sibTrans" cxnId="{ED7A9001-A888-4480-977C-153DB311311F}">
      <dgm:prSet/>
      <dgm:spPr>
        <a:solidFill>
          <a:schemeClr val="bg2">
            <a:lumMod val="40000"/>
            <a:lumOff val="60000"/>
          </a:schemeClr>
        </a:solidFill>
        <a:ln>
          <a:solidFill>
            <a:schemeClr val="bg2">
              <a:lumMod val="20000"/>
              <a:lumOff val="80000"/>
            </a:schemeClr>
          </a:solidFill>
        </a:ln>
      </dgm:spPr>
      <dgm:t>
        <a:bodyPr/>
        <a:lstStyle/>
        <a:p>
          <a:endParaRPr lang="en-US"/>
        </a:p>
      </dgm:t>
    </dgm:pt>
    <dgm:pt modelId="{D73E95DD-1799-4293-A32F-237523EAFD61}">
      <dgm:prSet phldrT="[Text]" custT="1"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BDE328C-6FCA-4AEC-B634-2965427D6B94}" type="sibTrans" cxnId="{85E1C8B7-FDD9-4073-AD34-59E8AF3C938A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984CDC54-A4CA-47F1-ADFA-4FDC0030FE81}" type="parTrans" cxnId="{85E1C8B7-FDD9-4073-AD34-59E8AF3C938A}">
      <dgm:prSet/>
      <dgm:spPr/>
      <dgm:t>
        <a:bodyPr/>
        <a:lstStyle/>
        <a:p>
          <a:endParaRPr lang="en-US"/>
        </a:p>
      </dgm:t>
    </dgm:pt>
    <dgm:pt modelId="{69AEA204-D5F0-4C71-AB55-7EED93D1EC3E}">
      <dgm:prSet phldrT="[Text]" custT="1"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5B1ABB8-F1CE-4D8C-A258-273F707A32FF}" type="sibTrans" cxnId="{944C1173-E431-4D2E-9A19-433AD365B496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CF906745-7B6B-47E2-B9E9-0121BDD219F6}" type="parTrans" cxnId="{944C1173-E431-4D2E-9A19-433AD365B496}">
      <dgm:prSet/>
      <dgm:spPr/>
      <dgm:t>
        <a:bodyPr/>
        <a:lstStyle/>
        <a:p>
          <a:endParaRPr lang="en-US"/>
        </a:p>
      </dgm:t>
    </dgm:pt>
    <dgm:pt modelId="{3E34E4F5-AA01-4A29-B3C3-3974E4F1AAB6}">
      <dgm:prSet phldrT="[Text]" custT="1"/>
      <dgm:spPr>
        <a:solidFill>
          <a:srgbClr val="F4860C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Introduction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gm:t>
    </dgm:pt>
    <dgm:pt modelId="{2DC6309E-26E3-40B8-A321-1F5B0AB01057}" type="sibTrans" cxnId="{395C3858-EEFC-4041-B85B-827AFD42F282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42D18DBA-EFFE-4EFD-BE12-2595838678C5}" type="parTrans" cxnId="{395C3858-EEFC-4041-B85B-827AFD42F282}">
      <dgm:prSet/>
      <dgm:spPr/>
      <dgm:t>
        <a:bodyPr/>
        <a:lstStyle/>
        <a:p>
          <a:endParaRPr lang="en-US"/>
        </a:p>
      </dgm:t>
    </dgm:pt>
    <dgm:pt modelId="{9482831F-1FFF-4B00-91D7-500353D8E4B2}">
      <dgm:prSet phldrT="[Text]" custT="1"/>
      <dgm:spPr>
        <a:solidFill>
          <a:srgbClr val="000000">
            <a:lumMod val="75000"/>
            <a:lumOff val="25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Objective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gm:t>
    </dgm:pt>
    <dgm:pt modelId="{5446C2BB-84DE-435B-A0EB-42E04F56B83F}" type="parTrans" cxnId="{F06989C7-95FC-4F8F-A495-F49D86DDB724}">
      <dgm:prSet/>
      <dgm:spPr/>
      <dgm:t>
        <a:bodyPr/>
        <a:lstStyle/>
        <a:p>
          <a:endParaRPr lang="en-US"/>
        </a:p>
      </dgm:t>
    </dgm:pt>
    <dgm:pt modelId="{14B2C072-631E-4531-AFE0-F2B02E67D8D7}" type="sibTrans" cxnId="{F06989C7-95FC-4F8F-A495-F49D86DDB724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CB709D9-FEC3-40F3-83A5-3EDC02C6B6E8}">
      <dgm:prSet phldrT="[Text]" custT="1"/>
      <dgm:spPr>
        <a:solidFill>
          <a:srgbClr val="00B0F0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 spcFirstLastPara="0" vert="horz" wrap="square" lIns="0" tIns="15240" rIns="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Strategy</a:t>
          </a:r>
        </a:p>
      </dgm:t>
    </dgm:pt>
    <dgm:pt modelId="{00925B1A-A3BA-4E46-B961-653EC2989937}" type="parTrans" cxnId="{2307A8A4-092B-40E6-AB39-95532207D17E}">
      <dgm:prSet/>
      <dgm:spPr/>
      <dgm:t>
        <a:bodyPr/>
        <a:lstStyle/>
        <a:p>
          <a:endParaRPr lang="en-US"/>
        </a:p>
      </dgm:t>
    </dgm:pt>
    <dgm:pt modelId="{60F55A19-46AC-476D-AF15-23A987572F10}" type="sibTrans" cxnId="{2307A8A4-092B-40E6-AB39-95532207D17E}">
      <dgm:prSet/>
      <dgm:spPr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64C4962E-1FEE-4FB7-B9E6-0C9FA514BAAF}" type="pres">
      <dgm:prSet presAssocID="{8F681283-7DBC-4B3F-AEAA-62EC5F9D2432}" presName="Name0" presStyleCnt="0">
        <dgm:presLayoutVars>
          <dgm:chMax val="21"/>
          <dgm:chPref val="21"/>
        </dgm:presLayoutVars>
      </dgm:prSet>
      <dgm:spPr/>
    </dgm:pt>
    <dgm:pt modelId="{5677E022-BE67-4947-B5F8-5E4C69A854AC}" type="pres">
      <dgm:prSet presAssocID="{3EED11D5-8B98-4F9E-8096-A6E509E058D6}" presName="text1" presStyleCnt="0"/>
      <dgm:spPr/>
    </dgm:pt>
    <dgm:pt modelId="{C139775D-76CE-43C6-AC2F-6C8478E1ED18}" type="pres">
      <dgm:prSet presAssocID="{3EED11D5-8B98-4F9E-8096-A6E509E058D6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>
        <a:xfrm>
          <a:off x="1993354" y="1744237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85DF3A78-0035-4496-85F8-0B1627E42432}" type="pres">
      <dgm:prSet presAssocID="{3EED11D5-8B98-4F9E-8096-A6E509E058D6}" presName="textaccent1" presStyleCnt="0"/>
      <dgm:spPr/>
    </dgm:pt>
    <dgm:pt modelId="{56A983CD-0F05-40ED-9BE7-58A1A94DE68D}" type="pres">
      <dgm:prSet presAssocID="{3EED11D5-8B98-4F9E-8096-A6E509E058D6}" presName="accentRepeatNode" presStyleLbl="solidAlignAcc1" presStyleIdx="0" presStyleCnt="12"/>
      <dgm:spPr/>
    </dgm:pt>
    <dgm:pt modelId="{B7F1E64D-88D7-47AB-B034-662B92923008}" type="pres">
      <dgm:prSet presAssocID="{5AAED0B0-6004-4FFF-91E5-FDA906EF2D53}" presName="image1" presStyleCnt="0"/>
      <dgm:spPr/>
    </dgm:pt>
    <dgm:pt modelId="{24FE4D2B-8FE9-40DE-BB03-25F5C22DB603}" type="pres">
      <dgm:prSet presAssocID="{5AAED0B0-6004-4FFF-91E5-FDA906EF2D53}" presName="imageRepeatNode" presStyleLbl="alignAcc1" presStyleIdx="0" presStyleCnt="6"/>
      <dgm:spPr/>
    </dgm:pt>
    <dgm:pt modelId="{2E77F997-E880-4DF6-894B-D81C1EECD15D}" type="pres">
      <dgm:prSet presAssocID="{5AAED0B0-6004-4FFF-91E5-FDA906EF2D53}" presName="imageaccent1" presStyleCnt="0"/>
      <dgm:spPr/>
    </dgm:pt>
    <dgm:pt modelId="{D564589C-79E6-461A-9F83-B2E1827C8695}" type="pres">
      <dgm:prSet presAssocID="{5AAED0B0-6004-4FFF-91E5-FDA906EF2D53}" presName="accentRepeatNode" presStyleLbl="solidAlignAcc1" presStyleIdx="1" presStyleCnt="12"/>
      <dgm:spPr/>
    </dgm:pt>
    <dgm:pt modelId="{7E7E6251-9B2E-427A-A848-DAE4AE25447F}" type="pres">
      <dgm:prSet presAssocID="{69AEA204-D5F0-4C71-AB55-7EED93D1EC3E}" presName="text2" presStyleCnt="0"/>
      <dgm:spPr/>
    </dgm:pt>
    <dgm:pt modelId="{F9F28046-F150-46B4-8A66-8BA335F0D741}" type="pres">
      <dgm:prSet presAssocID="{69AEA204-D5F0-4C71-AB55-7EED93D1EC3E}" presName="textRepeatNode" presStyleLbl="alignNode1" presStyleIdx="1" presStyleCnt="6" custLinFactNeighborX="2022" custLinFactNeighborY="-4188">
        <dgm:presLayoutVars>
          <dgm:chMax val="0"/>
          <dgm:chPref val="0"/>
          <dgm:bulletEnabled val="1"/>
        </dgm:presLayoutVars>
      </dgm:prSet>
      <dgm:spPr>
        <a:xfrm>
          <a:off x="2880324" y="79209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D22FB115-725C-4D5D-9D6E-4F53F4B5156D}" type="pres">
      <dgm:prSet presAssocID="{69AEA204-D5F0-4C71-AB55-7EED93D1EC3E}" presName="textaccent2" presStyleCnt="0"/>
      <dgm:spPr/>
    </dgm:pt>
    <dgm:pt modelId="{4B29973E-D87F-4B3C-B7D8-416E48BF4A8C}" type="pres">
      <dgm:prSet presAssocID="{69AEA204-D5F0-4C71-AB55-7EED93D1EC3E}" presName="accentRepeatNode" presStyleLbl="solidAlignAcc1" presStyleIdx="2" presStyleCnt="12"/>
      <dgm:spPr/>
    </dgm:pt>
    <dgm:pt modelId="{3E395155-8CC2-4243-A32F-78090E884B58}" type="pres">
      <dgm:prSet presAssocID="{85B1ABB8-F1CE-4D8C-A258-273F707A32FF}" presName="image2" presStyleCnt="0"/>
      <dgm:spPr/>
    </dgm:pt>
    <dgm:pt modelId="{DE8F3EC1-4C00-42A3-BFDE-6E2A60FC77C5}" type="pres">
      <dgm:prSet presAssocID="{85B1ABB8-F1CE-4D8C-A258-273F707A32FF}" presName="imageRepeatNode" presStyleLbl="alignAcc1" presStyleIdx="1" presStyleCnt="6"/>
      <dgm:spPr>
        <a:xfrm>
          <a:off x="4098559" y="1742553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A71531BE-5206-4784-8810-6D8A0727C424}" type="pres">
      <dgm:prSet presAssocID="{85B1ABB8-F1CE-4D8C-A258-273F707A32FF}" presName="imageaccent2" presStyleCnt="0"/>
      <dgm:spPr/>
    </dgm:pt>
    <dgm:pt modelId="{C9999CA7-F74D-48F9-924A-5D63EFCE6C14}" type="pres">
      <dgm:prSet presAssocID="{85B1ABB8-F1CE-4D8C-A258-273F707A32FF}" presName="accentRepeatNode" presStyleLbl="solidAlignAcc1" presStyleIdx="3" presStyleCnt="12"/>
      <dgm:spPr/>
    </dgm:pt>
    <dgm:pt modelId="{6ED702A8-3A19-45FC-838D-DF2F69C8DB2D}" type="pres">
      <dgm:prSet presAssocID="{3E34E4F5-AA01-4A29-B3C3-3974E4F1AAB6}" presName="text3" presStyleCnt="0"/>
      <dgm:spPr/>
    </dgm:pt>
    <dgm:pt modelId="{BD4D259C-3A20-4E06-8471-D8F736C1A29B}" type="pres">
      <dgm:prSet presAssocID="{3E34E4F5-AA01-4A29-B3C3-3974E4F1AAB6}" presName="textRepeatNode" presStyleLbl="alignNode1" presStyleIdx="2" presStyleCnt="6" custScaleX="110754" custScaleY="110754">
        <dgm:presLayoutVars>
          <dgm:chMax val="0"/>
          <dgm:chPref val="0"/>
          <dgm:bulletEnabled val="1"/>
        </dgm:presLayoutVars>
      </dgm:prSet>
      <dgm:spPr>
        <a:xfrm>
          <a:off x="1993354" y="585810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15565CA0-E964-4165-B720-511E7A24AC46}" type="pres">
      <dgm:prSet presAssocID="{3E34E4F5-AA01-4A29-B3C3-3974E4F1AAB6}" presName="textaccent3" presStyleCnt="0"/>
      <dgm:spPr/>
    </dgm:pt>
    <dgm:pt modelId="{CA141AC9-663C-4986-A56D-1CF651EB0DE9}" type="pres">
      <dgm:prSet presAssocID="{3E34E4F5-AA01-4A29-B3C3-3974E4F1AAB6}" presName="accentRepeatNode" presStyleLbl="solidAlignAcc1" presStyleIdx="4" presStyleCnt="12"/>
      <dgm:spPr/>
    </dgm:pt>
    <dgm:pt modelId="{AE513BC0-AE63-47B2-A20E-E931DE57F6AB}" type="pres">
      <dgm:prSet presAssocID="{2DC6309E-26E3-40B8-A321-1F5B0AB01057}" presName="image3" presStyleCnt="0"/>
      <dgm:spPr/>
    </dgm:pt>
    <dgm:pt modelId="{9C6D30F3-D42A-4938-8346-7C653B606776}" type="pres">
      <dgm:prSet presAssocID="{2DC6309E-26E3-40B8-A321-1F5B0AB01057}" presName="imageRepeatNode" presStyleLbl="alignAcc1" presStyleIdx="2" presStyleCnt="6"/>
      <dgm:spPr>
        <a:xfrm>
          <a:off x="2862788" y="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ED89A282-E752-4B4F-A46A-BCCF35E66358}" type="pres">
      <dgm:prSet presAssocID="{2DC6309E-26E3-40B8-A321-1F5B0AB01057}" presName="imageaccent3" presStyleCnt="0"/>
      <dgm:spPr/>
    </dgm:pt>
    <dgm:pt modelId="{A6B8AEBB-05EA-428B-9824-08330AEBB905}" type="pres">
      <dgm:prSet presAssocID="{2DC6309E-26E3-40B8-A321-1F5B0AB01057}" presName="accentRepeatNode" presStyleLbl="solidAlignAcc1" presStyleIdx="5" presStyleCnt="12"/>
      <dgm:spPr/>
    </dgm:pt>
    <dgm:pt modelId="{4E35BA8B-36C1-4083-9CE4-79A07089FDE7}" type="pres">
      <dgm:prSet presAssocID="{DCB709D9-FEC3-40F3-83A5-3EDC02C6B6E8}" presName="text4" presStyleCnt="0"/>
      <dgm:spPr/>
    </dgm:pt>
    <dgm:pt modelId="{DB26BC3E-D2B6-49A5-B23A-7631F33F8A92}" type="pres">
      <dgm:prSet presAssocID="{DCB709D9-FEC3-40F3-83A5-3EDC02C6B6E8}" presName="textRepeatNode" presStyleLbl="alignNode1" presStyleIdx="3" presStyleCnt="6" custScaleX="102493" custScaleY="102493" custLinFactNeighborX="1962">
        <dgm:presLayoutVars>
          <dgm:chMax val="0"/>
          <dgm:chPref val="0"/>
          <dgm:bulletEnabled val="1"/>
        </dgm:presLayoutVars>
      </dgm:prSet>
      <dgm:spPr>
        <a:xfrm>
          <a:off x="3608639" y="412340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3C5CEBB2-8884-4B36-BF1D-E8B6B86255A9}" type="pres">
      <dgm:prSet presAssocID="{DCB709D9-FEC3-40F3-83A5-3EDC02C6B6E8}" presName="textaccent4" presStyleCnt="0"/>
      <dgm:spPr/>
    </dgm:pt>
    <dgm:pt modelId="{6067403D-85E6-4B0B-B938-E5E57B3CCE73}" type="pres">
      <dgm:prSet presAssocID="{DCB709D9-FEC3-40F3-83A5-3EDC02C6B6E8}" presName="accentRepeatNode" presStyleLbl="solidAlignAcc1" presStyleIdx="6" presStyleCnt="12"/>
      <dgm:spPr/>
    </dgm:pt>
    <dgm:pt modelId="{B1B1270D-3A5B-4A3C-96CD-131B7F3E3BF1}" type="pres">
      <dgm:prSet presAssocID="{60F55A19-46AC-476D-AF15-23A987572F10}" presName="image4" presStyleCnt="0"/>
      <dgm:spPr/>
    </dgm:pt>
    <dgm:pt modelId="{86707E95-CFFF-45FD-A45D-3C01545AAA32}" type="pres">
      <dgm:prSet presAssocID="{60F55A19-46AC-476D-AF15-23A987572F10}" presName="imageRepeatNode" presStyleLbl="alignAcc1" presStyleIdx="3" presStyleCnt="6"/>
      <dgm:spPr>
        <a:xfrm>
          <a:off x="4354950" y="831137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11D42115-4FB3-4B0A-BE24-BA4B190B1324}" type="pres">
      <dgm:prSet presAssocID="{60F55A19-46AC-476D-AF15-23A987572F10}" presName="imageaccent4" presStyleCnt="0"/>
      <dgm:spPr/>
    </dgm:pt>
    <dgm:pt modelId="{92F5C774-6944-4441-B90D-7442190EB174}" type="pres">
      <dgm:prSet presAssocID="{60F55A19-46AC-476D-AF15-23A987572F10}" presName="accentRepeatNode" presStyleLbl="solidAlignAcc1" presStyleIdx="7" presStyleCnt="12"/>
      <dgm:spPr/>
    </dgm:pt>
    <dgm:pt modelId="{D0352245-B62D-4DBD-BF17-B0D63B1AF38A}" type="pres">
      <dgm:prSet presAssocID="{D73E95DD-1799-4293-A32F-237523EAFD61}" presName="text5" presStyleCnt="0"/>
      <dgm:spPr/>
    </dgm:pt>
    <dgm:pt modelId="{3064A0C8-A758-4C70-8865-E915B38F0496}" type="pres">
      <dgm:prSet presAssocID="{D73E95DD-1799-4293-A32F-237523EAFD61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>
        <a:xfrm>
          <a:off x="4734327" y="8871"/>
          <a:ext cx="978908" cy="840563"/>
        </a:xfrm>
        <a:prstGeom prst="hexagon">
          <a:avLst>
            <a:gd name="adj" fmla="val 25000"/>
            <a:gd name="vf" fmla="val 115470"/>
          </a:avLst>
        </a:prstGeom>
      </dgm:spPr>
    </dgm:pt>
    <dgm:pt modelId="{B3B93B0E-3F99-4B4B-B44C-DD408E9E8356}" type="pres">
      <dgm:prSet presAssocID="{D73E95DD-1799-4293-A32F-237523EAFD61}" presName="textaccent5" presStyleCnt="0"/>
      <dgm:spPr/>
    </dgm:pt>
    <dgm:pt modelId="{88035C0C-CAD0-4C6C-85A2-7360AB2D09C0}" type="pres">
      <dgm:prSet presAssocID="{D73E95DD-1799-4293-A32F-237523EAFD61}" presName="accentRepeatNode" presStyleLbl="solidAlignAcc1" presStyleIdx="8" presStyleCnt="12"/>
      <dgm:spPr/>
    </dgm:pt>
    <dgm:pt modelId="{D640E3CF-393A-4AF4-918B-D55F9E127B4E}" type="pres">
      <dgm:prSet presAssocID="{FBDE328C-6FCA-4AEC-B634-2965427D6B94}" presName="image5" presStyleCnt="0"/>
      <dgm:spPr/>
    </dgm:pt>
    <dgm:pt modelId="{F9DC9470-A5C5-4F5D-B3A2-68E26F0AF801}" type="pres">
      <dgm:prSet presAssocID="{FBDE328C-6FCA-4AEC-B634-2965427D6B94}" presName="imageRepeatNode" presStyleLbl="alignAcc1" presStyleIdx="4" presStyleCnt="6"/>
      <dgm:spPr>
        <a:xfrm>
          <a:off x="5158252" y="1168251"/>
          <a:ext cx="1238035" cy="1062710"/>
        </a:xfrm>
        <a:prstGeom prst="hexagon">
          <a:avLst>
            <a:gd name="adj" fmla="val 25000"/>
            <a:gd name="vf" fmla="val 115470"/>
          </a:avLst>
        </a:prstGeom>
      </dgm:spPr>
    </dgm:pt>
    <dgm:pt modelId="{59ACF9CE-A728-43EB-ABFD-0DE9F354E0C7}" type="pres">
      <dgm:prSet presAssocID="{FBDE328C-6FCA-4AEC-B634-2965427D6B94}" presName="imageaccent5" presStyleCnt="0"/>
      <dgm:spPr/>
    </dgm:pt>
    <dgm:pt modelId="{984CD97F-72B4-4E11-A835-139ABE1B03FD}" type="pres">
      <dgm:prSet presAssocID="{FBDE328C-6FCA-4AEC-B634-2965427D6B94}" presName="accentRepeatNode" presStyleLbl="solidAlignAcc1" presStyleIdx="9" presStyleCnt="12"/>
      <dgm:spPr/>
    </dgm:pt>
    <dgm:pt modelId="{02A1F4D2-4BD7-4905-BD69-5C1ACA657A17}" type="pres">
      <dgm:prSet presAssocID="{9482831F-1FFF-4B00-91D7-500353D8E4B2}" presName="text6" presStyleCnt="0"/>
      <dgm:spPr/>
    </dgm:pt>
    <dgm:pt modelId="{CF5DC1A2-69F3-4FF7-BBCB-CB5EFC8E88F3}" type="pres">
      <dgm:prSet presAssocID="{9482831F-1FFF-4B00-91D7-500353D8E4B2}" presName="textRepeatNode" presStyleLbl="alignNode1" presStyleIdx="5" presStyleCnt="6" custScaleX="97931" custScaleY="97931" custLinFactNeighborX="-2522">
        <dgm:presLayoutVars>
          <dgm:chMax val="0"/>
          <dgm:chPref val="0"/>
          <dgm:bulletEnabled val="1"/>
        </dgm:presLayoutVars>
      </dgm:prSet>
      <dgm:spPr>
        <a:xfrm>
          <a:off x="2861868" y="1648239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C3AD0AFE-F75E-4362-804E-BB0F87118E76}" type="pres">
      <dgm:prSet presAssocID="{9482831F-1FFF-4B00-91D7-500353D8E4B2}" presName="textaccent6" presStyleCnt="0"/>
      <dgm:spPr/>
    </dgm:pt>
    <dgm:pt modelId="{0A637DFC-71D5-4FFF-9347-A5280C8A8C69}" type="pres">
      <dgm:prSet presAssocID="{9482831F-1FFF-4B00-91D7-500353D8E4B2}" presName="accentRepeatNode" presStyleLbl="solidAlignAcc1" presStyleIdx="10" presStyleCnt="12"/>
      <dgm:spPr/>
    </dgm:pt>
    <dgm:pt modelId="{44312017-15EF-4072-82C7-0B79E48380C8}" type="pres">
      <dgm:prSet presAssocID="{14B2C072-631E-4531-AFE0-F2B02E67D8D7}" presName="image6" presStyleCnt="0"/>
      <dgm:spPr/>
    </dgm:pt>
    <dgm:pt modelId="{7D0CA2D6-86C0-4503-BDD4-61A9125E7656}" type="pres">
      <dgm:prSet presAssocID="{14B2C072-631E-4531-AFE0-F2B02E67D8D7}" presName="imageRepeatNode" presStyleLbl="alignAcc1" presStyleIdx="5" presStyleCnt="6" custLinFactX="-72000" custLinFactNeighborX="-100000" custLinFactNeighborY="-9758"/>
      <dgm:spPr>
        <a:xfrm>
          <a:off x="2116017" y="2062264"/>
          <a:ext cx="867247" cy="744683"/>
        </a:xfrm>
        <a:prstGeom prst="hexagon">
          <a:avLst>
            <a:gd name="adj" fmla="val 25000"/>
            <a:gd name="vf" fmla="val 115470"/>
          </a:avLst>
        </a:prstGeom>
      </dgm:spPr>
    </dgm:pt>
    <dgm:pt modelId="{7B072454-5CB9-4516-A534-C3D3B702B72A}" type="pres">
      <dgm:prSet presAssocID="{14B2C072-631E-4531-AFE0-F2B02E67D8D7}" presName="imageaccent6" presStyleCnt="0"/>
      <dgm:spPr/>
    </dgm:pt>
    <dgm:pt modelId="{2FFDFAAA-B845-40C8-8954-F44DF0B462F6}" type="pres">
      <dgm:prSet presAssocID="{14B2C072-631E-4531-AFE0-F2B02E67D8D7}" presName="accentRepeatNode" presStyleLbl="solidAlignAcc1" presStyleIdx="11" presStyleCnt="12"/>
      <dgm:spPr/>
    </dgm:pt>
  </dgm:ptLst>
  <dgm:cxnLst>
    <dgm:cxn modelId="{ED7A9001-A888-4480-977C-153DB311311F}" srcId="{8F681283-7DBC-4B3F-AEAA-62EC5F9D2432}" destId="{3EED11D5-8B98-4F9E-8096-A6E509E058D6}" srcOrd="0" destOrd="0" parTransId="{E4E36636-4186-4EC6-B91C-90C50D6B1852}" sibTransId="{5AAED0B0-6004-4FFF-91E5-FDA906EF2D53}"/>
    <dgm:cxn modelId="{2B5FD004-5D85-43E5-B855-21218ACA5596}" type="presOf" srcId="{60F55A19-46AC-476D-AF15-23A987572F10}" destId="{86707E95-CFFF-45FD-A45D-3C01545AAA32}" srcOrd="0" destOrd="0" presId="urn:microsoft.com/office/officeart/2008/layout/HexagonCluster"/>
    <dgm:cxn modelId="{B9E0840A-E5CE-4BB4-B93A-6938A8C025AD}" type="presOf" srcId="{3E34E4F5-AA01-4A29-B3C3-3974E4F1AAB6}" destId="{BD4D259C-3A20-4E06-8471-D8F736C1A29B}" srcOrd="0" destOrd="0" presId="urn:microsoft.com/office/officeart/2008/layout/HexagonCluster"/>
    <dgm:cxn modelId="{6353FA1A-5806-48C5-8369-434F79477732}" type="presOf" srcId="{85B1ABB8-F1CE-4D8C-A258-273F707A32FF}" destId="{DE8F3EC1-4C00-42A3-BFDE-6E2A60FC77C5}" srcOrd="0" destOrd="0" presId="urn:microsoft.com/office/officeart/2008/layout/HexagonCluster"/>
    <dgm:cxn modelId="{4CEC2627-6B73-4327-8B3C-A6474E42F4F7}" type="presOf" srcId="{DCB709D9-FEC3-40F3-83A5-3EDC02C6B6E8}" destId="{DB26BC3E-D2B6-49A5-B23A-7631F33F8A92}" srcOrd="0" destOrd="0" presId="urn:microsoft.com/office/officeart/2008/layout/HexagonCluster"/>
    <dgm:cxn modelId="{0DFF2638-9285-4F25-9EC9-874D3DF82C81}" type="presOf" srcId="{9482831F-1FFF-4B00-91D7-500353D8E4B2}" destId="{CF5DC1A2-69F3-4FF7-BBCB-CB5EFC8E88F3}" srcOrd="0" destOrd="0" presId="urn:microsoft.com/office/officeart/2008/layout/HexagonCluster"/>
    <dgm:cxn modelId="{6BB95F61-E364-4713-8716-EAC814EBACC2}" type="presOf" srcId="{14B2C072-631E-4531-AFE0-F2B02E67D8D7}" destId="{7D0CA2D6-86C0-4503-BDD4-61A9125E7656}" srcOrd="0" destOrd="0" presId="urn:microsoft.com/office/officeart/2008/layout/HexagonCluster"/>
    <dgm:cxn modelId="{EC4C074A-6295-4C95-9D5D-6F9CBAB2F447}" type="presOf" srcId="{D73E95DD-1799-4293-A32F-237523EAFD61}" destId="{3064A0C8-A758-4C70-8865-E915B38F0496}" srcOrd="0" destOrd="0" presId="urn:microsoft.com/office/officeart/2008/layout/HexagonCluster"/>
    <dgm:cxn modelId="{A5DEB04F-CBBC-4C02-B3AA-E9FE0422A3DD}" type="presOf" srcId="{2DC6309E-26E3-40B8-A321-1F5B0AB01057}" destId="{9C6D30F3-D42A-4938-8346-7C653B606776}" srcOrd="0" destOrd="0" presId="urn:microsoft.com/office/officeart/2008/layout/HexagonCluster"/>
    <dgm:cxn modelId="{944C1173-E431-4D2E-9A19-433AD365B496}" srcId="{8F681283-7DBC-4B3F-AEAA-62EC5F9D2432}" destId="{69AEA204-D5F0-4C71-AB55-7EED93D1EC3E}" srcOrd="1" destOrd="0" parTransId="{CF906745-7B6B-47E2-B9E9-0121BDD219F6}" sibTransId="{85B1ABB8-F1CE-4D8C-A258-273F707A32FF}"/>
    <dgm:cxn modelId="{395C3858-EEFC-4041-B85B-827AFD42F282}" srcId="{8F681283-7DBC-4B3F-AEAA-62EC5F9D2432}" destId="{3E34E4F5-AA01-4A29-B3C3-3974E4F1AAB6}" srcOrd="2" destOrd="0" parTransId="{42D18DBA-EFFE-4EFD-BE12-2595838678C5}" sibTransId="{2DC6309E-26E3-40B8-A321-1F5B0AB01057}"/>
    <dgm:cxn modelId="{38FDDB89-7674-497D-A040-3100919F6232}" type="presOf" srcId="{FBDE328C-6FCA-4AEC-B634-2965427D6B94}" destId="{F9DC9470-A5C5-4F5D-B3A2-68E26F0AF801}" srcOrd="0" destOrd="0" presId="urn:microsoft.com/office/officeart/2008/layout/HexagonCluster"/>
    <dgm:cxn modelId="{0606429A-5B87-4FEC-8E92-DF9440175728}" type="presOf" srcId="{8F681283-7DBC-4B3F-AEAA-62EC5F9D2432}" destId="{64C4962E-1FEE-4FB7-B9E6-0C9FA514BAAF}" srcOrd="0" destOrd="0" presId="urn:microsoft.com/office/officeart/2008/layout/HexagonCluster"/>
    <dgm:cxn modelId="{2307A8A4-092B-40E6-AB39-95532207D17E}" srcId="{8F681283-7DBC-4B3F-AEAA-62EC5F9D2432}" destId="{DCB709D9-FEC3-40F3-83A5-3EDC02C6B6E8}" srcOrd="3" destOrd="0" parTransId="{00925B1A-A3BA-4E46-B961-653EC2989937}" sibTransId="{60F55A19-46AC-476D-AF15-23A987572F10}"/>
    <dgm:cxn modelId="{072F59AC-4AD9-4E96-828F-2F0EC1B2CC4E}" type="presOf" srcId="{5AAED0B0-6004-4FFF-91E5-FDA906EF2D53}" destId="{24FE4D2B-8FE9-40DE-BB03-25F5C22DB603}" srcOrd="0" destOrd="0" presId="urn:microsoft.com/office/officeart/2008/layout/HexagonCluster"/>
    <dgm:cxn modelId="{22C64EB7-25F1-4237-8880-80112B5FF3FE}" type="presOf" srcId="{69AEA204-D5F0-4C71-AB55-7EED93D1EC3E}" destId="{F9F28046-F150-46B4-8A66-8BA335F0D741}" srcOrd="0" destOrd="0" presId="urn:microsoft.com/office/officeart/2008/layout/HexagonCluster"/>
    <dgm:cxn modelId="{85E1C8B7-FDD9-4073-AD34-59E8AF3C938A}" srcId="{8F681283-7DBC-4B3F-AEAA-62EC5F9D2432}" destId="{D73E95DD-1799-4293-A32F-237523EAFD61}" srcOrd="4" destOrd="0" parTransId="{984CDC54-A4CA-47F1-ADFA-4FDC0030FE81}" sibTransId="{FBDE328C-6FCA-4AEC-B634-2965427D6B94}"/>
    <dgm:cxn modelId="{F06989C7-95FC-4F8F-A495-F49D86DDB724}" srcId="{8F681283-7DBC-4B3F-AEAA-62EC5F9D2432}" destId="{9482831F-1FFF-4B00-91D7-500353D8E4B2}" srcOrd="5" destOrd="0" parTransId="{5446C2BB-84DE-435B-A0EB-42E04F56B83F}" sibTransId="{14B2C072-631E-4531-AFE0-F2B02E67D8D7}"/>
    <dgm:cxn modelId="{E78DDDE9-C728-4FA9-B684-60EBB5DB43BC}" type="presOf" srcId="{3EED11D5-8B98-4F9E-8096-A6E509E058D6}" destId="{C139775D-76CE-43C6-AC2F-6C8478E1ED18}" srcOrd="0" destOrd="0" presId="urn:microsoft.com/office/officeart/2008/layout/HexagonCluster"/>
    <dgm:cxn modelId="{FDF282CA-A4F4-43A9-B84C-9AAC59FAC760}" type="presParOf" srcId="{64C4962E-1FEE-4FB7-B9E6-0C9FA514BAAF}" destId="{5677E022-BE67-4947-B5F8-5E4C69A854AC}" srcOrd="0" destOrd="0" presId="urn:microsoft.com/office/officeart/2008/layout/HexagonCluster"/>
    <dgm:cxn modelId="{668894AF-6648-4418-AAB0-A995E34EB1D3}" type="presParOf" srcId="{5677E022-BE67-4947-B5F8-5E4C69A854AC}" destId="{C139775D-76CE-43C6-AC2F-6C8478E1ED18}" srcOrd="0" destOrd="0" presId="urn:microsoft.com/office/officeart/2008/layout/HexagonCluster"/>
    <dgm:cxn modelId="{10A7F58B-B1DE-487E-923C-8EA16FB72B4D}" type="presParOf" srcId="{64C4962E-1FEE-4FB7-B9E6-0C9FA514BAAF}" destId="{85DF3A78-0035-4496-85F8-0B1627E42432}" srcOrd="1" destOrd="0" presId="urn:microsoft.com/office/officeart/2008/layout/HexagonCluster"/>
    <dgm:cxn modelId="{63C32ED6-9BF7-4B89-855C-4DE316D2DC9C}" type="presParOf" srcId="{85DF3A78-0035-4496-85F8-0B1627E42432}" destId="{56A983CD-0F05-40ED-9BE7-58A1A94DE68D}" srcOrd="0" destOrd="0" presId="urn:microsoft.com/office/officeart/2008/layout/HexagonCluster"/>
    <dgm:cxn modelId="{453AAD75-9FC1-462F-87EF-ADD86CFFFB24}" type="presParOf" srcId="{64C4962E-1FEE-4FB7-B9E6-0C9FA514BAAF}" destId="{B7F1E64D-88D7-47AB-B034-662B92923008}" srcOrd="2" destOrd="0" presId="urn:microsoft.com/office/officeart/2008/layout/HexagonCluster"/>
    <dgm:cxn modelId="{B7C8C753-F7A4-40FE-BC86-D6C8E0F0D093}" type="presParOf" srcId="{B7F1E64D-88D7-47AB-B034-662B92923008}" destId="{24FE4D2B-8FE9-40DE-BB03-25F5C22DB603}" srcOrd="0" destOrd="0" presId="urn:microsoft.com/office/officeart/2008/layout/HexagonCluster"/>
    <dgm:cxn modelId="{82372D85-64C8-40E5-B6F0-08E31F73E77F}" type="presParOf" srcId="{64C4962E-1FEE-4FB7-B9E6-0C9FA514BAAF}" destId="{2E77F997-E880-4DF6-894B-D81C1EECD15D}" srcOrd="3" destOrd="0" presId="urn:microsoft.com/office/officeart/2008/layout/HexagonCluster"/>
    <dgm:cxn modelId="{AB95660E-0777-49D7-9BA1-85ECCD8C22E0}" type="presParOf" srcId="{2E77F997-E880-4DF6-894B-D81C1EECD15D}" destId="{D564589C-79E6-461A-9F83-B2E1827C8695}" srcOrd="0" destOrd="0" presId="urn:microsoft.com/office/officeart/2008/layout/HexagonCluster"/>
    <dgm:cxn modelId="{9919332C-9C65-456A-B0B3-9896995E6A8D}" type="presParOf" srcId="{64C4962E-1FEE-4FB7-B9E6-0C9FA514BAAF}" destId="{7E7E6251-9B2E-427A-A848-DAE4AE25447F}" srcOrd="4" destOrd="0" presId="urn:microsoft.com/office/officeart/2008/layout/HexagonCluster"/>
    <dgm:cxn modelId="{6B457496-B612-48CE-A73E-A195CD2CA3FF}" type="presParOf" srcId="{7E7E6251-9B2E-427A-A848-DAE4AE25447F}" destId="{F9F28046-F150-46B4-8A66-8BA335F0D741}" srcOrd="0" destOrd="0" presId="urn:microsoft.com/office/officeart/2008/layout/HexagonCluster"/>
    <dgm:cxn modelId="{1EDFAFC4-C961-4AD4-A662-61E66B8279D0}" type="presParOf" srcId="{64C4962E-1FEE-4FB7-B9E6-0C9FA514BAAF}" destId="{D22FB115-725C-4D5D-9D6E-4F53F4B5156D}" srcOrd="5" destOrd="0" presId="urn:microsoft.com/office/officeart/2008/layout/HexagonCluster"/>
    <dgm:cxn modelId="{6FA26A27-5162-4C41-863C-B6900D17F872}" type="presParOf" srcId="{D22FB115-725C-4D5D-9D6E-4F53F4B5156D}" destId="{4B29973E-D87F-4B3C-B7D8-416E48BF4A8C}" srcOrd="0" destOrd="0" presId="urn:microsoft.com/office/officeart/2008/layout/HexagonCluster"/>
    <dgm:cxn modelId="{BB1FE5DA-F1C9-41BE-BB98-FA35CDB64BD9}" type="presParOf" srcId="{64C4962E-1FEE-4FB7-B9E6-0C9FA514BAAF}" destId="{3E395155-8CC2-4243-A32F-78090E884B58}" srcOrd="6" destOrd="0" presId="urn:microsoft.com/office/officeart/2008/layout/HexagonCluster"/>
    <dgm:cxn modelId="{5106B5F5-C666-42D6-AE51-E0F66094CD5B}" type="presParOf" srcId="{3E395155-8CC2-4243-A32F-78090E884B58}" destId="{DE8F3EC1-4C00-42A3-BFDE-6E2A60FC77C5}" srcOrd="0" destOrd="0" presId="urn:microsoft.com/office/officeart/2008/layout/HexagonCluster"/>
    <dgm:cxn modelId="{4B585261-50DB-49C9-B70E-EAE5035B1E11}" type="presParOf" srcId="{64C4962E-1FEE-4FB7-B9E6-0C9FA514BAAF}" destId="{A71531BE-5206-4784-8810-6D8A0727C424}" srcOrd="7" destOrd="0" presId="urn:microsoft.com/office/officeart/2008/layout/HexagonCluster"/>
    <dgm:cxn modelId="{C4310DAE-73D2-4F66-A893-273F85251318}" type="presParOf" srcId="{A71531BE-5206-4784-8810-6D8A0727C424}" destId="{C9999CA7-F74D-48F9-924A-5D63EFCE6C14}" srcOrd="0" destOrd="0" presId="urn:microsoft.com/office/officeart/2008/layout/HexagonCluster"/>
    <dgm:cxn modelId="{882C0127-C007-4F8D-ACD9-091FAF10101A}" type="presParOf" srcId="{64C4962E-1FEE-4FB7-B9E6-0C9FA514BAAF}" destId="{6ED702A8-3A19-45FC-838D-DF2F69C8DB2D}" srcOrd="8" destOrd="0" presId="urn:microsoft.com/office/officeart/2008/layout/HexagonCluster"/>
    <dgm:cxn modelId="{9F665D61-AEFE-42F7-90CC-98FC54BCA2BA}" type="presParOf" srcId="{6ED702A8-3A19-45FC-838D-DF2F69C8DB2D}" destId="{BD4D259C-3A20-4E06-8471-D8F736C1A29B}" srcOrd="0" destOrd="0" presId="urn:microsoft.com/office/officeart/2008/layout/HexagonCluster"/>
    <dgm:cxn modelId="{D143CCC8-D814-4134-8DCC-466DECF82A44}" type="presParOf" srcId="{64C4962E-1FEE-4FB7-B9E6-0C9FA514BAAF}" destId="{15565CA0-E964-4165-B720-511E7A24AC46}" srcOrd="9" destOrd="0" presId="urn:microsoft.com/office/officeart/2008/layout/HexagonCluster"/>
    <dgm:cxn modelId="{EB1A94B7-9DFE-49E0-95B9-32658450BDE3}" type="presParOf" srcId="{15565CA0-E964-4165-B720-511E7A24AC46}" destId="{CA141AC9-663C-4986-A56D-1CF651EB0DE9}" srcOrd="0" destOrd="0" presId="urn:microsoft.com/office/officeart/2008/layout/HexagonCluster"/>
    <dgm:cxn modelId="{0350F02A-28D5-48EA-B2BB-87D273EA2414}" type="presParOf" srcId="{64C4962E-1FEE-4FB7-B9E6-0C9FA514BAAF}" destId="{AE513BC0-AE63-47B2-A20E-E931DE57F6AB}" srcOrd="10" destOrd="0" presId="urn:microsoft.com/office/officeart/2008/layout/HexagonCluster"/>
    <dgm:cxn modelId="{8750AA75-9D19-4060-924B-D6D01F0540AF}" type="presParOf" srcId="{AE513BC0-AE63-47B2-A20E-E931DE57F6AB}" destId="{9C6D30F3-D42A-4938-8346-7C653B606776}" srcOrd="0" destOrd="0" presId="urn:microsoft.com/office/officeart/2008/layout/HexagonCluster"/>
    <dgm:cxn modelId="{24E37E75-AF05-467F-9967-E6076B1E06D7}" type="presParOf" srcId="{64C4962E-1FEE-4FB7-B9E6-0C9FA514BAAF}" destId="{ED89A282-E752-4B4F-A46A-BCCF35E66358}" srcOrd="11" destOrd="0" presId="urn:microsoft.com/office/officeart/2008/layout/HexagonCluster"/>
    <dgm:cxn modelId="{B8272F04-9AAC-455E-9F2B-B418074B2062}" type="presParOf" srcId="{ED89A282-E752-4B4F-A46A-BCCF35E66358}" destId="{A6B8AEBB-05EA-428B-9824-08330AEBB905}" srcOrd="0" destOrd="0" presId="urn:microsoft.com/office/officeart/2008/layout/HexagonCluster"/>
    <dgm:cxn modelId="{5690593F-0028-4130-B35C-0FD8DB614127}" type="presParOf" srcId="{64C4962E-1FEE-4FB7-B9E6-0C9FA514BAAF}" destId="{4E35BA8B-36C1-4083-9CE4-79A07089FDE7}" srcOrd="12" destOrd="0" presId="urn:microsoft.com/office/officeart/2008/layout/HexagonCluster"/>
    <dgm:cxn modelId="{8EDB9E5B-604D-47B0-AB94-3D43352133C8}" type="presParOf" srcId="{4E35BA8B-36C1-4083-9CE4-79A07089FDE7}" destId="{DB26BC3E-D2B6-49A5-B23A-7631F33F8A92}" srcOrd="0" destOrd="0" presId="urn:microsoft.com/office/officeart/2008/layout/HexagonCluster"/>
    <dgm:cxn modelId="{2D0E8D0B-81DF-4224-8567-3022A0C30EB4}" type="presParOf" srcId="{64C4962E-1FEE-4FB7-B9E6-0C9FA514BAAF}" destId="{3C5CEBB2-8884-4B36-BF1D-E8B6B86255A9}" srcOrd="13" destOrd="0" presId="urn:microsoft.com/office/officeart/2008/layout/HexagonCluster"/>
    <dgm:cxn modelId="{FD8C43ED-29A1-4B6A-B498-D0B141C2C58C}" type="presParOf" srcId="{3C5CEBB2-8884-4B36-BF1D-E8B6B86255A9}" destId="{6067403D-85E6-4B0B-B938-E5E57B3CCE73}" srcOrd="0" destOrd="0" presId="urn:microsoft.com/office/officeart/2008/layout/HexagonCluster"/>
    <dgm:cxn modelId="{E5DFFE3D-B794-4045-8577-7678AA8FC245}" type="presParOf" srcId="{64C4962E-1FEE-4FB7-B9E6-0C9FA514BAAF}" destId="{B1B1270D-3A5B-4A3C-96CD-131B7F3E3BF1}" srcOrd="14" destOrd="0" presId="urn:microsoft.com/office/officeart/2008/layout/HexagonCluster"/>
    <dgm:cxn modelId="{0312D129-3E7E-4802-AB7F-1A32C68FDC9A}" type="presParOf" srcId="{B1B1270D-3A5B-4A3C-96CD-131B7F3E3BF1}" destId="{86707E95-CFFF-45FD-A45D-3C01545AAA32}" srcOrd="0" destOrd="0" presId="urn:microsoft.com/office/officeart/2008/layout/HexagonCluster"/>
    <dgm:cxn modelId="{07A0609B-E9E1-4BE5-A1AF-CB74380D5C74}" type="presParOf" srcId="{64C4962E-1FEE-4FB7-B9E6-0C9FA514BAAF}" destId="{11D42115-4FB3-4B0A-BE24-BA4B190B1324}" srcOrd="15" destOrd="0" presId="urn:microsoft.com/office/officeart/2008/layout/HexagonCluster"/>
    <dgm:cxn modelId="{29F731B6-4F41-4EF2-8654-07159A167986}" type="presParOf" srcId="{11D42115-4FB3-4B0A-BE24-BA4B190B1324}" destId="{92F5C774-6944-4441-B90D-7442190EB174}" srcOrd="0" destOrd="0" presId="urn:microsoft.com/office/officeart/2008/layout/HexagonCluster"/>
    <dgm:cxn modelId="{7CF0CC5F-F9CC-46BC-B31E-AB00FFED5D3A}" type="presParOf" srcId="{64C4962E-1FEE-4FB7-B9E6-0C9FA514BAAF}" destId="{D0352245-B62D-4DBD-BF17-B0D63B1AF38A}" srcOrd="16" destOrd="0" presId="urn:microsoft.com/office/officeart/2008/layout/HexagonCluster"/>
    <dgm:cxn modelId="{3092E36E-0BD6-4943-9F19-AB770C1CE519}" type="presParOf" srcId="{D0352245-B62D-4DBD-BF17-B0D63B1AF38A}" destId="{3064A0C8-A758-4C70-8865-E915B38F0496}" srcOrd="0" destOrd="0" presId="urn:microsoft.com/office/officeart/2008/layout/HexagonCluster"/>
    <dgm:cxn modelId="{AEFB17C6-C00B-444F-BDDF-788B4E0E4AEA}" type="presParOf" srcId="{64C4962E-1FEE-4FB7-B9E6-0C9FA514BAAF}" destId="{B3B93B0E-3F99-4B4B-B44C-DD408E9E8356}" srcOrd="17" destOrd="0" presId="urn:microsoft.com/office/officeart/2008/layout/HexagonCluster"/>
    <dgm:cxn modelId="{F72DA424-EE30-4492-BE76-6516A1951C58}" type="presParOf" srcId="{B3B93B0E-3F99-4B4B-B44C-DD408E9E8356}" destId="{88035C0C-CAD0-4C6C-85A2-7360AB2D09C0}" srcOrd="0" destOrd="0" presId="urn:microsoft.com/office/officeart/2008/layout/HexagonCluster"/>
    <dgm:cxn modelId="{26CC9F07-FACC-4347-BA7B-BEC7E1D29BD3}" type="presParOf" srcId="{64C4962E-1FEE-4FB7-B9E6-0C9FA514BAAF}" destId="{D640E3CF-393A-4AF4-918B-D55F9E127B4E}" srcOrd="18" destOrd="0" presId="urn:microsoft.com/office/officeart/2008/layout/HexagonCluster"/>
    <dgm:cxn modelId="{3E282203-024A-42C1-81C3-0837D8AF8183}" type="presParOf" srcId="{D640E3CF-393A-4AF4-918B-D55F9E127B4E}" destId="{F9DC9470-A5C5-4F5D-B3A2-68E26F0AF801}" srcOrd="0" destOrd="0" presId="urn:microsoft.com/office/officeart/2008/layout/HexagonCluster"/>
    <dgm:cxn modelId="{7C4A0245-E1ED-49E6-869F-6FBE6912674A}" type="presParOf" srcId="{64C4962E-1FEE-4FB7-B9E6-0C9FA514BAAF}" destId="{59ACF9CE-A728-43EB-ABFD-0DE9F354E0C7}" srcOrd="19" destOrd="0" presId="urn:microsoft.com/office/officeart/2008/layout/HexagonCluster"/>
    <dgm:cxn modelId="{196D273E-5B1C-4FD6-812B-19130759A86F}" type="presParOf" srcId="{59ACF9CE-A728-43EB-ABFD-0DE9F354E0C7}" destId="{984CD97F-72B4-4E11-A835-139ABE1B03FD}" srcOrd="0" destOrd="0" presId="urn:microsoft.com/office/officeart/2008/layout/HexagonCluster"/>
    <dgm:cxn modelId="{A7819A7E-186F-48FB-AA7E-4222221EA3D5}" type="presParOf" srcId="{64C4962E-1FEE-4FB7-B9E6-0C9FA514BAAF}" destId="{02A1F4D2-4BD7-4905-BD69-5C1ACA657A17}" srcOrd="20" destOrd="0" presId="urn:microsoft.com/office/officeart/2008/layout/HexagonCluster"/>
    <dgm:cxn modelId="{B4E428DC-045A-492A-8C05-349A7D778606}" type="presParOf" srcId="{02A1F4D2-4BD7-4905-BD69-5C1ACA657A17}" destId="{CF5DC1A2-69F3-4FF7-BBCB-CB5EFC8E88F3}" srcOrd="0" destOrd="0" presId="urn:microsoft.com/office/officeart/2008/layout/HexagonCluster"/>
    <dgm:cxn modelId="{6C67CB44-125B-44C8-9111-8EE18C310F40}" type="presParOf" srcId="{64C4962E-1FEE-4FB7-B9E6-0C9FA514BAAF}" destId="{C3AD0AFE-F75E-4362-804E-BB0F87118E76}" srcOrd="21" destOrd="0" presId="urn:microsoft.com/office/officeart/2008/layout/HexagonCluster"/>
    <dgm:cxn modelId="{050ACBEE-F3D6-421A-A39C-CEA42E84926B}" type="presParOf" srcId="{C3AD0AFE-F75E-4362-804E-BB0F87118E76}" destId="{0A637DFC-71D5-4FFF-9347-A5280C8A8C69}" srcOrd="0" destOrd="0" presId="urn:microsoft.com/office/officeart/2008/layout/HexagonCluster"/>
    <dgm:cxn modelId="{5BB007DB-3550-4000-BA8C-424B1FB4D9A0}" type="presParOf" srcId="{64C4962E-1FEE-4FB7-B9E6-0C9FA514BAAF}" destId="{44312017-15EF-4072-82C7-0B79E48380C8}" srcOrd="22" destOrd="0" presId="urn:microsoft.com/office/officeart/2008/layout/HexagonCluster"/>
    <dgm:cxn modelId="{29E4932F-8A21-44C8-8E4F-C3E93A593639}" type="presParOf" srcId="{44312017-15EF-4072-82C7-0B79E48380C8}" destId="{7D0CA2D6-86C0-4503-BDD4-61A9125E7656}" srcOrd="0" destOrd="0" presId="urn:microsoft.com/office/officeart/2008/layout/HexagonCluster"/>
    <dgm:cxn modelId="{CD278D85-2A72-4A9C-A7D1-8290702966BB}" type="presParOf" srcId="{64C4962E-1FEE-4FB7-B9E6-0C9FA514BAAF}" destId="{7B072454-5CB9-4516-A534-C3D3B702B72A}" srcOrd="23" destOrd="0" presId="urn:microsoft.com/office/officeart/2008/layout/HexagonCluster"/>
    <dgm:cxn modelId="{E6D0AB57-BF26-48F5-8E45-26D5C6883579}" type="presParOf" srcId="{7B072454-5CB9-4516-A534-C3D3B702B72A}" destId="{2FFDFAAA-B845-40C8-8954-F44DF0B462F6}" srcOrd="0" destOrd="0" presId="urn:microsoft.com/office/officeart/2008/layout/HexagonCluster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9775D-76CE-43C6-AC2F-6C8478E1ED18}">
      <dsp:nvSpPr>
        <dsp:cNvPr id="0" name=""/>
        <dsp:cNvSpPr/>
      </dsp:nvSpPr>
      <dsp:spPr>
        <a:xfrm>
          <a:off x="2428844" y="2080743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850" rIns="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2654767" y="2274740"/>
        <a:ext cx="1006754" cy="864484"/>
      </dsp:txXfrm>
    </dsp:sp>
    <dsp:sp modelId="{56A983CD-0F05-40ED-9BE7-58A1A94DE68D}">
      <dsp:nvSpPr>
        <dsp:cNvPr id="0" name=""/>
        <dsp:cNvSpPr/>
      </dsp:nvSpPr>
      <dsp:spPr>
        <a:xfrm>
          <a:off x="2463647" y="2640850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E4D2B-8FE9-40DE-BB03-25F5C22DB603}">
      <dsp:nvSpPr>
        <dsp:cNvPr id="0" name=""/>
        <dsp:cNvSpPr/>
      </dsp:nvSpPr>
      <dsp:spPr>
        <a:xfrm>
          <a:off x="1173643" y="1388371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bg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4589C-79E6-461A-9F83-B2E1827C8695}">
      <dsp:nvSpPr>
        <dsp:cNvPr id="0" name=""/>
        <dsp:cNvSpPr/>
      </dsp:nvSpPr>
      <dsp:spPr>
        <a:xfrm>
          <a:off x="2172855" y="2474713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28046-F150-46B4-8A66-8BA335F0D741}">
      <dsp:nvSpPr>
        <dsp:cNvPr id="0" name=""/>
        <dsp:cNvSpPr/>
      </dsp:nvSpPr>
      <dsp:spPr>
        <a:xfrm>
          <a:off x="3713538" y="1332288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3939461" y="1526285"/>
        <a:ext cx="1006754" cy="864484"/>
      </dsp:txXfrm>
    </dsp:sp>
    <dsp:sp modelId="{4B29973E-D87F-4B3C-B7D8-416E48BF4A8C}">
      <dsp:nvSpPr>
        <dsp:cNvPr id="0" name=""/>
        <dsp:cNvSpPr/>
      </dsp:nvSpPr>
      <dsp:spPr>
        <a:xfrm>
          <a:off x="4687897" y="246785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F3EC1-4C00-42A3-BFDE-6E2A60FC77C5}">
      <dsp:nvSpPr>
        <dsp:cNvPr id="0" name=""/>
        <dsp:cNvSpPr/>
      </dsp:nvSpPr>
      <dsp:spPr>
        <a:xfrm>
          <a:off x="4938473" y="2078323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99CA7-F74D-48F9-924A-5D63EFCE6C14}">
      <dsp:nvSpPr>
        <dsp:cNvPr id="0" name=""/>
        <dsp:cNvSpPr/>
      </dsp:nvSpPr>
      <dsp:spPr>
        <a:xfrm>
          <a:off x="4974049" y="263560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D259C-3A20-4E06-8471-D8F736C1A29B}">
      <dsp:nvSpPr>
        <dsp:cNvPr id="0" name=""/>
        <dsp:cNvSpPr/>
      </dsp:nvSpPr>
      <dsp:spPr>
        <a:xfrm>
          <a:off x="2350415" y="629058"/>
          <a:ext cx="1615458" cy="1387169"/>
        </a:xfrm>
        <a:prstGeom prst="hexagon">
          <a:avLst>
            <a:gd name="adj" fmla="val 25000"/>
            <a:gd name="vf" fmla="val 115470"/>
          </a:avLst>
        </a:prstGeom>
        <a:solidFill>
          <a:srgbClr val="F4860C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Introduction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sp:txBody>
      <dsp:txXfrm>
        <a:off x="2600634" y="843917"/>
        <a:ext cx="1115020" cy="957451"/>
      </dsp:txXfrm>
    </dsp:sp>
    <dsp:sp modelId="{CA141AC9-663C-4986-A56D-1CF651EB0DE9}">
      <dsp:nvSpPr>
        <dsp:cNvPr id="0" name=""/>
        <dsp:cNvSpPr/>
      </dsp:nvSpPr>
      <dsp:spPr>
        <a:xfrm>
          <a:off x="3428056" y="720195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D30F3-D42A-4938-8346-7C653B606776}">
      <dsp:nvSpPr>
        <dsp:cNvPr id="0" name=""/>
        <dsp:cNvSpPr/>
      </dsp:nvSpPr>
      <dsp:spPr>
        <a:xfrm>
          <a:off x="3684045" y="0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AEBB-05EA-428B-9824-08330AEBB905}">
      <dsp:nvSpPr>
        <dsp:cNvPr id="0" name=""/>
        <dsp:cNvSpPr/>
      </dsp:nvSpPr>
      <dsp:spPr>
        <a:xfrm>
          <a:off x="3725035" y="554864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6BC3E-D2B6-49A5-B23A-7631F33F8A92}">
      <dsp:nvSpPr>
        <dsp:cNvPr id="0" name=""/>
        <dsp:cNvSpPr/>
      </dsp:nvSpPr>
      <dsp:spPr>
        <a:xfrm>
          <a:off x="4948909" y="677968"/>
          <a:ext cx="1494963" cy="1283702"/>
        </a:xfrm>
        <a:prstGeom prst="hexagon">
          <a:avLst>
            <a:gd name="adj" fmla="val 25000"/>
            <a:gd name="vf" fmla="val 115470"/>
          </a:avLst>
        </a:prstGeom>
        <a:solidFill>
          <a:srgbClr val="00B0F0"/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Strategy</a:t>
          </a:r>
        </a:p>
      </dsp:txBody>
      <dsp:txXfrm>
        <a:off x="5180464" y="876801"/>
        <a:ext cx="1031853" cy="886036"/>
      </dsp:txXfrm>
    </dsp:sp>
    <dsp:sp modelId="{6067403D-85E6-4B0B-B938-E5E57B3CCE73}">
      <dsp:nvSpPr>
        <dsp:cNvPr id="0" name=""/>
        <dsp:cNvSpPr/>
      </dsp:nvSpPr>
      <dsp:spPr>
        <a:xfrm>
          <a:off x="6200634" y="1248445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07E95-CFFF-45FD-A45D-3C01545AAA32}">
      <dsp:nvSpPr>
        <dsp:cNvPr id="0" name=""/>
        <dsp:cNvSpPr/>
      </dsp:nvSpPr>
      <dsp:spPr>
        <a:xfrm>
          <a:off x="6193674" y="1397646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5C774-6944-4441-B90D-7442190EB174}">
      <dsp:nvSpPr>
        <dsp:cNvPr id="0" name=""/>
        <dsp:cNvSpPr/>
      </dsp:nvSpPr>
      <dsp:spPr>
        <a:xfrm>
          <a:off x="6478279" y="1420228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4A0C8-A758-4C70-8865-E915B38F0496}">
      <dsp:nvSpPr>
        <dsp:cNvPr id="0" name=""/>
        <dsp:cNvSpPr/>
      </dsp:nvSpPr>
      <dsp:spPr>
        <a:xfrm>
          <a:off x="6193674" y="13307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6419597" y="207304"/>
        <a:ext cx="1006754" cy="864484"/>
      </dsp:txXfrm>
    </dsp:sp>
    <dsp:sp modelId="{88035C0C-CAD0-4C6C-85A2-7360AB2D09C0}">
      <dsp:nvSpPr>
        <dsp:cNvPr id="0" name=""/>
        <dsp:cNvSpPr/>
      </dsp:nvSpPr>
      <dsp:spPr>
        <a:xfrm>
          <a:off x="7455835" y="574623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C9470-A5C5-4F5D-B3A2-68E26F0AF801}">
      <dsp:nvSpPr>
        <dsp:cNvPr id="0" name=""/>
        <dsp:cNvSpPr/>
      </dsp:nvSpPr>
      <dsp:spPr>
        <a:xfrm>
          <a:off x="7448875" y="712130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D97F-72B4-4E11-A835-139ABE1B03FD}">
      <dsp:nvSpPr>
        <dsp:cNvPr id="0" name=""/>
        <dsp:cNvSpPr/>
      </dsp:nvSpPr>
      <dsp:spPr>
        <a:xfrm>
          <a:off x="7739667" y="739954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DC1A2-69F3-4FF7-BBCB-CB5EFC8E88F3}">
      <dsp:nvSpPr>
        <dsp:cNvPr id="0" name=""/>
        <dsp:cNvSpPr/>
      </dsp:nvSpPr>
      <dsp:spPr>
        <a:xfrm>
          <a:off x="7427178" y="2107410"/>
          <a:ext cx="1428422" cy="1226564"/>
        </a:xfrm>
        <a:prstGeom prst="hexagon">
          <a:avLst>
            <a:gd name="adj" fmla="val 25000"/>
            <a:gd name="vf" fmla="val 115470"/>
          </a:avLst>
        </a:prstGeom>
        <a:solidFill>
          <a:srgbClr val="000000">
            <a:lumMod val="75000"/>
            <a:lumOff val="25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rPr>
            <a:t>Objective</a:t>
          </a:r>
          <a:endParaRPr lang="en-US" sz="1200" b="1" kern="1200" dirty="0">
            <a:solidFill>
              <a:srgbClr val="FFFFFF"/>
            </a:solidFill>
            <a:latin typeface="TH Sarabun New" panose="020B0500040200020003" pitchFamily="34" charset="-34"/>
            <a:ea typeface="+mn-ea"/>
            <a:cs typeface="TH Sarabun New" panose="020B0500040200020003" pitchFamily="34" charset="-34"/>
          </a:endParaRPr>
        </a:p>
      </dsp:txBody>
      <dsp:txXfrm>
        <a:off x="7648427" y="2297393"/>
        <a:ext cx="985924" cy="846598"/>
      </dsp:txXfrm>
    </dsp:sp>
    <dsp:sp modelId="{0A637DFC-71D5-4FFF-9347-A5280C8A8C69}">
      <dsp:nvSpPr>
        <dsp:cNvPr id="0" name=""/>
        <dsp:cNvSpPr/>
      </dsp:nvSpPr>
      <dsp:spPr>
        <a:xfrm>
          <a:off x="7738120" y="3191279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CA2D6-86C0-4503-BDD4-61A9125E7656}">
      <dsp:nvSpPr>
        <dsp:cNvPr id="0" name=""/>
        <dsp:cNvSpPr/>
      </dsp:nvSpPr>
      <dsp:spPr>
        <a:xfrm>
          <a:off x="3684881" y="2657752"/>
          <a:ext cx="1458600" cy="1252478"/>
        </a:xfrm>
        <a:prstGeom prst="hexagon">
          <a:avLst>
            <a:gd name="adj" fmla="val 25000"/>
            <a:gd name="vf" fmla="val 115470"/>
          </a:avLst>
        </a:prstGeom>
        <a:solidFill>
          <a:srgbClr val="9B6902">
            <a:lumMod val="40000"/>
            <a:lumOff val="60000"/>
          </a:srgbClr>
        </a:solidFill>
        <a:ln w="12700" cap="flat" cmpd="sng" algn="ctr">
          <a:solidFill>
            <a:srgbClr val="9B6902">
              <a:lumMod val="20000"/>
              <a:lumOff val="8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DFAAA-B845-40C8-8954-F44DF0B462F6}">
      <dsp:nvSpPr>
        <dsp:cNvPr id="0" name=""/>
        <dsp:cNvSpPr/>
      </dsp:nvSpPr>
      <dsp:spPr>
        <a:xfrm>
          <a:off x="7467436" y="3329592"/>
          <a:ext cx="170144" cy="1467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04E564-E661-4DA0-AC2E-CCA3A4C4F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18E1FD-D137-4A29-909C-35CD91C7B0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th-TH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E0C0173-2F5B-47A6-861A-F86BA231601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79C4E21-31AD-4FE4-A85B-BB1042109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th-TH"/>
              <a:t>Click to edit Master text styles</a:t>
            </a:r>
          </a:p>
          <a:p>
            <a:pPr lvl="1"/>
            <a:r>
              <a:rPr lang="ru-RU" altLang="th-TH"/>
              <a:t>Second level</a:t>
            </a:r>
          </a:p>
          <a:p>
            <a:pPr lvl="2"/>
            <a:r>
              <a:rPr lang="ru-RU" altLang="th-TH"/>
              <a:t>Third level</a:t>
            </a:r>
          </a:p>
          <a:p>
            <a:pPr lvl="3"/>
            <a:r>
              <a:rPr lang="ru-RU" altLang="th-TH"/>
              <a:t>Fourth level</a:t>
            </a:r>
          </a:p>
          <a:p>
            <a:pPr lvl="4"/>
            <a:r>
              <a:rPr lang="ru-RU" altLang="th-TH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B6BAABD-3983-49D3-B9A0-5BF2AC9A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99C6CFB-746C-488B-BFA1-02363585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332C25-09BA-4775-A629-02A8400E5F14}" type="slidenum">
              <a:rPr lang="ru-RU" altLang="th-TH"/>
              <a:pPr/>
              <a:t>‹#›</a:t>
            </a:fld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7EC96-C59B-41AB-A64B-C91A43B9D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686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title style</a:t>
            </a:r>
            <a:endParaRPr lang="ru-RU" altLang="th-TH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0C47F0-4E00-48ED-992B-1AD8D543F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560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subtitle style</a:t>
            </a:r>
            <a:endParaRPr lang="ru-RU" altLang="th-TH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4EA-D266-41DB-9E79-6857EE7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3AB4-791B-45A8-BDC6-33D3E8C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1C5-E0C8-4D9E-9E1B-A39BEF94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00788" y="0"/>
            <a:ext cx="1871662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18BF-1DEA-4C3C-B37F-18BC76B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464175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7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C7F-7F42-4897-B862-3CF9CEF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012-C269-4A51-B58D-73CACCD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277-36FE-4419-9E26-17F2A08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ABC6-6B8E-40C0-82C4-9125185C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2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5F9-1E51-479F-859F-BA899845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5EE-C1C9-462E-87C7-9038AF670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0E9-AE43-4A30-BD9F-51711D6E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2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E4E-12D2-45F8-9A76-046822FE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4DAC-A28B-40B8-A538-8EFEC12A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B04-684C-4A3E-AB9C-695EF9B7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60D80-E172-4A74-B0CD-0EB9087A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2A34-1FCB-467B-A192-7CA4B676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1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63C-130B-470A-9185-7B3579F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A1B-3753-4848-B97C-96F6F8D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1B3-D4FB-444B-AAF8-17A23A6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7D35-E94A-4D9A-91BF-1E9BDDF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298-0BD3-45E7-8F01-6C70E96C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3D79-9EED-416F-AA68-E70734D2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200-ECE5-4FED-AA72-3B05326F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0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A6610F-5D5E-42D1-9A45-01B9CA9B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ru-RU" altLang="th-TH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4A71D-71FB-4E32-8D6E-B7F3CDF4D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692150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7DEA1C6-E475-4F23-865B-03C93108B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3357563"/>
            <a:ext cx="6049367" cy="287461"/>
          </a:xfrm>
        </p:spPr>
        <p:txBody>
          <a:bodyPr/>
          <a:lstStyle/>
          <a:p>
            <a:r>
              <a:rPr lang="en-US" altLang="th-TH" sz="2800" dirty="0">
                <a:latin typeface="Tahoma" panose="020B0604030504040204" pitchFamily="34" charset="0"/>
              </a:rPr>
              <a:t>Movie recommendation system based on user rating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0633884-6519-4472-9991-9F22DC7842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199" y="3933825"/>
            <a:ext cx="4824784" cy="503287"/>
          </a:xfrm>
        </p:spPr>
        <p:txBody>
          <a:bodyPr/>
          <a:lstStyle/>
          <a:p>
            <a:r>
              <a:rPr lang="th-TH" altLang="th-TH" dirty="0"/>
              <a:t>ระบบแนะนำภาพยนต์โดยใช้การให้คะแนนของผู้ใช้งาน</a:t>
            </a:r>
            <a:endParaRPr lang="uk-UA" altLang="th-T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CA1A1EC-695F-489B-B6CC-181F1967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084036"/>
              </p:ext>
            </p:extLst>
          </p:nvPr>
        </p:nvGraphicFramePr>
        <p:xfrm>
          <a:off x="-684584" y="1340768"/>
          <a:ext cx="1008112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5066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740BE026-0808-4D63-AB8B-B698B7598594}"/>
              </a:ext>
            </a:extLst>
          </p:cNvPr>
          <p:cNvSpPr/>
          <p:nvPr/>
        </p:nvSpPr>
        <p:spPr bwMode="auto">
          <a:xfrm>
            <a:off x="2843808" y="1913718"/>
            <a:ext cx="3384376" cy="3096344"/>
          </a:xfrm>
          <a:prstGeom prst="donut">
            <a:avLst>
              <a:gd name="adj" fmla="val 5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AEE3AC2-D036-4220-BFE3-07A0A7163EAB}"/>
              </a:ext>
            </a:extLst>
          </p:cNvPr>
          <p:cNvSpPr/>
          <p:nvPr/>
        </p:nvSpPr>
        <p:spPr bwMode="auto">
          <a:xfrm>
            <a:off x="3635896" y="116632"/>
            <a:ext cx="3328294" cy="851004"/>
          </a:xfrm>
          <a:prstGeom prst="wedgeRoundRectCallou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CC518-94FC-4580-A8D7-38F7F43FCD07}"/>
              </a:ext>
            </a:extLst>
          </p:cNvPr>
          <p:cNvSpPr/>
          <p:nvPr/>
        </p:nvSpPr>
        <p:spPr bwMode="auto">
          <a:xfrm>
            <a:off x="3779912" y="1694580"/>
            <a:ext cx="1512168" cy="648072"/>
          </a:xfrm>
          <a:prstGeom prst="roundRect">
            <a:avLst/>
          </a:prstGeom>
          <a:solidFill>
            <a:srgbClr val="F4860C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WHAT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D1638E-1BBE-4352-8CCA-BE0CC1AB5A10}"/>
              </a:ext>
            </a:extLst>
          </p:cNvPr>
          <p:cNvSpPr/>
          <p:nvPr/>
        </p:nvSpPr>
        <p:spPr bwMode="auto">
          <a:xfrm>
            <a:off x="5358775" y="2636912"/>
            <a:ext cx="1512168" cy="648072"/>
          </a:xfrm>
          <a:prstGeom prst="roundRect">
            <a:avLst/>
          </a:prstGeom>
          <a:solidFill>
            <a:srgbClr val="00B0F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WHY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AD8487-4D36-4089-80C1-D1EA579D6D5A}"/>
              </a:ext>
            </a:extLst>
          </p:cNvPr>
          <p:cNvSpPr/>
          <p:nvPr/>
        </p:nvSpPr>
        <p:spPr bwMode="auto">
          <a:xfrm>
            <a:off x="3779912" y="4581128"/>
            <a:ext cx="1512168" cy="648072"/>
          </a:xfrm>
          <a:prstGeom prst="roundRect">
            <a:avLst/>
          </a:prstGeom>
          <a:solidFill>
            <a:srgbClr val="F197E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WHO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FD4DF2-9611-49A5-94B2-E00D519EADD0}"/>
              </a:ext>
            </a:extLst>
          </p:cNvPr>
          <p:cNvSpPr/>
          <p:nvPr/>
        </p:nvSpPr>
        <p:spPr bwMode="auto">
          <a:xfrm>
            <a:off x="2267744" y="3717032"/>
            <a:ext cx="1512168" cy="648072"/>
          </a:xfrm>
          <a:prstGeom prst="roundRect">
            <a:avLst/>
          </a:prstGeom>
          <a:solidFill>
            <a:srgbClr val="FD313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2E96D2-7980-4082-BF91-ED2894AD356F}"/>
              </a:ext>
            </a:extLst>
          </p:cNvPr>
          <p:cNvSpPr/>
          <p:nvPr/>
        </p:nvSpPr>
        <p:spPr bwMode="auto">
          <a:xfrm>
            <a:off x="2267744" y="2636912"/>
            <a:ext cx="1512168" cy="648072"/>
          </a:xfrm>
          <a:prstGeom prst="roundRect">
            <a:avLst/>
          </a:prstGeom>
          <a:solidFill>
            <a:srgbClr val="1F915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HOW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7F3664C-1973-4FD5-B9EC-C1AA107A1FD3}"/>
              </a:ext>
            </a:extLst>
          </p:cNvPr>
          <p:cNvSpPr/>
          <p:nvPr/>
        </p:nvSpPr>
        <p:spPr bwMode="auto">
          <a:xfrm>
            <a:off x="5815706" y="1690830"/>
            <a:ext cx="3220790" cy="514034"/>
          </a:xfrm>
          <a:prstGeom prst="wedgeRoundRectCallout">
            <a:avLst>
              <a:gd name="adj1" fmla="val -20833"/>
              <a:gd name="adj2" fmla="val 85469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B99B3C-5322-4F39-8FB2-10A1BE3A7F7B}"/>
              </a:ext>
            </a:extLst>
          </p:cNvPr>
          <p:cNvSpPr/>
          <p:nvPr/>
        </p:nvSpPr>
        <p:spPr bwMode="auto">
          <a:xfrm>
            <a:off x="5358775" y="3717032"/>
            <a:ext cx="1512168" cy="648072"/>
          </a:xfrm>
          <a:prstGeom prst="roundRect">
            <a:avLst/>
          </a:prstGeom>
          <a:solidFill>
            <a:srgbClr val="50CE32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WHEN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7EEBEDC4-DAAC-48FF-847E-5A4989196FEB}"/>
              </a:ext>
            </a:extLst>
          </p:cNvPr>
          <p:cNvSpPr/>
          <p:nvPr/>
        </p:nvSpPr>
        <p:spPr bwMode="auto">
          <a:xfrm>
            <a:off x="5877929" y="4715166"/>
            <a:ext cx="3096344" cy="514034"/>
          </a:xfrm>
          <a:prstGeom prst="wedgeRoundRectCallout">
            <a:avLst>
              <a:gd name="adj1" fmla="val -20497"/>
              <a:gd name="adj2" fmla="val -82311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6A08B79-584B-4EEC-A4C3-72A4678D3EED}"/>
              </a:ext>
            </a:extLst>
          </p:cNvPr>
          <p:cNvSpPr/>
          <p:nvPr/>
        </p:nvSpPr>
        <p:spPr bwMode="auto">
          <a:xfrm>
            <a:off x="3347864" y="6021288"/>
            <a:ext cx="3096344" cy="712652"/>
          </a:xfrm>
          <a:prstGeom prst="wedgeRoundRectCallout">
            <a:avLst>
              <a:gd name="adj1" fmla="val -21539"/>
              <a:gd name="adj2" fmla="val -64197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BD7652A-AF66-4C96-A042-EF82F7D623A5}"/>
              </a:ext>
            </a:extLst>
          </p:cNvPr>
          <p:cNvSpPr/>
          <p:nvPr/>
        </p:nvSpPr>
        <p:spPr bwMode="auto">
          <a:xfrm>
            <a:off x="127872" y="4797152"/>
            <a:ext cx="3096344" cy="514034"/>
          </a:xfrm>
          <a:prstGeom prst="wedgeRoundRectCallout">
            <a:avLst>
              <a:gd name="adj1" fmla="val 20152"/>
              <a:gd name="adj2" fmla="val -9905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4EB0E052-B0C3-4050-ABDD-1AB566707E37}"/>
              </a:ext>
            </a:extLst>
          </p:cNvPr>
          <p:cNvSpPr/>
          <p:nvPr/>
        </p:nvSpPr>
        <p:spPr bwMode="auto">
          <a:xfrm>
            <a:off x="63138" y="1690830"/>
            <a:ext cx="3096344" cy="514034"/>
          </a:xfrm>
          <a:prstGeom prst="wedgeRoundRectCallout">
            <a:avLst>
              <a:gd name="adj1" fmla="val 20500"/>
              <a:gd name="adj2" fmla="val 8092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492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05556E-6 -2.96296E-6 L 3.05556E-6 -0.0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12257 -0.0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57 0.0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0.09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1424 0.0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424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E7A2A6-E4EF-4BE7-B973-6E465625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909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</TotalTime>
  <Words>80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Tahoma</vt:lpstr>
      <vt:lpstr>Verdana</vt:lpstr>
      <vt:lpstr>굴림</vt:lpstr>
      <vt:lpstr>template</vt:lpstr>
      <vt:lpstr>Movie recommendation system based on user rating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rating</dc:title>
  <dc:creator>Piyawat Pemwattana</dc:creator>
  <cp:lastModifiedBy>Piyawat Pemwattana</cp:lastModifiedBy>
  <cp:revision>10</cp:revision>
  <dcterms:created xsi:type="dcterms:W3CDTF">2017-09-02T09:23:00Z</dcterms:created>
  <dcterms:modified xsi:type="dcterms:W3CDTF">2017-09-02T10:41:29Z</dcterms:modified>
</cp:coreProperties>
</file>