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2" r:id="rId4"/>
    <p:sldId id="265" r:id="rId5"/>
    <p:sldId id="267" r:id="rId6"/>
    <p:sldId id="266" r:id="rId7"/>
    <p:sldId id="268" r:id="rId8"/>
    <p:sldId id="263" r:id="rId9"/>
    <p:sldId id="264" r:id="rId10"/>
    <p:sldId id="259" r:id="rId11"/>
    <p:sldId id="260" r:id="rId12"/>
    <p:sldId id="261" r:id="rId1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D5F3"/>
    <a:srgbClr val="EA86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C3CADA-62E4-CE44-B595-208C26AB7841}" v="25" dt="2022-08-26T20:29:46.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94"/>
  </p:normalViewPr>
  <p:slideViewPr>
    <p:cSldViewPr snapToGrid="0">
      <p:cViewPr varScale="1">
        <p:scale>
          <a:sx n="121" d="100"/>
          <a:sy n="121" d="100"/>
        </p:scale>
        <p:origin x="13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Stanners" userId="ebbe9f312081893d" providerId="LiveId" clId="{AAC3CADA-62E4-CE44-B595-208C26AB7841}"/>
    <pc:docChg chg="undo custSel addSld modSld sldOrd">
      <pc:chgData name="Anthony Stanners" userId="ebbe9f312081893d" providerId="LiveId" clId="{AAC3CADA-62E4-CE44-B595-208C26AB7841}" dt="2022-08-26T20:32:03.232" v="1265" actId="108"/>
      <pc:docMkLst>
        <pc:docMk/>
      </pc:docMkLst>
      <pc:sldChg chg="addSp modSp mod">
        <pc:chgData name="Anthony Stanners" userId="ebbe9f312081893d" providerId="LiveId" clId="{AAC3CADA-62E4-CE44-B595-208C26AB7841}" dt="2022-08-26T19:48:43.876" v="197" actId="20577"/>
        <pc:sldMkLst>
          <pc:docMk/>
          <pc:sldMk cId="3110079620" sldId="262"/>
        </pc:sldMkLst>
        <pc:spChg chg="mod">
          <ac:chgData name="Anthony Stanners" userId="ebbe9f312081893d" providerId="LiveId" clId="{AAC3CADA-62E4-CE44-B595-208C26AB7841}" dt="2022-08-26T19:46:03.194" v="113" actId="1076"/>
          <ac:spMkLst>
            <pc:docMk/>
            <pc:sldMk cId="3110079620" sldId="262"/>
            <ac:spMk id="2" creationId="{21759367-DCCF-D329-ACC0-4F6F5C54FF18}"/>
          </ac:spMkLst>
        </pc:spChg>
        <pc:spChg chg="add mod">
          <ac:chgData name="Anthony Stanners" userId="ebbe9f312081893d" providerId="LiveId" clId="{AAC3CADA-62E4-CE44-B595-208C26AB7841}" dt="2022-08-26T19:47:36.570" v="129" actId="1076"/>
          <ac:spMkLst>
            <pc:docMk/>
            <pc:sldMk cId="3110079620" sldId="262"/>
            <ac:spMk id="3" creationId="{13B4AB43-7D16-991A-D12A-03F3BC3FF6A4}"/>
          </ac:spMkLst>
        </pc:spChg>
        <pc:spChg chg="mod">
          <ac:chgData name="Anthony Stanners" userId="ebbe9f312081893d" providerId="LiveId" clId="{AAC3CADA-62E4-CE44-B595-208C26AB7841}" dt="2022-08-26T19:47:54.998" v="138" actId="1035"/>
          <ac:spMkLst>
            <pc:docMk/>
            <pc:sldMk cId="3110079620" sldId="262"/>
            <ac:spMk id="4" creationId="{0259F8DA-D13B-96A7-87AC-009B4FD6C278}"/>
          </ac:spMkLst>
        </pc:spChg>
        <pc:spChg chg="mod">
          <ac:chgData name="Anthony Stanners" userId="ebbe9f312081893d" providerId="LiveId" clId="{AAC3CADA-62E4-CE44-B595-208C26AB7841}" dt="2022-08-26T19:47:57.797" v="139" actId="14100"/>
          <ac:spMkLst>
            <pc:docMk/>
            <pc:sldMk cId="3110079620" sldId="262"/>
            <ac:spMk id="5" creationId="{92993F17-80FD-7940-C2EE-3DC9EC15CC46}"/>
          </ac:spMkLst>
        </pc:spChg>
        <pc:spChg chg="mod">
          <ac:chgData name="Anthony Stanners" userId="ebbe9f312081893d" providerId="LiveId" clId="{AAC3CADA-62E4-CE44-B595-208C26AB7841}" dt="2022-08-26T19:47:15.960" v="125" actId="1076"/>
          <ac:spMkLst>
            <pc:docMk/>
            <pc:sldMk cId="3110079620" sldId="262"/>
            <ac:spMk id="6" creationId="{A2ACAC79-11DF-0575-4C5A-0FBAFE9693A2}"/>
          </ac:spMkLst>
        </pc:spChg>
        <pc:spChg chg="mod">
          <ac:chgData name="Anthony Stanners" userId="ebbe9f312081893d" providerId="LiveId" clId="{AAC3CADA-62E4-CE44-B595-208C26AB7841}" dt="2022-08-26T19:47:07.245" v="124" actId="1076"/>
          <ac:spMkLst>
            <pc:docMk/>
            <pc:sldMk cId="3110079620" sldId="262"/>
            <ac:spMk id="7" creationId="{6EA6B132-53ED-8D3A-7A42-55417E998611}"/>
          </ac:spMkLst>
        </pc:spChg>
        <pc:spChg chg="mod">
          <ac:chgData name="Anthony Stanners" userId="ebbe9f312081893d" providerId="LiveId" clId="{AAC3CADA-62E4-CE44-B595-208C26AB7841}" dt="2022-08-26T19:47:07.245" v="124" actId="1076"/>
          <ac:spMkLst>
            <pc:docMk/>
            <pc:sldMk cId="3110079620" sldId="262"/>
            <ac:spMk id="8" creationId="{D5912434-D4F8-2B63-7B7C-3A58FEB4CAB9}"/>
          </ac:spMkLst>
        </pc:spChg>
        <pc:spChg chg="mod">
          <ac:chgData name="Anthony Stanners" userId="ebbe9f312081893d" providerId="LiveId" clId="{AAC3CADA-62E4-CE44-B595-208C26AB7841}" dt="2022-08-26T19:47:07.245" v="124" actId="1076"/>
          <ac:spMkLst>
            <pc:docMk/>
            <pc:sldMk cId="3110079620" sldId="262"/>
            <ac:spMk id="9" creationId="{B23313F2-ED8D-86A1-BDC6-216AD27650BA}"/>
          </ac:spMkLst>
        </pc:spChg>
        <pc:spChg chg="mod">
          <ac:chgData name="Anthony Stanners" userId="ebbe9f312081893d" providerId="LiveId" clId="{AAC3CADA-62E4-CE44-B595-208C26AB7841}" dt="2022-08-26T19:47:07.245" v="124" actId="1076"/>
          <ac:spMkLst>
            <pc:docMk/>
            <pc:sldMk cId="3110079620" sldId="262"/>
            <ac:spMk id="10" creationId="{B077EF46-CACA-F169-C98F-86F3EE2B5FB1}"/>
          </ac:spMkLst>
        </pc:spChg>
        <pc:spChg chg="mod">
          <ac:chgData name="Anthony Stanners" userId="ebbe9f312081893d" providerId="LiveId" clId="{AAC3CADA-62E4-CE44-B595-208C26AB7841}" dt="2022-08-26T19:47:07.245" v="124" actId="1076"/>
          <ac:spMkLst>
            <pc:docMk/>
            <pc:sldMk cId="3110079620" sldId="262"/>
            <ac:spMk id="11" creationId="{09EEEB28-484F-0EF6-392D-D3C2D0290C4E}"/>
          </ac:spMkLst>
        </pc:spChg>
        <pc:spChg chg="mod">
          <ac:chgData name="Anthony Stanners" userId="ebbe9f312081893d" providerId="LiveId" clId="{AAC3CADA-62E4-CE44-B595-208C26AB7841}" dt="2022-08-26T19:48:04.140" v="141" actId="1076"/>
          <ac:spMkLst>
            <pc:docMk/>
            <pc:sldMk cId="3110079620" sldId="262"/>
            <ac:spMk id="12" creationId="{61D489CE-014E-2B15-E93E-A00F839F4C3D}"/>
          </ac:spMkLst>
        </pc:spChg>
        <pc:spChg chg="mod">
          <ac:chgData name="Anthony Stanners" userId="ebbe9f312081893d" providerId="LiveId" clId="{AAC3CADA-62E4-CE44-B595-208C26AB7841}" dt="2022-08-26T19:46:58.554" v="123" actId="1076"/>
          <ac:spMkLst>
            <pc:docMk/>
            <pc:sldMk cId="3110079620" sldId="262"/>
            <ac:spMk id="13" creationId="{8585433C-6F68-E64C-8361-AF8C522D5912}"/>
          </ac:spMkLst>
        </pc:spChg>
        <pc:spChg chg="mod">
          <ac:chgData name="Anthony Stanners" userId="ebbe9f312081893d" providerId="LiveId" clId="{AAC3CADA-62E4-CE44-B595-208C26AB7841}" dt="2022-08-26T19:47:29.976" v="127" actId="1076"/>
          <ac:spMkLst>
            <pc:docMk/>
            <pc:sldMk cId="3110079620" sldId="262"/>
            <ac:spMk id="14" creationId="{A62B2B08-0F7D-22FD-CDFA-F2F76DA91F91}"/>
          </ac:spMkLst>
        </pc:spChg>
        <pc:spChg chg="add mod">
          <ac:chgData name="Anthony Stanners" userId="ebbe9f312081893d" providerId="LiveId" clId="{AAC3CADA-62E4-CE44-B595-208C26AB7841}" dt="2022-08-26T19:48:43.876" v="197" actId="20577"/>
          <ac:spMkLst>
            <pc:docMk/>
            <pc:sldMk cId="3110079620" sldId="262"/>
            <ac:spMk id="15" creationId="{824EE368-6C94-3677-FCD8-07C2C74F1C41}"/>
          </ac:spMkLst>
        </pc:spChg>
      </pc:sldChg>
      <pc:sldChg chg="addSp delSp modSp new mod">
        <pc:chgData name="Anthony Stanners" userId="ebbe9f312081893d" providerId="LiveId" clId="{AAC3CADA-62E4-CE44-B595-208C26AB7841}" dt="2022-08-26T20:30:26.059" v="1257" actId="20577"/>
        <pc:sldMkLst>
          <pc:docMk/>
          <pc:sldMk cId="1482985514" sldId="265"/>
        </pc:sldMkLst>
        <pc:spChg chg="mod">
          <ac:chgData name="Anthony Stanners" userId="ebbe9f312081893d" providerId="LiveId" clId="{AAC3CADA-62E4-CE44-B595-208C26AB7841}" dt="2022-08-26T19:50:55.634" v="214" actId="20577"/>
          <ac:spMkLst>
            <pc:docMk/>
            <pc:sldMk cId="1482985514" sldId="265"/>
            <ac:spMk id="2" creationId="{BA3BB965-A648-7C9C-4C27-C1CD826D284A}"/>
          </ac:spMkLst>
        </pc:spChg>
        <pc:spChg chg="del">
          <ac:chgData name="Anthony Stanners" userId="ebbe9f312081893d" providerId="LiveId" clId="{AAC3CADA-62E4-CE44-B595-208C26AB7841}" dt="2022-08-26T19:50:43.892" v="199" actId="478"/>
          <ac:spMkLst>
            <pc:docMk/>
            <pc:sldMk cId="1482985514" sldId="265"/>
            <ac:spMk id="3" creationId="{6436D64C-E287-4E02-FC34-4EEF52C354B5}"/>
          </ac:spMkLst>
        </pc:spChg>
        <pc:spChg chg="add mod">
          <ac:chgData name="Anthony Stanners" userId="ebbe9f312081893d" providerId="LiveId" clId="{AAC3CADA-62E4-CE44-B595-208C26AB7841}" dt="2022-08-26T19:56:26.936" v="355" actId="1582"/>
          <ac:spMkLst>
            <pc:docMk/>
            <pc:sldMk cId="1482985514" sldId="265"/>
            <ac:spMk id="4" creationId="{BCDB6769-3262-16CD-B7E6-B392AADDB3DC}"/>
          </ac:spMkLst>
        </pc:spChg>
        <pc:spChg chg="add mod">
          <ac:chgData name="Anthony Stanners" userId="ebbe9f312081893d" providerId="LiveId" clId="{AAC3CADA-62E4-CE44-B595-208C26AB7841}" dt="2022-08-26T20:30:26.059" v="1257" actId="20577"/>
          <ac:spMkLst>
            <pc:docMk/>
            <pc:sldMk cId="1482985514" sldId="265"/>
            <ac:spMk id="5" creationId="{A9CCFE20-4B69-D667-5E34-8AE654CD4E9C}"/>
          </ac:spMkLst>
        </pc:spChg>
        <pc:spChg chg="add mod">
          <ac:chgData name="Anthony Stanners" userId="ebbe9f312081893d" providerId="LiveId" clId="{AAC3CADA-62E4-CE44-B595-208C26AB7841}" dt="2022-08-26T19:54:09.232" v="289" actId="207"/>
          <ac:spMkLst>
            <pc:docMk/>
            <pc:sldMk cId="1482985514" sldId="265"/>
            <ac:spMk id="6" creationId="{0252B618-A11A-0A67-9120-8BBEF880B5B4}"/>
          </ac:spMkLst>
        </pc:spChg>
        <pc:spChg chg="add mod">
          <ac:chgData name="Anthony Stanners" userId="ebbe9f312081893d" providerId="LiveId" clId="{AAC3CADA-62E4-CE44-B595-208C26AB7841}" dt="2022-08-26T19:52:58.350" v="258" actId="20577"/>
          <ac:spMkLst>
            <pc:docMk/>
            <pc:sldMk cId="1482985514" sldId="265"/>
            <ac:spMk id="7" creationId="{868EE2F4-B9E2-CB47-1064-F784CDDE3529}"/>
          </ac:spMkLst>
        </pc:spChg>
        <pc:spChg chg="add mod">
          <ac:chgData name="Anthony Stanners" userId="ebbe9f312081893d" providerId="LiveId" clId="{AAC3CADA-62E4-CE44-B595-208C26AB7841}" dt="2022-08-26T19:53:09.967" v="264" actId="20577"/>
          <ac:spMkLst>
            <pc:docMk/>
            <pc:sldMk cId="1482985514" sldId="265"/>
            <ac:spMk id="8" creationId="{2CE2A8B9-1771-F74F-522F-866A913EFBBA}"/>
          </ac:spMkLst>
        </pc:spChg>
        <pc:spChg chg="add mod">
          <ac:chgData name="Anthony Stanners" userId="ebbe9f312081893d" providerId="LiveId" clId="{AAC3CADA-62E4-CE44-B595-208C26AB7841}" dt="2022-08-26T19:53:30.006" v="287" actId="20577"/>
          <ac:spMkLst>
            <pc:docMk/>
            <pc:sldMk cId="1482985514" sldId="265"/>
            <ac:spMk id="9" creationId="{FB21AEE8-13D8-3CCF-AA9F-04BDDC11A332}"/>
          </ac:spMkLst>
        </pc:spChg>
        <pc:spChg chg="add mod">
          <ac:chgData name="Anthony Stanners" userId="ebbe9f312081893d" providerId="LiveId" clId="{AAC3CADA-62E4-CE44-B595-208C26AB7841}" dt="2022-08-26T19:54:51.455" v="321" actId="313"/>
          <ac:spMkLst>
            <pc:docMk/>
            <pc:sldMk cId="1482985514" sldId="265"/>
            <ac:spMk id="10" creationId="{AB94DAD5-12F8-9EF9-294F-11203352C105}"/>
          </ac:spMkLst>
        </pc:spChg>
        <pc:spChg chg="add mod">
          <ac:chgData name="Anthony Stanners" userId="ebbe9f312081893d" providerId="LiveId" clId="{AAC3CADA-62E4-CE44-B595-208C26AB7841}" dt="2022-08-26T19:56:01.653" v="344" actId="207"/>
          <ac:spMkLst>
            <pc:docMk/>
            <pc:sldMk cId="1482985514" sldId="265"/>
            <ac:spMk id="11" creationId="{F819248D-7DE7-5FEC-9BCE-23E5AD86E99A}"/>
          </ac:spMkLst>
        </pc:spChg>
        <pc:spChg chg="add mod">
          <ac:chgData name="Anthony Stanners" userId="ebbe9f312081893d" providerId="LiveId" clId="{AAC3CADA-62E4-CE44-B595-208C26AB7841}" dt="2022-08-26T19:56:26.936" v="355" actId="1582"/>
          <ac:spMkLst>
            <pc:docMk/>
            <pc:sldMk cId="1482985514" sldId="265"/>
            <ac:spMk id="12" creationId="{2ADAF92D-6815-FD8A-A379-C80C6678DC45}"/>
          </ac:spMkLst>
        </pc:spChg>
      </pc:sldChg>
      <pc:sldChg chg="addSp modSp add mod">
        <pc:chgData name="Anthony Stanners" userId="ebbe9f312081893d" providerId="LiveId" clId="{AAC3CADA-62E4-CE44-B595-208C26AB7841}" dt="2022-08-26T20:24:54.908" v="1058" actId="1076"/>
        <pc:sldMkLst>
          <pc:docMk/>
          <pc:sldMk cId="18797997" sldId="266"/>
        </pc:sldMkLst>
        <pc:spChg chg="add mod">
          <ac:chgData name="Anthony Stanners" userId="ebbe9f312081893d" providerId="LiveId" clId="{AAC3CADA-62E4-CE44-B595-208C26AB7841}" dt="2022-08-26T20:11:34.306" v="900" actId="20577"/>
          <ac:spMkLst>
            <pc:docMk/>
            <pc:sldMk cId="18797997" sldId="266"/>
            <ac:spMk id="3" creationId="{A2E68815-F29A-B520-32FD-9E4ABFCC9B20}"/>
          </ac:spMkLst>
        </pc:spChg>
        <pc:spChg chg="mod">
          <ac:chgData name="Anthony Stanners" userId="ebbe9f312081893d" providerId="LiveId" clId="{AAC3CADA-62E4-CE44-B595-208C26AB7841}" dt="2022-08-26T20:18:05.221" v="1025" actId="1076"/>
          <ac:spMkLst>
            <pc:docMk/>
            <pc:sldMk cId="18797997" sldId="266"/>
            <ac:spMk id="4" creationId="{BCDB6769-3262-16CD-B7E6-B392AADDB3DC}"/>
          </ac:spMkLst>
        </pc:spChg>
        <pc:spChg chg="mod">
          <ac:chgData name="Anthony Stanners" userId="ebbe9f312081893d" providerId="LiveId" clId="{AAC3CADA-62E4-CE44-B595-208C26AB7841}" dt="2022-08-26T20:24:39.271" v="1056" actId="20577"/>
          <ac:spMkLst>
            <pc:docMk/>
            <pc:sldMk cId="18797997" sldId="266"/>
            <ac:spMk id="5" creationId="{A9CCFE20-4B69-D667-5E34-8AE654CD4E9C}"/>
          </ac:spMkLst>
        </pc:spChg>
        <pc:spChg chg="mod">
          <ac:chgData name="Anthony Stanners" userId="ebbe9f312081893d" providerId="LiveId" clId="{AAC3CADA-62E4-CE44-B595-208C26AB7841}" dt="2022-08-26T20:18:05.221" v="1025" actId="1076"/>
          <ac:spMkLst>
            <pc:docMk/>
            <pc:sldMk cId="18797997" sldId="266"/>
            <ac:spMk id="6" creationId="{0252B618-A11A-0A67-9120-8BBEF880B5B4}"/>
          </ac:spMkLst>
        </pc:spChg>
        <pc:spChg chg="mod">
          <ac:chgData name="Anthony Stanners" userId="ebbe9f312081893d" providerId="LiveId" clId="{AAC3CADA-62E4-CE44-B595-208C26AB7841}" dt="2022-08-26T20:18:05.221" v="1025" actId="1076"/>
          <ac:spMkLst>
            <pc:docMk/>
            <pc:sldMk cId="18797997" sldId="266"/>
            <ac:spMk id="7" creationId="{868EE2F4-B9E2-CB47-1064-F784CDDE3529}"/>
          </ac:spMkLst>
        </pc:spChg>
        <pc:spChg chg="mod">
          <ac:chgData name="Anthony Stanners" userId="ebbe9f312081893d" providerId="LiveId" clId="{AAC3CADA-62E4-CE44-B595-208C26AB7841}" dt="2022-08-26T20:18:05.221" v="1025" actId="1076"/>
          <ac:spMkLst>
            <pc:docMk/>
            <pc:sldMk cId="18797997" sldId="266"/>
            <ac:spMk id="8" creationId="{2CE2A8B9-1771-F74F-522F-866A913EFBBA}"/>
          </ac:spMkLst>
        </pc:spChg>
        <pc:spChg chg="mod">
          <ac:chgData name="Anthony Stanners" userId="ebbe9f312081893d" providerId="LiveId" clId="{AAC3CADA-62E4-CE44-B595-208C26AB7841}" dt="2022-08-26T20:18:05.221" v="1025" actId="1076"/>
          <ac:spMkLst>
            <pc:docMk/>
            <pc:sldMk cId="18797997" sldId="266"/>
            <ac:spMk id="9" creationId="{FB21AEE8-13D8-3CCF-AA9F-04BDDC11A332}"/>
          </ac:spMkLst>
        </pc:spChg>
        <pc:spChg chg="mod">
          <ac:chgData name="Anthony Stanners" userId="ebbe9f312081893d" providerId="LiveId" clId="{AAC3CADA-62E4-CE44-B595-208C26AB7841}" dt="2022-08-26T20:18:05.221" v="1025" actId="1076"/>
          <ac:spMkLst>
            <pc:docMk/>
            <pc:sldMk cId="18797997" sldId="266"/>
            <ac:spMk id="10" creationId="{AB94DAD5-12F8-9EF9-294F-11203352C105}"/>
          </ac:spMkLst>
        </pc:spChg>
        <pc:spChg chg="mod">
          <ac:chgData name="Anthony Stanners" userId="ebbe9f312081893d" providerId="LiveId" clId="{AAC3CADA-62E4-CE44-B595-208C26AB7841}" dt="2022-08-26T20:18:05.221" v="1025" actId="1076"/>
          <ac:spMkLst>
            <pc:docMk/>
            <pc:sldMk cId="18797997" sldId="266"/>
            <ac:spMk id="11" creationId="{F819248D-7DE7-5FEC-9BCE-23E5AD86E99A}"/>
          </ac:spMkLst>
        </pc:spChg>
        <pc:spChg chg="mod">
          <ac:chgData name="Anthony Stanners" userId="ebbe9f312081893d" providerId="LiveId" clId="{AAC3CADA-62E4-CE44-B595-208C26AB7841}" dt="2022-08-26T20:18:05.221" v="1025" actId="1076"/>
          <ac:spMkLst>
            <pc:docMk/>
            <pc:sldMk cId="18797997" sldId="266"/>
            <ac:spMk id="12" creationId="{2ADAF92D-6815-FD8A-A379-C80C6678DC45}"/>
          </ac:spMkLst>
        </pc:spChg>
        <pc:spChg chg="add mod">
          <ac:chgData name="Anthony Stanners" userId="ebbe9f312081893d" providerId="LiveId" clId="{AAC3CADA-62E4-CE44-B595-208C26AB7841}" dt="2022-08-26T20:18:05.221" v="1025" actId="1076"/>
          <ac:spMkLst>
            <pc:docMk/>
            <pc:sldMk cId="18797997" sldId="266"/>
            <ac:spMk id="13" creationId="{552208A6-1C40-E686-F5C8-52BAEB9C3BB0}"/>
          </ac:spMkLst>
        </pc:spChg>
        <pc:spChg chg="add mod">
          <ac:chgData name="Anthony Stanners" userId="ebbe9f312081893d" providerId="LiveId" clId="{AAC3CADA-62E4-CE44-B595-208C26AB7841}" dt="2022-08-26T20:18:11.812" v="1027" actId="14100"/>
          <ac:spMkLst>
            <pc:docMk/>
            <pc:sldMk cId="18797997" sldId="266"/>
            <ac:spMk id="14" creationId="{EC7D9318-2AEA-07DF-4C5D-9AD08FBC7D12}"/>
          </ac:spMkLst>
        </pc:spChg>
        <pc:spChg chg="add mod">
          <ac:chgData name="Anthony Stanners" userId="ebbe9f312081893d" providerId="LiveId" clId="{AAC3CADA-62E4-CE44-B595-208C26AB7841}" dt="2022-08-26T20:18:05.221" v="1025" actId="1076"/>
          <ac:spMkLst>
            <pc:docMk/>
            <pc:sldMk cId="18797997" sldId="266"/>
            <ac:spMk id="15" creationId="{EFDA4ACD-F823-AD38-7949-0B70E7D95E6E}"/>
          </ac:spMkLst>
        </pc:spChg>
        <pc:spChg chg="add mod">
          <ac:chgData name="Anthony Stanners" userId="ebbe9f312081893d" providerId="LiveId" clId="{AAC3CADA-62E4-CE44-B595-208C26AB7841}" dt="2022-08-26T20:24:54.908" v="1058" actId="1076"/>
          <ac:spMkLst>
            <pc:docMk/>
            <pc:sldMk cId="18797997" sldId="266"/>
            <ac:spMk id="16" creationId="{237B6276-918B-A570-7EA6-7958319394CD}"/>
          </ac:spMkLst>
        </pc:spChg>
      </pc:sldChg>
      <pc:sldChg chg="addSp modSp add mod ord">
        <pc:chgData name="Anthony Stanners" userId="ebbe9f312081893d" providerId="LiveId" clId="{AAC3CADA-62E4-CE44-B595-208C26AB7841}" dt="2022-08-26T20:32:03.232" v="1265" actId="108"/>
        <pc:sldMkLst>
          <pc:docMk/>
          <pc:sldMk cId="2958952629" sldId="267"/>
        </pc:sldMkLst>
        <pc:spChg chg="mod">
          <ac:chgData name="Anthony Stanners" userId="ebbe9f312081893d" providerId="LiveId" clId="{AAC3CADA-62E4-CE44-B595-208C26AB7841}" dt="2022-08-26T20:00:22.420" v="371" actId="20577"/>
          <ac:spMkLst>
            <pc:docMk/>
            <pc:sldMk cId="2958952629" sldId="267"/>
            <ac:spMk id="2" creationId="{BA3BB965-A648-7C9C-4C27-C1CD826D284A}"/>
          </ac:spMkLst>
        </pc:spChg>
        <pc:spChg chg="add mod">
          <ac:chgData name="Anthony Stanners" userId="ebbe9f312081893d" providerId="LiveId" clId="{AAC3CADA-62E4-CE44-B595-208C26AB7841}" dt="2022-08-26T20:06:04.333" v="678" actId="1076"/>
          <ac:spMkLst>
            <pc:docMk/>
            <pc:sldMk cId="2958952629" sldId="267"/>
            <ac:spMk id="3" creationId="{6D45383C-DD49-6F28-85E0-1C8FDD88510A}"/>
          </ac:spMkLst>
        </pc:spChg>
        <pc:spChg chg="mod">
          <ac:chgData name="Anthony Stanners" userId="ebbe9f312081893d" providerId="LiveId" clId="{AAC3CADA-62E4-CE44-B595-208C26AB7841}" dt="2022-08-26T20:30:32.829" v="1264" actId="6549"/>
          <ac:spMkLst>
            <pc:docMk/>
            <pc:sldMk cId="2958952629" sldId="267"/>
            <ac:spMk id="5" creationId="{A9CCFE20-4B69-D667-5E34-8AE654CD4E9C}"/>
          </ac:spMkLst>
        </pc:spChg>
        <pc:spChg chg="add mod">
          <ac:chgData name="Anthony Stanners" userId="ebbe9f312081893d" providerId="LiveId" clId="{AAC3CADA-62E4-CE44-B595-208C26AB7841}" dt="2022-08-26T20:08:00.247" v="747" actId="1076"/>
          <ac:spMkLst>
            <pc:docMk/>
            <pc:sldMk cId="2958952629" sldId="267"/>
            <ac:spMk id="13" creationId="{65C4E824-7742-2F3D-368D-9356F4733FD7}"/>
          </ac:spMkLst>
        </pc:spChg>
        <pc:spChg chg="add mod">
          <ac:chgData name="Anthony Stanners" userId="ebbe9f312081893d" providerId="LiveId" clId="{AAC3CADA-62E4-CE44-B595-208C26AB7841}" dt="2022-08-26T20:32:03.232" v="1265" actId="108"/>
          <ac:spMkLst>
            <pc:docMk/>
            <pc:sldMk cId="2958952629" sldId="267"/>
            <ac:spMk id="14" creationId="{D49B2FFE-9F28-46FE-0B36-E5E21DF475F9}"/>
          </ac:spMkLst>
        </pc:spChg>
        <pc:spChg chg="add mod">
          <ac:chgData name="Anthony Stanners" userId="ebbe9f312081893d" providerId="LiveId" clId="{AAC3CADA-62E4-CE44-B595-208C26AB7841}" dt="2022-08-26T20:03:55.136" v="544" actId="20577"/>
          <ac:spMkLst>
            <pc:docMk/>
            <pc:sldMk cId="2958952629" sldId="267"/>
            <ac:spMk id="15" creationId="{C1356F3B-958C-8F6F-2B3D-64970AE76EE9}"/>
          </ac:spMkLst>
        </pc:spChg>
        <pc:spChg chg="add mod">
          <ac:chgData name="Anthony Stanners" userId="ebbe9f312081893d" providerId="LiveId" clId="{AAC3CADA-62E4-CE44-B595-208C26AB7841}" dt="2022-08-26T20:06:17.942" v="680" actId="207"/>
          <ac:spMkLst>
            <pc:docMk/>
            <pc:sldMk cId="2958952629" sldId="267"/>
            <ac:spMk id="16" creationId="{B7B664B0-2EDD-C288-C3C3-E859FC0AEBDA}"/>
          </ac:spMkLst>
        </pc:spChg>
        <pc:spChg chg="add mod">
          <ac:chgData name="Anthony Stanners" userId="ebbe9f312081893d" providerId="LiveId" clId="{AAC3CADA-62E4-CE44-B595-208C26AB7841}" dt="2022-08-26T20:06:48.289" v="699" actId="404"/>
          <ac:spMkLst>
            <pc:docMk/>
            <pc:sldMk cId="2958952629" sldId="267"/>
            <ac:spMk id="17" creationId="{F3E040DE-ED33-133E-C8B3-2F858261A931}"/>
          </ac:spMkLst>
        </pc:spChg>
      </pc:sldChg>
      <pc:sldChg chg="addSp modSp add mod">
        <pc:chgData name="Anthony Stanners" userId="ebbe9f312081893d" providerId="LiveId" clId="{AAC3CADA-62E4-CE44-B595-208C26AB7841}" dt="2022-08-26T20:30:17.607" v="1249" actId="1076"/>
        <pc:sldMkLst>
          <pc:docMk/>
          <pc:sldMk cId="4017196240" sldId="268"/>
        </pc:sldMkLst>
        <pc:spChg chg="mod">
          <ac:chgData name="Anthony Stanners" userId="ebbe9f312081893d" providerId="LiveId" clId="{AAC3CADA-62E4-CE44-B595-208C26AB7841}" dt="2022-08-26T20:28:15.120" v="1123" actId="20577"/>
          <ac:spMkLst>
            <pc:docMk/>
            <pc:sldMk cId="4017196240" sldId="268"/>
            <ac:spMk id="2" creationId="{BA3BB965-A648-7C9C-4C27-C1CD826D284A}"/>
          </ac:spMkLst>
        </pc:spChg>
        <pc:spChg chg="add mod">
          <ac:chgData name="Anthony Stanners" userId="ebbe9f312081893d" providerId="LiveId" clId="{AAC3CADA-62E4-CE44-B595-208C26AB7841}" dt="2022-08-26T20:28:10.321" v="1117" actId="20577"/>
          <ac:spMkLst>
            <pc:docMk/>
            <pc:sldMk cId="4017196240" sldId="268"/>
            <ac:spMk id="3" creationId="{E3FFC5AB-CEB9-AABF-7A97-36B7BDE87F03}"/>
          </ac:spMkLst>
        </pc:spChg>
        <pc:spChg chg="mod">
          <ac:chgData name="Anthony Stanners" userId="ebbe9f312081893d" providerId="LiveId" clId="{AAC3CADA-62E4-CE44-B595-208C26AB7841}" dt="2022-08-26T20:29:21.302" v="1185" actId="1037"/>
          <ac:spMkLst>
            <pc:docMk/>
            <pc:sldMk cId="4017196240" sldId="268"/>
            <ac:spMk id="4" creationId="{BCDB6769-3262-16CD-B7E6-B392AADDB3DC}"/>
          </ac:spMkLst>
        </pc:spChg>
        <pc:spChg chg="mod">
          <ac:chgData name="Anthony Stanners" userId="ebbe9f312081893d" providerId="LiveId" clId="{AAC3CADA-62E4-CE44-B595-208C26AB7841}" dt="2022-08-26T20:30:07.924" v="1246" actId="20577"/>
          <ac:spMkLst>
            <pc:docMk/>
            <pc:sldMk cId="4017196240" sldId="268"/>
            <ac:spMk id="5" creationId="{A9CCFE20-4B69-D667-5E34-8AE654CD4E9C}"/>
          </ac:spMkLst>
        </pc:spChg>
        <pc:spChg chg="mod">
          <ac:chgData name="Anthony Stanners" userId="ebbe9f312081893d" providerId="LiveId" clId="{AAC3CADA-62E4-CE44-B595-208C26AB7841}" dt="2022-08-26T20:29:21.302" v="1185" actId="1037"/>
          <ac:spMkLst>
            <pc:docMk/>
            <pc:sldMk cId="4017196240" sldId="268"/>
            <ac:spMk id="6" creationId="{0252B618-A11A-0A67-9120-8BBEF880B5B4}"/>
          </ac:spMkLst>
        </pc:spChg>
        <pc:spChg chg="mod">
          <ac:chgData name="Anthony Stanners" userId="ebbe9f312081893d" providerId="LiveId" clId="{AAC3CADA-62E4-CE44-B595-208C26AB7841}" dt="2022-08-26T20:29:21.302" v="1185" actId="1037"/>
          <ac:spMkLst>
            <pc:docMk/>
            <pc:sldMk cId="4017196240" sldId="268"/>
            <ac:spMk id="7" creationId="{868EE2F4-B9E2-CB47-1064-F784CDDE3529}"/>
          </ac:spMkLst>
        </pc:spChg>
        <pc:spChg chg="mod">
          <ac:chgData name="Anthony Stanners" userId="ebbe9f312081893d" providerId="LiveId" clId="{AAC3CADA-62E4-CE44-B595-208C26AB7841}" dt="2022-08-26T20:29:21.302" v="1185" actId="1037"/>
          <ac:spMkLst>
            <pc:docMk/>
            <pc:sldMk cId="4017196240" sldId="268"/>
            <ac:spMk id="8" creationId="{2CE2A8B9-1771-F74F-522F-866A913EFBBA}"/>
          </ac:spMkLst>
        </pc:spChg>
        <pc:spChg chg="mod">
          <ac:chgData name="Anthony Stanners" userId="ebbe9f312081893d" providerId="LiveId" clId="{AAC3CADA-62E4-CE44-B595-208C26AB7841}" dt="2022-08-26T20:29:21.302" v="1185" actId="1037"/>
          <ac:spMkLst>
            <pc:docMk/>
            <pc:sldMk cId="4017196240" sldId="268"/>
            <ac:spMk id="9" creationId="{FB21AEE8-13D8-3CCF-AA9F-04BDDC11A332}"/>
          </ac:spMkLst>
        </pc:spChg>
        <pc:spChg chg="mod">
          <ac:chgData name="Anthony Stanners" userId="ebbe9f312081893d" providerId="LiveId" clId="{AAC3CADA-62E4-CE44-B595-208C26AB7841}" dt="2022-08-26T20:29:21.302" v="1185" actId="1037"/>
          <ac:spMkLst>
            <pc:docMk/>
            <pc:sldMk cId="4017196240" sldId="268"/>
            <ac:spMk id="10" creationId="{AB94DAD5-12F8-9EF9-294F-11203352C105}"/>
          </ac:spMkLst>
        </pc:spChg>
        <pc:spChg chg="mod">
          <ac:chgData name="Anthony Stanners" userId="ebbe9f312081893d" providerId="LiveId" clId="{AAC3CADA-62E4-CE44-B595-208C26AB7841}" dt="2022-08-26T20:29:21.302" v="1185" actId="1037"/>
          <ac:spMkLst>
            <pc:docMk/>
            <pc:sldMk cId="4017196240" sldId="268"/>
            <ac:spMk id="11" creationId="{F819248D-7DE7-5FEC-9BCE-23E5AD86E99A}"/>
          </ac:spMkLst>
        </pc:spChg>
        <pc:spChg chg="mod">
          <ac:chgData name="Anthony Stanners" userId="ebbe9f312081893d" providerId="LiveId" clId="{AAC3CADA-62E4-CE44-B595-208C26AB7841}" dt="2022-08-26T20:29:21.302" v="1185" actId="1037"/>
          <ac:spMkLst>
            <pc:docMk/>
            <pc:sldMk cId="4017196240" sldId="268"/>
            <ac:spMk id="12" creationId="{2ADAF92D-6815-FD8A-A379-C80C6678DC45}"/>
          </ac:spMkLst>
        </pc:spChg>
        <pc:spChg chg="add mod">
          <ac:chgData name="Anthony Stanners" userId="ebbe9f312081893d" providerId="LiveId" clId="{AAC3CADA-62E4-CE44-B595-208C26AB7841}" dt="2022-08-26T20:29:21.302" v="1185" actId="1037"/>
          <ac:spMkLst>
            <pc:docMk/>
            <pc:sldMk cId="4017196240" sldId="268"/>
            <ac:spMk id="13" creationId="{6B8E32E4-9F79-8500-C291-A81456C97167}"/>
          </ac:spMkLst>
        </pc:spChg>
        <pc:spChg chg="add mod">
          <ac:chgData name="Anthony Stanners" userId="ebbe9f312081893d" providerId="LiveId" clId="{AAC3CADA-62E4-CE44-B595-208C26AB7841}" dt="2022-08-26T20:29:21.302" v="1185" actId="1037"/>
          <ac:spMkLst>
            <pc:docMk/>
            <pc:sldMk cId="4017196240" sldId="268"/>
            <ac:spMk id="14" creationId="{224BDAF2-0C0B-D198-79F7-E02944977FE0}"/>
          </ac:spMkLst>
        </pc:spChg>
        <pc:spChg chg="add mod">
          <ac:chgData name="Anthony Stanners" userId="ebbe9f312081893d" providerId="LiveId" clId="{AAC3CADA-62E4-CE44-B595-208C26AB7841}" dt="2022-08-26T20:29:38.309" v="1214" actId="20577"/>
          <ac:spMkLst>
            <pc:docMk/>
            <pc:sldMk cId="4017196240" sldId="268"/>
            <ac:spMk id="15" creationId="{723F3F73-BF16-2E52-B92D-5256B0AC3B39}"/>
          </ac:spMkLst>
        </pc:spChg>
        <pc:spChg chg="add mod">
          <ac:chgData name="Anthony Stanners" userId="ebbe9f312081893d" providerId="LiveId" clId="{AAC3CADA-62E4-CE44-B595-208C26AB7841}" dt="2022-08-26T20:30:17.607" v="1249" actId="1076"/>
          <ac:spMkLst>
            <pc:docMk/>
            <pc:sldMk cId="4017196240" sldId="268"/>
            <ac:spMk id="16" creationId="{9880E1ED-A7F3-F090-1BE8-EB71998B403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90EAAC3-C69F-7D46-BA89-B5DC8120B9D9}" type="datetimeFigureOut">
              <a:rPr lang="en-US" smtClean="0"/>
              <a:t>8/26/22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B1883-744D-0B40-B5E1-E291C3D308E2}" type="slidenum">
              <a:rPr lang="en-US" smtClean="0"/>
              <a:t>‹#›</a:t>
            </a:fld>
            <a:endParaRPr lang="en-US"/>
          </a:p>
        </p:txBody>
      </p:sp>
    </p:spTree>
    <p:extLst>
      <p:ext uri="{BB962C8B-B14F-4D97-AF65-F5344CB8AC3E}">
        <p14:creationId xmlns:p14="http://schemas.microsoft.com/office/powerpoint/2010/main" val="257023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0EAAC3-C69F-7D46-BA89-B5DC8120B9D9}" type="datetimeFigureOut">
              <a:rPr lang="en-US" smtClean="0"/>
              <a:t>8/26/22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B1883-744D-0B40-B5E1-E291C3D308E2}" type="slidenum">
              <a:rPr lang="en-US" smtClean="0"/>
              <a:t>‹#›</a:t>
            </a:fld>
            <a:endParaRPr lang="en-US"/>
          </a:p>
        </p:txBody>
      </p:sp>
    </p:spTree>
    <p:extLst>
      <p:ext uri="{BB962C8B-B14F-4D97-AF65-F5344CB8AC3E}">
        <p14:creationId xmlns:p14="http://schemas.microsoft.com/office/powerpoint/2010/main" val="270712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0EAAC3-C69F-7D46-BA89-B5DC8120B9D9}" type="datetimeFigureOut">
              <a:rPr lang="en-US" smtClean="0"/>
              <a:t>8/26/22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B1883-744D-0B40-B5E1-E291C3D308E2}" type="slidenum">
              <a:rPr lang="en-US" smtClean="0"/>
              <a:t>‹#›</a:t>
            </a:fld>
            <a:endParaRPr lang="en-US"/>
          </a:p>
        </p:txBody>
      </p:sp>
    </p:spTree>
    <p:extLst>
      <p:ext uri="{BB962C8B-B14F-4D97-AF65-F5344CB8AC3E}">
        <p14:creationId xmlns:p14="http://schemas.microsoft.com/office/powerpoint/2010/main" val="370469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0EAAC3-C69F-7D46-BA89-B5DC8120B9D9}" type="datetimeFigureOut">
              <a:rPr lang="en-US" smtClean="0"/>
              <a:t>8/26/22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B1883-744D-0B40-B5E1-E291C3D308E2}" type="slidenum">
              <a:rPr lang="en-US" smtClean="0"/>
              <a:t>‹#›</a:t>
            </a:fld>
            <a:endParaRPr lang="en-US"/>
          </a:p>
        </p:txBody>
      </p:sp>
    </p:spTree>
    <p:extLst>
      <p:ext uri="{BB962C8B-B14F-4D97-AF65-F5344CB8AC3E}">
        <p14:creationId xmlns:p14="http://schemas.microsoft.com/office/powerpoint/2010/main" val="133310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90EAAC3-C69F-7D46-BA89-B5DC8120B9D9}" type="datetimeFigureOut">
              <a:rPr lang="en-US" smtClean="0"/>
              <a:t>8/26/22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B1883-744D-0B40-B5E1-E291C3D308E2}" type="slidenum">
              <a:rPr lang="en-US" smtClean="0"/>
              <a:t>‹#›</a:t>
            </a:fld>
            <a:endParaRPr lang="en-US"/>
          </a:p>
        </p:txBody>
      </p:sp>
    </p:spTree>
    <p:extLst>
      <p:ext uri="{BB962C8B-B14F-4D97-AF65-F5344CB8AC3E}">
        <p14:creationId xmlns:p14="http://schemas.microsoft.com/office/powerpoint/2010/main" val="24672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90EAAC3-C69F-7D46-BA89-B5DC8120B9D9}" type="datetimeFigureOut">
              <a:rPr lang="en-US" smtClean="0"/>
              <a:t>8/26/22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B1883-744D-0B40-B5E1-E291C3D308E2}" type="slidenum">
              <a:rPr lang="en-US" smtClean="0"/>
              <a:t>‹#›</a:t>
            </a:fld>
            <a:endParaRPr lang="en-US"/>
          </a:p>
        </p:txBody>
      </p:sp>
    </p:spTree>
    <p:extLst>
      <p:ext uri="{BB962C8B-B14F-4D97-AF65-F5344CB8AC3E}">
        <p14:creationId xmlns:p14="http://schemas.microsoft.com/office/powerpoint/2010/main" val="360955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90EAAC3-C69F-7D46-BA89-B5DC8120B9D9}" type="datetimeFigureOut">
              <a:rPr lang="en-US" smtClean="0"/>
              <a:t>8/26/22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B1883-744D-0B40-B5E1-E291C3D308E2}" type="slidenum">
              <a:rPr lang="en-US" smtClean="0"/>
              <a:t>‹#›</a:t>
            </a:fld>
            <a:endParaRPr lang="en-US"/>
          </a:p>
        </p:txBody>
      </p:sp>
    </p:spTree>
    <p:extLst>
      <p:ext uri="{BB962C8B-B14F-4D97-AF65-F5344CB8AC3E}">
        <p14:creationId xmlns:p14="http://schemas.microsoft.com/office/powerpoint/2010/main" val="1982605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90EAAC3-C69F-7D46-BA89-B5DC8120B9D9}" type="datetimeFigureOut">
              <a:rPr lang="en-US" smtClean="0"/>
              <a:t>8/26/22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8B1883-744D-0B40-B5E1-E291C3D308E2}" type="slidenum">
              <a:rPr lang="en-US" smtClean="0"/>
              <a:t>‹#›</a:t>
            </a:fld>
            <a:endParaRPr lang="en-US"/>
          </a:p>
        </p:txBody>
      </p:sp>
    </p:spTree>
    <p:extLst>
      <p:ext uri="{BB962C8B-B14F-4D97-AF65-F5344CB8AC3E}">
        <p14:creationId xmlns:p14="http://schemas.microsoft.com/office/powerpoint/2010/main" val="327041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EAAC3-C69F-7D46-BA89-B5DC8120B9D9}" type="datetimeFigureOut">
              <a:rPr lang="en-US" smtClean="0"/>
              <a:t>8/26/22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8B1883-744D-0B40-B5E1-E291C3D308E2}" type="slidenum">
              <a:rPr lang="en-US" smtClean="0"/>
              <a:t>‹#›</a:t>
            </a:fld>
            <a:endParaRPr lang="en-US"/>
          </a:p>
        </p:txBody>
      </p:sp>
    </p:spTree>
    <p:extLst>
      <p:ext uri="{BB962C8B-B14F-4D97-AF65-F5344CB8AC3E}">
        <p14:creationId xmlns:p14="http://schemas.microsoft.com/office/powerpoint/2010/main" val="251308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90EAAC3-C69F-7D46-BA89-B5DC8120B9D9}" type="datetimeFigureOut">
              <a:rPr lang="en-US" smtClean="0"/>
              <a:t>8/26/22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B1883-744D-0B40-B5E1-E291C3D308E2}" type="slidenum">
              <a:rPr lang="en-US" smtClean="0"/>
              <a:t>‹#›</a:t>
            </a:fld>
            <a:endParaRPr lang="en-US"/>
          </a:p>
        </p:txBody>
      </p:sp>
    </p:spTree>
    <p:extLst>
      <p:ext uri="{BB962C8B-B14F-4D97-AF65-F5344CB8AC3E}">
        <p14:creationId xmlns:p14="http://schemas.microsoft.com/office/powerpoint/2010/main" val="203182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90EAAC3-C69F-7D46-BA89-B5DC8120B9D9}" type="datetimeFigureOut">
              <a:rPr lang="en-US" smtClean="0"/>
              <a:t>8/26/22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B1883-744D-0B40-B5E1-E291C3D308E2}" type="slidenum">
              <a:rPr lang="en-US" smtClean="0"/>
              <a:t>‹#›</a:t>
            </a:fld>
            <a:endParaRPr lang="en-US"/>
          </a:p>
        </p:txBody>
      </p:sp>
    </p:spTree>
    <p:extLst>
      <p:ext uri="{BB962C8B-B14F-4D97-AF65-F5344CB8AC3E}">
        <p14:creationId xmlns:p14="http://schemas.microsoft.com/office/powerpoint/2010/main" val="833717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EAAC3-C69F-7D46-BA89-B5DC8120B9D9}" type="datetimeFigureOut">
              <a:rPr lang="en-US" smtClean="0"/>
              <a:t>8/26/22</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B1883-744D-0B40-B5E1-E291C3D308E2}" type="slidenum">
              <a:rPr lang="en-US" smtClean="0"/>
              <a:t>‹#›</a:t>
            </a:fld>
            <a:endParaRPr lang="en-US"/>
          </a:p>
        </p:txBody>
      </p:sp>
    </p:spTree>
    <p:extLst>
      <p:ext uri="{BB962C8B-B14F-4D97-AF65-F5344CB8AC3E}">
        <p14:creationId xmlns:p14="http://schemas.microsoft.com/office/powerpoint/2010/main" val="2388686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8D3D5-65D1-DE9E-32FB-D09BB49F77AE}"/>
              </a:ext>
            </a:extLst>
          </p:cNvPr>
          <p:cNvSpPr txBox="1"/>
          <p:nvPr/>
        </p:nvSpPr>
        <p:spPr>
          <a:xfrm>
            <a:off x="2459421" y="525518"/>
            <a:ext cx="4351282" cy="400110"/>
          </a:xfrm>
          <a:prstGeom prst="rect">
            <a:avLst/>
          </a:prstGeom>
          <a:noFill/>
        </p:spPr>
        <p:txBody>
          <a:bodyPr wrap="square" rtlCol="0">
            <a:spAutoFit/>
          </a:bodyPr>
          <a:lstStyle/>
          <a:p>
            <a:endParaRPr lang="en-GB" sz="1000" dirty="0"/>
          </a:p>
          <a:p>
            <a:endParaRPr lang="en-US" sz="1000" dirty="0"/>
          </a:p>
        </p:txBody>
      </p:sp>
      <p:sp>
        <p:nvSpPr>
          <p:cNvPr id="16" name="TextBox 15">
            <a:extLst>
              <a:ext uri="{FF2B5EF4-FFF2-40B4-BE49-F238E27FC236}">
                <a16:creationId xmlns:a16="http://schemas.microsoft.com/office/drawing/2014/main" id="{40D8E3E4-C529-F967-6A0F-3314C4DF45A1}"/>
              </a:ext>
            </a:extLst>
          </p:cNvPr>
          <p:cNvSpPr txBox="1"/>
          <p:nvPr/>
        </p:nvSpPr>
        <p:spPr>
          <a:xfrm>
            <a:off x="2902169" y="370308"/>
            <a:ext cx="4101662" cy="1631216"/>
          </a:xfrm>
          <a:prstGeom prst="rect">
            <a:avLst/>
          </a:prstGeom>
          <a:solidFill>
            <a:schemeClr val="accent1">
              <a:lumMod val="20000"/>
              <a:lumOff val="80000"/>
            </a:schemeClr>
          </a:solidFill>
          <a:ln>
            <a:solidFill>
              <a:schemeClr val="accent1"/>
            </a:solidFill>
          </a:ln>
        </p:spPr>
        <p:txBody>
          <a:bodyPr wrap="square" rtlCol="0">
            <a:spAutoFit/>
          </a:bodyPr>
          <a:lstStyle/>
          <a:p>
            <a:r>
              <a:rPr lang="en-GB" sz="1000" b="1" u="sng" dirty="0"/>
              <a:t>App </a:t>
            </a:r>
            <a:r>
              <a:rPr lang="en-GB" sz="1000" b="1" u="sng" dirty="0" err="1"/>
              <a:t>itselt</a:t>
            </a:r>
            <a:r>
              <a:rPr lang="en-GB" sz="1000" b="1" dirty="0"/>
              <a:t> (</a:t>
            </a:r>
            <a:r>
              <a:rPr lang="en-GB" sz="1000" b="1" dirty="0" err="1"/>
              <a:t>fn</a:t>
            </a:r>
            <a:r>
              <a:rPr lang="en-GB" sz="1000" b="1" dirty="0"/>
              <a:t>: </a:t>
            </a:r>
            <a:r>
              <a:rPr lang="en-GB" sz="1000" b="1" dirty="0" err="1"/>
              <a:t>MemorizeApp</a:t>
            </a:r>
            <a:r>
              <a:rPr lang="en-GB" sz="1000" b="1" dirty="0"/>
              <a:t>)</a:t>
            </a:r>
            <a:endParaRPr lang="en-GB" sz="1000" b="1" u="sng" dirty="0"/>
          </a:p>
          <a:p>
            <a:r>
              <a:rPr lang="en-GB" sz="1000" dirty="0"/>
              <a:t>@main</a:t>
            </a:r>
          </a:p>
          <a:p>
            <a:r>
              <a:rPr lang="en-GB" sz="1000" dirty="0"/>
              <a:t>struct </a:t>
            </a:r>
            <a:r>
              <a:rPr lang="en-GB" sz="1000" dirty="0" err="1"/>
              <a:t>MemorizeApp</a:t>
            </a:r>
            <a:r>
              <a:rPr lang="en-GB" sz="1000" dirty="0"/>
              <a:t>: App {</a:t>
            </a:r>
          </a:p>
          <a:p>
            <a:r>
              <a:rPr lang="en-GB" sz="1000" dirty="0"/>
              <a:t>    private let game = </a:t>
            </a:r>
            <a:r>
              <a:rPr lang="en-GB" sz="1000" dirty="0" err="1"/>
              <a:t>EmojiMemoryGame</a:t>
            </a:r>
            <a:r>
              <a:rPr lang="en-GB" sz="1000" dirty="0"/>
              <a:t>() // The </a:t>
            </a:r>
            <a:r>
              <a:rPr lang="en-GB" sz="1000" dirty="0" err="1"/>
              <a:t>ViewModel</a:t>
            </a:r>
            <a:r>
              <a:rPr lang="en-GB" sz="1000" dirty="0"/>
              <a:t> is created</a:t>
            </a:r>
          </a:p>
          <a:p>
            <a:r>
              <a:rPr lang="en-GB" sz="1000" dirty="0"/>
              <a:t>    var body: some Scene {</a:t>
            </a:r>
          </a:p>
          <a:p>
            <a:r>
              <a:rPr lang="en-GB" sz="1000" dirty="0"/>
              <a:t>        </a:t>
            </a:r>
            <a:r>
              <a:rPr lang="en-GB" sz="1000" dirty="0" err="1"/>
              <a:t>WindowGroup</a:t>
            </a:r>
            <a:r>
              <a:rPr lang="en-GB" sz="1000" dirty="0"/>
              <a:t> {</a:t>
            </a:r>
          </a:p>
          <a:p>
            <a:r>
              <a:rPr lang="en-GB" sz="1000" dirty="0"/>
              <a:t>            </a:t>
            </a:r>
            <a:r>
              <a:rPr lang="en-GB" sz="1000" dirty="0" err="1"/>
              <a:t>EmojiMemoryGameView</a:t>
            </a:r>
            <a:r>
              <a:rPr lang="en-GB" sz="1000" dirty="0"/>
              <a:t>(game: game) // … and passed to the View</a:t>
            </a:r>
          </a:p>
          <a:p>
            <a:r>
              <a:rPr lang="en-GB" sz="1000" dirty="0"/>
              <a:t>        }</a:t>
            </a:r>
          </a:p>
          <a:p>
            <a:r>
              <a:rPr lang="en-GB" sz="1000" dirty="0"/>
              <a:t>    }</a:t>
            </a:r>
          </a:p>
          <a:p>
            <a:r>
              <a:rPr lang="en-GB" sz="1000" dirty="0"/>
              <a:t>}</a:t>
            </a:r>
          </a:p>
        </p:txBody>
      </p:sp>
      <p:sp>
        <p:nvSpPr>
          <p:cNvPr id="17" name="TextBox 16">
            <a:extLst>
              <a:ext uri="{FF2B5EF4-FFF2-40B4-BE49-F238E27FC236}">
                <a16:creationId xmlns:a16="http://schemas.microsoft.com/office/drawing/2014/main" id="{31A96F6C-502B-2FB3-052C-4060A4CF7672}"/>
              </a:ext>
            </a:extLst>
          </p:cNvPr>
          <p:cNvSpPr txBox="1"/>
          <p:nvPr/>
        </p:nvSpPr>
        <p:spPr>
          <a:xfrm>
            <a:off x="5544208" y="4505959"/>
            <a:ext cx="3489434" cy="1169551"/>
          </a:xfrm>
          <a:prstGeom prst="rect">
            <a:avLst/>
          </a:prstGeom>
          <a:solidFill>
            <a:schemeClr val="accent1">
              <a:lumMod val="20000"/>
              <a:lumOff val="80000"/>
            </a:schemeClr>
          </a:solidFill>
          <a:ln>
            <a:solidFill>
              <a:schemeClr val="accent1"/>
            </a:solidFill>
          </a:ln>
        </p:spPr>
        <p:txBody>
          <a:bodyPr wrap="square" rtlCol="0">
            <a:spAutoFit/>
          </a:bodyPr>
          <a:lstStyle/>
          <a:p>
            <a:r>
              <a:rPr lang="en-GB" sz="1000" b="1" u="sng" dirty="0"/>
              <a:t>The View</a:t>
            </a:r>
            <a:r>
              <a:rPr lang="en-GB" sz="1000" b="1" dirty="0"/>
              <a:t> (</a:t>
            </a:r>
            <a:r>
              <a:rPr lang="en-GB" sz="1000" b="1" dirty="0" err="1"/>
              <a:t>fn</a:t>
            </a:r>
            <a:r>
              <a:rPr lang="en-GB" sz="1000" b="1" dirty="0"/>
              <a:t>: </a:t>
            </a:r>
            <a:r>
              <a:rPr lang="en-GB" sz="1000" b="1" dirty="0" err="1"/>
              <a:t>EmojiMemoryGameView</a:t>
            </a:r>
            <a:r>
              <a:rPr lang="en-GB" sz="1000" b="1" dirty="0"/>
              <a:t>)</a:t>
            </a:r>
            <a:endParaRPr lang="en-GB" sz="1000" b="1" u="sng" dirty="0"/>
          </a:p>
          <a:p>
            <a:r>
              <a:rPr lang="en-GB" sz="1000" dirty="0"/>
              <a:t>struct </a:t>
            </a:r>
            <a:r>
              <a:rPr lang="en-GB" sz="1000" dirty="0" err="1"/>
              <a:t>EmojiMemoryGameView</a:t>
            </a:r>
            <a:r>
              <a:rPr lang="en-GB" sz="1000" dirty="0"/>
              <a:t>: View {</a:t>
            </a:r>
          </a:p>
          <a:p>
            <a:r>
              <a:rPr lang="en-GB" sz="1000" dirty="0"/>
              <a:t>    @</a:t>
            </a:r>
            <a:r>
              <a:rPr lang="en-GB" sz="1000" dirty="0" err="1"/>
              <a:t>ObservedObject</a:t>
            </a:r>
            <a:r>
              <a:rPr lang="en-GB" sz="1000" dirty="0"/>
              <a:t> var game: </a:t>
            </a:r>
            <a:r>
              <a:rPr lang="en-GB" sz="1000" dirty="0" err="1"/>
              <a:t>EmojiMemoryGame</a:t>
            </a:r>
            <a:endParaRPr lang="en-GB" sz="1000" dirty="0"/>
          </a:p>
          <a:p>
            <a:endParaRPr lang="en-GB" sz="1000" dirty="0"/>
          </a:p>
          <a:p>
            <a:endParaRPr lang="en-GB" sz="1000" dirty="0"/>
          </a:p>
          <a:p>
            <a:endParaRPr lang="en-GB" sz="1000" dirty="0"/>
          </a:p>
          <a:p>
            <a:r>
              <a:rPr lang="en-GB" sz="1000" dirty="0"/>
              <a:t>    </a:t>
            </a:r>
          </a:p>
        </p:txBody>
      </p:sp>
      <p:sp>
        <p:nvSpPr>
          <p:cNvPr id="18" name="TextBox 17">
            <a:extLst>
              <a:ext uri="{FF2B5EF4-FFF2-40B4-BE49-F238E27FC236}">
                <a16:creationId xmlns:a16="http://schemas.microsoft.com/office/drawing/2014/main" id="{B6F95EA6-18E8-008B-E263-668DA1840065}"/>
              </a:ext>
            </a:extLst>
          </p:cNvPr>
          <p:cNvSpPr txBox="1"/>
          <p:nvPr/>
        </p:nvSpPr>
        <p:spPr>
          <a:xfrm>
            <a:off x="525517" y="4505959"/>
            <a:ext cx="4277710" cy="1169551"/>
          </a:xfrm>
          <a:prstGeom prst="rect">
            <a:avLst/>
          </a:prstGeom>
          <a:solidFill>
            <a:schemeClr val="accent1">
              <a:lumMod val="20000"/>
              <a:lumOff val="80000"/>
            </a:schemeClr>
          </a:solidFill>
          <a:ln>
            <a:solidFill>
              <a:schemeClr val="accent1"/>
            </a:solidFill>
          </a:ln>
        </p:spPr>
        <p:txBody>
          <a:bodyPr wrap="square" rtlCol="0">
            <a:spAutoFit/>
          </a:bodyPr>
          <a:lstStyle>
            <a:defPPr>
              <a:defRPr lang="en-US"/>
            </a:defPPr>
            <a:lvl1pPr>
              <a:defRPr sz="1000" b="1" u="sng"/>
            </a:lvl1pPr>
          </a:lstStyle>
          <a:p>
            <a:r>
              <a:rPr lang="en-GB" dirty="0"/>
              <a:t>The Model </a:t>
            </a:r>
            <a:r>
              <a:rPr lang="en-GB" u="none" dirty="0"/>
              <a:t>(</a:t>
            </a:r>
            <a:r>
              <a:rPr lang="en-GB" u="none" dirty="0" err="1"/>
              <a:t>fn</a:t>
            </a:r>
            <a:r>
              <a:rPr lang="en-GB" u="none" dirty="0"/>
              <a:t>: </a:t>
            </a:r>
            <a:r>
              <a:rPr lang="en-GB" u="none" dirty="0" err="1"/>
              <a:t>MemoryGame</a:t>
            </a:r>
            <a:r>
              <a:rPr lang="en-GB" u="none" dirty="0"/>
              <a:t>)</a:t>
            </a:r>
          </a:p>
          <a:p>
            <a:r>
              <a:rPr lang="en-GB" b="0" u="none" dirty="0"/>
              <a:t>struct </a:t>
            </a:r>
            <a:r>
              <a:rPr lang="en-GB" b="0" u="none" dirty="0" err="1"/>
              <a:t>MemoryGame</a:t>
            </a:r>
            <a:r>
              <a:rPr lang="en-GB" b="0" u="none" dirty="0"/>
              <a:t>&lt;</a:t>
            </a:r>
            <a:r>
              <a:rPr lang="en-GB" b="0" u="none" dirty="0" err="1"/>
              <a:t>CardContent</a:t>
            </a:r>
            <a:r>
              <a:rPr lang="en-GB" b="0" u="none" dirty="0"/>
              <a:t>&gt; where </a:t>
            </a:r>
            <a:r>
              <a:rPr lang="en-GB" b="0" u="none" dirty="0" err="1"/>
              <a:t>CardContent</a:t>
            </a:r>
            <a:r>
              <a:rPr lang="en-GB" b="0" u="none" dirty="0"/>
              <a:t>: </a:t>
            </a:r>
            <a:r>
              <a:rPr lang="en-GB" b="0" u="none" dirty="0" err="1"/>
              <a:t>Equatable</a:t>
            </a:r>
            <a:r>
              <a:rPr lang="en-GB" b="0" u="none" dirty="0"/>
              <a:t> {</a:t>
            </a:r>
          </a:p>
          <a:p>
            <a:r>
              <a:rPr lang="en-GB" b="0" u="none" dirty="0"/>
              <a:t>    private(set) var cards: Array&lt;Card&gt;</a:t>
            </a:r>
          </a:p>
          <a:p>
            <a:r>
              <a:rPr lang="en-GB" b="0" u="none" dirty="0"/>
              <a:t>}</a:t>
            </a:r>
          </a:p>
          <a:p>
            <a:endParaRPr lang="en-GB" b="0" u="none" dirty="0"/>
          </a:p>
          <a:p>
            <a:endParaRPr lang="en-GB" dirty="0"/>
          </a:p>
          <a:p>
            <a:endParaRPr lang="en-GB" b="0" u="none" dirty="0"/>
          </a:p>
        </p:txBody>
      </p:sp>
      <p:sp>
        <p:nvSpPr>
          <p:cNvPr id="19" name="TextBox 18">
            <a:extLst>
              <a:ext uri="{FF2B5EF4-FFF2-40B4-BE49-F238E27FC236}">
                <a16:creationId xmlns:a16="http://schemas.microsoft.com/office/drawing/2014/main" id="{5CAE6C26-0F3F-34C4-F7C2-2EB9A9F1D605}"/>
              </a:ext>
            </a:extLst>
          </p:cNvPr>
          <p:cNvSpPr txBox="1"/>
          <p:nvPr/>
        </p:nvSpPr>
        <p:spPr>
          <a:xfrm>
            <a:off x="2902169" y="2156734"/>
            <a:ext cx="4101662" cy="1938992"/>
          </a:xfrm>
          <a:prstGeom prst="rect">
            <a:avLst/>
          </a:prstGeom>
          <a:solidFill>
            <a:schemeClr val="accent1">
              <a:lumMod val="20000"/>
              <a:lumOff val="80000"/>
            </a:schemeClr>
          </a:solidFill>
          <a:ln>
            <a:solidFill>
              <a:schemeClr val="accent1"/>
            </a:solidFill>
          </a:ln>
        </p:spPr>
        <p:txBody>
          <a:bodyPr wrap="square" rtlCol="0">
            <a:spAutoFit/>
          </a:bodyPr>
          <a:lstStyle>
            <a:defPPr>
              <a:defRPr lang="en-US"/>
            </a:defPPr>
            <a:lvl1pPr>
              <a:defRPr sz="1000" b="1" u="sng"/>
            </a:lvl1pPr>
          </a:lstStyle>
          <a:p>
            <a:r>
              <a:rPr lang="en-US" dirty="0"/>
              <a:t>The </a:t>
            </a:r>
            <a:r>
              <a:rPr lang="en-US" dirty="0" err="1"/>
              <a:t>ViewModel</a:t>
            </a:r>
            <a:r>
              <a:rPr lang="en-US" dirty="0"/>
              <a:t> </a:t>
            </a:r>
            <a:r>
              <a:rPr lang="en-US" u="none" dirty="0"/>
              <a:t>(</a:t>
            </a:r>
            <a:r>
              <a:rPr lang="en-US" u="none" dirty="0" err="1"/>
              <a:t>fn</a:t>
            </a:r>
            <a:r>
              <a:rPr lang="en-US" u="none" dirty="0"/>
              <a:t>: </a:t>
            </a:r>
            <a:r>
              <a:rPr lang="en-US" u="none" dirty="0" err="1"/>
              <a:t>EmojiMemoryGame</a:t>
            </a:r>
            <a:r>
              <a:rPr lang="en-US" u="none" dirty="0"/>
              <a:t>)</a:t>
            </a:r>
          </a:p>
          <a:p>
            <a:endParaRPr lang="en-US" dirty="0"/>
          </a:p>
          <a:p>
            <a:r>
              <a:rPr lang="en-GB" b="0" u="none" dirty="0"/>
              <a:t>class </a:t>
            </a:r>
            <a:r>
              <a:rPr lang="en-GB" b="0" u="none" dirty="0" err="1"/>
              <a:t>EmojiMemoryGame</a:t>
            </a:r>
            <a:r>
              <a:rPr lang="en-GB" b="0" u="none" dirty="0"/>
              <a:t>: </a:t>
            </a:r>
            <a:r>
              <a:rPr lang="en-GB" b="0" u="none" dirty="0" err="1"/>
              <a:t>ObservableObject</a:t>
            </a:r>
            <a:r>
              <a:rPr lang="en-GB" b="0" u="none" dirty="0"/>
              <a:t> {</a:t>
            </a:r>
          </a:p>
          <a:p>
            <a:r>
              <a:rPr lang="en-GB" b="0" u="none" dirty="0"/>
              <a:t>    private static </a:t>
            </a:r>
            <a:r>
              <a:rPr lang="en-GB" b="0" u="none" dirty="0" err="1"/>
              <a:t>func</a:t>
            </a:r>
            <a:r>
              <a:rPr lang="en-GB" b="0" u="none" dirty="0"/>
              <a:t> </a:t>
            </a:r>
            <a:r>
              <a:rPr lang="en-GB" b="0" u="none" dirty="0" err="1"/>
              <a:t>createMemoryGame</a:t>
            </a:r>
            <a:r>
              <a:rPr lang="en-GB" b="0" u="none" dirty="0"/>
              <a:t>() -&gt; </a:t>
            </a:r>
            <a:r>
              <a:rPr lang="en-GB" b="0" u="none" dirty="0" err="1"/>
              <a:t>MemoryGame</a:t>
            </a:r>
            <a:r>
              <a:rPr lang="en-GB" b="0" u="none" dirty="0"/>
              <a:t>&lt;String&gt; {</a:t>
            </a:r>
          </a:p>
          <a:p>
            <a:r>
              <a:rPr lang="en-GB" b="0" u="none" dirty="0"/>
              <a:t>        </a:t>
            </a:r>
            <a:r>
              <a:rPr lang="en-GB" b="0" u="none" dirty="0" err="1"/>
              <a:t>MemoryGame</a:t>
            </a:r>
            <a:r>
              <a:rPr lang="en-GB" b="0" u="none" dirty="0"/>
              <a:t>&lt;String&gt;(</a:t>
            </a:r>
            <a:r>
              <a:rPr lang="en-GB" b="0" u="none" dirty="0" err="1"/>
              <a:t>numberOfPairsOfCards</a:t>
            </a:r>
            <a:r>
              <a:rPr lang="en-GB" b="0" u="none" dirty="0"/>
              <a:t>: 8) { </a:t>
            </a:r>
            <a:r>
              <a:rPr lang="en-GB" b="0" u="none" dirty="0" err="1"/>
              <a:t>pairIndex</a:t>
            </a:r>
            <a:r>
              <a:rPr lang="en-GB" b="0" u="none" dirty="0"/>
              <a:t> in</a:t>
            </a:r>
          </a:p>
          <a:p>
            <a:r>
              <a:rPr lang="en-GB" b="0" u="none" dirty="0"/>
              <a:t>            vehicles[</a:t>
            </a:r>
            <a:r>
              <a:rPr lang="en-GB" b="0" u="none" dirty="0" err="1"/>
              <a:t>pairIndex</a:t>
            </a:r>
            <a:r>
              <a:rPr lang="en-GB" b="0" u="none" dirty="0"/>
              <a:t>]</a:t>
            </a:r>
          </a:p>
          <a:p>
            <a:r>
              <a:rPr lang="en-GB" b="0" u="none" dirty="0"/>
              <a:t>        }</a:t>
            </a:r>
          </a:p>
          <a:p>
            <a:r>
              <a:rPr lang="en-GB" b="0" u="none" dirty="0"/>
              <a:t>    }</a:t>
            </a:r>
          </a:p>
          <a:p>
            <a:r>
              <a:rPr lang="en-GB" b="0" u="none" dirty="0"/>
              <a:t>    @Published private var model = </a:t>
            </a:r>
            <a:r>
              <a:rPr lang="en-GB" b="0" u="none" dirty="0" err="1"/>
              <a:t>createMemoryGame</a:t>
            </a:r>
            <a:r>
              <a:rPr lang="en-GB" b="0" u="none" dirty="0"/>
              <a:t>()</a:t>
            </a:r>
          </a:p>
          <a:p>
            <a:r>
              <a:rPr lang="en-GB" b="0" u="none" dirty="0"/>
              <a:t>}</a:t>
            </a:r>
          </a:p>
          <a:p>
            <a:endParaRPr lang="en-US" dirty="0"/>
          </a:p>
          <a:p>
            <a:endParaRPr lang="en-US" dirty="0"/>
          </a:p>
        </p:txBody>
      </p:sp>
      <p:sp>
        <p:nvSpPr>
          <p:cNvPr id="20" name="TextBox 19">
            <a:extLst>
              <a:ext uri="{FF2B5EF4-FFF2-40B4-BE49-F238E27FC236}">
                <a16:creationId xmlns:a16="http://schemas.microsoft.com/office/drawing/2014/main" id="{3AEE197C-93C8-BB88-C89F-24898C4C682D}"/>
              </a:ext>
            </a:extLst>
          </p:cNvPr>
          <p:cNvSpPr txBox="1"/>
          <p:nvPr/>
        </p:nvSpPr>
        <p:spPr>
          <a:xfrm>
            <a:off x="7003830" y="370308"/>
            <a:ext cx="2434459" cy="1785104"/>
          </a:xfrm>
          <a:prstGeom prst="rect">
            <a:avLst/>
          </a:prstGeom>
          <a:solidFill>
            <a:schemeClr val="accent4">
              <a:lumMod val="20000"/>
              <a:lumOff val="80000"/>
            </a:schemeClr>
          </a:solidFill>
          <a:ln>
            <a:solidFill>
              <a:schemeClr val="accent1"/>
            </a:solidFill>
          </a:ln>
        </p:spPr>
        <p:txBody>
          <a:bodyPr wrap="square" rtlCol="0">
            <a:spAutoFit/>
          </a:bodyPr>
          <a:lstStyle/>
          <a:p>
            <a:r>
              <a:rPr lang="en-US" sz="1000" dirty="0"/>
              <a:t>(1) An instance of </a:t>
            </a:r>
            <a:r>
              <a:rPr lang="en-US" sz="1000" dirty="0" err="1"/>
              <a:t>ViewModel</a:t>
            </a:r>
            <a:r>
              <a:rPr lang="en-US" sz="1000" dirty="0"/>
              <a:t> is created here.</a:t>
            </a:r>
          </a:p>
          <a:p>
            <a:endParaRPr lang="en-US" sz="1000" dirty="0"/>
          </a:p>
          <a:p>
            <a:r>
              <a:rPr lang="en-US" sz="1000" dirty="0"/>
              <a:t>(3) The View is instantiated within </a:t>
            </a:r>
            <a:r>
              <a:rPr lang="en-US" sz="1000" dirty="0" err="1"/>
              <a:t>WindowGroup</a:t>
            </a:r>
            <a:r>
              <a:rPr lang="en-US" sz="1000" dirty="0"/>
              <a:t> </a:t>
            </a:r>
          </a:p>
          <a:p>
            <a:r>
              <a:rPr lang="en-US" sz="1000" dirty="0"/>
              <a:t>… and the </a:t>
            </a:r>
            <a:r>
              <a:rPr lang="en-US" sz="1000" dirty="0" err="1"/>
              <a:t>ViewModel</a:t>
            </a:r>
            <a:r>
              <a:rPr lang="en-US" sz="1000" dirty="0"/>
              <a:t> is passed in as its initialized</a:t>
            </a:r>
          </a:p>
          <a:p>
            <a:endParaRPr lang="en-US" sz="1000" dirty="0"/>
          </a:p>
          <a:p>
            <a:endParaRPr lang="en-US" sz="1000" dirty="0"/>
          </a:p>
          <a:p>
            <a:endParaRPr lang="en-US" sz="1000" dirty="0"/>
          </a:p>
          <a:p>
            <a:endParaRPr lang="en-US" sz="1000" dirty="0"/>
          </a:p>
        </p:txBody>
      </p:sp>
      <p:sp>
        <p:nvSpPr>
          <p:cNvPr id="21" name="TextBox 20">
            <a:extLst>
              <a:ext uri="{FF2B5EF4-FFF2-40B4-BE49-F238E27FC236}">
                <a16:creationId xmlns:a16="http://schemas.microsoft.com/office/drawing/2014/main" id="{85D3995F-3F4E-DF4B-123F-5861042DFCA9}"/>
              </a:ext>
            </a:extLst>
          </p:cNvPr>
          <p:cNvSpPr txBox="1"/>
          <p:nvPr/>
        </p:nvSpPr>
        <p:spPr>
          <a:xfrm>
            <a:off x="6995289" y="2156734"/>
            <a:ext cx="2434459" cy="1938992"/>
          </a:xfrm>
          <a:prstGeom prst="rect">
            <a:avLst/>
          </a:prstGeom>
          <a:solidFill>
            <a:schemeClr val="accent4">
              <a:lumMod val="20000"/>
              <a:lumOff val="80000"/>
            </a:schemeClr>
          </a:solidFill>
          <a:ln>
            <a:solidFill>
              <a:schemeClr val="accent1"/>
            </a:solidFill>
          </a:ln>
        </p:spPr>
        <p:txBody>
          <a:bodyPr wrap="square" rtlCol="0">
            <a:spAutoFit/>
          </a:bodyPr>
          <a:lstStyle/>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t>(2) When a </a:t>
            </a:r>
            <a:r>
              <a:rPr lang="en-US" sz="1000" dirty="0" err="1"/>
              <a:t>ViewModel</a:t>
            </a:r>
            <a:r>
              <a:rPr lang="en-US" sz="1000" dirty="0"/>
              <a:t> instance is created, the model is created at the same time.</a:t>
            </a:r>
          </a:p>
          <a:p>
            <a:endParaRPr lang="en-US" sz="1000" dirty="0"/>
          </a:p>
          <a:p>
            <a:endParaRPr lang="en-US" sz="1000" dirty="0"/>
          </a:p>
        </p:txBody>
      </p:sp>
      <p:sp>
        <p:nvSpPr>
          <p:cNvPr id="2" name="TextBox 1">
            <a:extLst>
              <a:ext uri="{FF2B5EF4-FFF2-40B4-BE49-F238E27FC236}">
                <a16:creationId xmlns:a16="http://schemas.microsoft.com/office/drawing/2014/main" id="{43AC1CDD-5907-3B0B-2669-4402B4B326AE}"/>
              </a:ext>
            </a:extLst>
          </p:cNvPr>
          <p:cNvSpPr txBox="1"/>
          <p:nvPr/>
        </p:nvSpPr>
        <p:spPr>
          <a:xfrm>
            <a:off x="1334160" y="2159122"/>
            <a:ext cx="1576552" cy="553998"/>
          </a:xfrm>
          <a:prstGeom prst="rect">
            <a:avLst/>
          </a:prstGeom>
          <a:solidFill>
            <a:schemeClr val="accent6">
              <a:lumMod val="20000"/>
              <a:lumOff val="80000"/>
            </a:schemeClr>
          </a:solidFill>
          <a:ln>
            <a:solidFill>
              <a:schemeClr val="accent1"/>
            </a:solidFill>
          </a:ln>
        </p:spPr>
        <p:txBody>
          <a:bodyPr wrap="square" rtlCol="0">
            <a:spAutoFit/>
          </a:bodyPr>
          <a:lstStyle/>
          <a:p>
            <a:pPr algn="r"/>
            <a:r>
              <a:rPr lang="en-US" sz="1000" dirty="0" err="1"/>
              <a:t>ObservableObject</a:t>
            </a:r>
            <a:endParaRPr lang="en-US" sz="1000" dirty="0"/>
          </a:p>
          <a:p>
            <a:pPr algn="r"/>
            <a:r>
              <a:rPr lang="en-US" sz="1000" dirty="0"/>
              <a:t>@Published</a:t>
            </a:r>
          </a:p>
          <a:p>
            <a:pPr algn="r"/>
            <a:r>
              <a:rPr lang="en-US" sz="1000" dirty="0" err="1"/>
              <a:t>objectWillChange.send</a:t>
            </a:r>
            <a:r>
              <a:rPr lang="en-US" sz="1000" dirty="0"/>
              <a:t>()</a:t>
            </a:r>
          </a:p>
        </p:txBody>
      </p:sp>
      <p:sp>
        <p:nvSpPr>
          <p:cNvPr id="3" name="TextBox 2">
            <a:extLst>
              <a:ext uri="{FF2B5EF4-FFF2-40B4-BE49-F238E27FC236}">
                <a16:creationId xmlns:a16="http://schemas.microsoft.com/office/drawing/2014/main" id="{0E3DA0E4-B717-A8B2-7BE5-52FE1ADEC530}"/>
              </a:ext>
            </a:extLst>
          </p:cNvPr>
          <p:cNvSpPr txBox="1"/>
          <p:nvPr/>
        </p:nvSpPr>
        <p:spPr>
          <a:xfrm>
            <a:off x="7457090" y="5675510"/>
            <a:ext cx="1576552" cy="1015663"/>
          </a:xfrm>
          <a:prstGeom prst="rect">
            <a:avLst/>
          </a:prstGeom>
          <a:solidFill>
            <a:schemeClr val="accent6">
              <a:lumMod val="20000"/>
              <a:lumOff val="80000"/>
            </a:schemeClr>
          </a:solidFill>
          <a:ln>
            <a:solidFill>
              <a:schemeClr val="accent1"/>
            </a:solidFill>
          </a:ln>
        </p:spPr>
        <p:txBody>
          <a:bodyPr wrap="square" rtlCol="0">
            <a:spAutoFit/>
          </a:bodyPr>
          <a:lstStyle/>
          <a:p>
            <a:pPr algn="r"/>
            <a:r>
              <a:rPr lang="en-US" sz="1000" dirty="0"/>
              <a:t>@</a:t>
            </a:r>
            <a:r>
              <a:rPr lang="en-US" sz="1000" dirty="0" err="1"/>
              <a:t>ObservedObject</a:t>
            </a:r>
            <a:endParaRPr lang="en-US" sz="1000" dirty="0"/>
          </a:p>
          <a:p>
            <a:pPr algn="r"/>
            <a:r>
              <a:rPr lang="en-US" sz="1000" dirty="0"/>
              <a:t>@Binding</a:t>
            </a:r>
          </a:p>
          <a:p>
            <a:pPr algn="r"/>
            <a:r>
              <a:rPr lang="en-US" sz="1000" dirty="0"/>
              <a:t>.</a:t>
            </a:r>
            <a:r>
              <a:rPr lang="en-US" sz="1000" dirty="0" err="1"/>
              <a:t>onRecieve</a:t>
            </a:r>
            <a:endParaRPr lang="en-US" sz="1000" dirty="0"/>
          </a:p>
          <a:p>
            <a:pPr algn="r"/>
            <a:r>
              <a:rPr lang="en-US" sz="1000" dirty="0"/>
              <a:t>@</a:t>
            </a:r>
            <a:r>
              <a:rPr lang="en-US" sz="1000" dirty="0" err="1"/>
              <a:t>EnvironmentObject</a:t>
            </a:r>
            <a:endParaRPr lang="en-US" sz="1000" dirty="0"/>
          </a:p>
          <a:p>
            <a:pPr algn="r"/>
            <a:r>
              <a:rPr lang="en-US" sz="1000" dirty="0"/>
              <a:t>.</a:t>
            </a:r>
            <a:r>
              <a:rPr lang="en-US" sz="1000" dirty="0" err="1"/>
              <a:t>environmentObject</a:t>
            </a:r>
            <a:r>
              <a:rPr lang="en-US" sz="1000" dirty="0"/>
              <a:t>()</a:t>
            </a:r>
          </a:p>
          <a:p>
            <a:pPr algn="r"/>
            <a:endParaRPr lang="en-US" sz="1000" dirty="0"/>
          </a:p>
        </p:txBody>
      </p:sp>
      <p:sp>
        <p:nvSpPr>
          <p:cNvPr id="5" name="TextBox 4">
            <a:extLst>
              <a:ext uri="{FF2B5EF4-FFF2-40B4-BE49-F238E27FC236}">
                <a16:creationId xmlns:a16="http://schemas.microsoft.com/office/drawing/2014/main" id="{2F7C81CE-3DDD-FDBC-A44B-7B671ADD4A03}"/>
              </a:ext>
            </a:extLst>
          </p:cNvPr>
          <p:cNvSpPr txBox="1"/>
          <p:nvPr/>
        </p:nvSpPr>
        <p:spPr>
          <a:xfrm>
            <a:off x="525517" y="5675510"/>
            <a:ext cx="1279635" cy="553998"/>
          </a:xfrm>
          <a:prstGeom prst="rect">
            <a:avLst/>
          </a:prstGeom>
          <a:solidFill>
            <a:schemeClr val="accent3">
              <a:lumMod val="20000"/>
              <a:lumOff val="80000"/>
            </a:schemeClr>
          </a:solidFill>
          <a:ln>
            <a:solidFill>
              <a:schemeClr val="accent1"/>
            </a:solidFill>
          </a:ln>
        </p:spPr>
        <p:txBody>
          <a:bodyPr wrap="square" rtlCol="0">
            <a:spAutoFit/>
          </a:bodyPr>
          <a:lstStyle/>
          <a:p>
            <a:pPr algn="ctr"/>
            <a:r>
              <a:rPr lang="en-US" sz="1000" dirty="0"/>
              <a:t>UI Independent</a:t>
            </a:r>
          </a:p>
          <a:p>
            <a:pPr algn="ctr"/>
            <a:r>
              <a:rPr lang="en-US" sz="1000" dirty="0" err="1"/>
              <a:t>Data+Logic</a:t>
            </a:r>
            <a:endParaRPr lang="en-US" sz="1000" dirty="0"/>
          </a:p>
          <a:p>
            <a:pPr algn="ctr"/>
            <a:r>
              <a:rPr lang="en-US" sz="1000" dirty="0"/>
              <a:t>“The Truth”</a:t>
            </a:r>
          </a:p>
        </p:txBody>
      </p:sp>
      <p:sp>
        <p:nvSpPr>
          <p:cNvPr id="6" name="TextBox 5">
            <a:extLst>
              <a:ext uri="{FF2B5EF4-FFF2-40B4-BE49-F238E27FC236}">
                <a16:creationId xmlns:a16="http://schemas.microsoft.com/office/drawing/2014/main" id="{152D7B17-8A27-9F71-77C8-AB3FE1E0415B}"/>
              </a:ext>
            </a:extLst>
          </p:cNvPr>
          <p:cNvSpPr txBox="1"/>
          <p:nvPr/>
        </p:nvSpPr>
        <p:spPr>
          <a:xfrm>
            <a:off x="5550776" y="5675510"/>
            <a:ext cx="1279635" cy="707886"/>
          </a:xfrm>
          <a:prstGeom prst="rect">
            <a:avLst/>
          </a:prstGeom>
          <a:solidFill>
            <a:schemeClr val="accent3">
              <a:lumMod val="20000"/>
              <a:lumOff val="80000"/>
            </a:schemeClr>
          </a:solidFill>
          <a:ln>
            <a:solidFill>
              <a:schemeClr val="accent1"/>
            </a:solidFill>
          </a:ln>
        </p:spPr>
        <p:txBody>
          <a:bodyPr wrap="square" rtlCol="0">
            <a:spAutoFit/>
          </a:bodyPr>
          <a:lstStyle/>
          <a:p>
            <a:pPr algn="ctr"/>
            <a:r>
              <a:rPr lang="en-US" sz="1000" dirty="0"/>
              <a:t>Reflects the Model</a:t>
            </a:r>
          </a:p>
          <a:p>
            <a:pPr algn="ctr"/>
            <a:r>
              <a:rPr lang="en-US" sz="1000" dirty="0"/>
              <a:t>Stateless</a:t>
            </a:r>
          </a:p>
          <a:p>
            <a:pPr algn="ctr"/>
            <a:r>
              <a:rPr lang="en-US" sz="1000" dirty="0"/>
              <a:t>Declared</a:t>
            </a:r>
          </a:p>
          <a:p>
            <a:pPr algn="ctr"/>
            <a:r>
              <a:rPr lang="en-US" sz="1000" dirty="0"/>
              <a:t>Reactive”</a:t>
            </a:r>
          </a:p>
        </p:txBody>
      </p:sp>
      <p:sp>
        <p:nvSpPr>
          <p:cNvPr id="7" name="TextBox 6">
            <a:extLst>
              <a:ext uri="{FF2B5EF4-FFF2-40B4-BE49-F238E27FC236}">
                <a16:creationId xmlns:a16="http://schemas.microsoft.com/office/drawing/2014/main" id="{BD2475CF-6EE9-F2D7-5ECA-9BEA067D1400}"/>
              </a:ext>
            </a:extLst>
          </p:cNvPr>
          <p:cNvSpPr txBox="1"/>
          <p:nvPr/>
        </p:nvSpPr>
        <p:spPr>
          <a:xfrm>
            <a:off x="1334161" y="2713120"/>
            <a:ext cx="1580822" cy="707886"/>
          </a:xfrm>
          <a:prstGeom prst="rect">
            <a:avLst/>
          </a:prstGeom>
          <a:solidFill>
            <a:schemeClr val="accent3">
              <a:lumMod val="20000"/>
              <a:lumOff val="80000"/>
            </a:schemeClr>
          </a:solidFill>
          <a:ln>
            <a:solidFill>
              <a:schemeClr val="accent1"/>
            </a:solidFill>
          </a:ln>
        </p:spPr>
        <p:txBody>
          <a:bodyPr wrap="square" rtlCol="0">
            <a:spAutoFit/>
          </a:bodyPr>
          <a:lstStyle/>
          <a:p>
            <a:pPr algn="r"/>
            <a:r>
              <a:rPr lang="en-US" sz="1000" dirty="0"/>
              <a:t>Binds View to Model</a:t>
            </a:r>
          </a:p>
          <a:p>
            <a:pPr algn="r"/>
            <a:r>
              <a:rPr lang="en-US" sz="1000" dirty="0"/>
              <a:t>Interpreter</a:t>
            </a:r>
          </a:p>
          <a:p>
            <a:pPr algn="r"/>
            <a:r>
              <a:rPr lang="en-US" sz="1000" dirty="0"/>
              <a:t>Gatekeeper</a:t>
            </a:r>
          </a:p>
          <a:p>
            <a:pPr algn="r"/>
            <a:r>
              <a:rPr lang="en-US" sz="1000" dirty="0"/>
              <a:t>Processes Intent</a:t>
            </a:r>
          </a:p>
        </p:txBody>
      </p:sp>
    </p:spTree>
    <p:extLst>
      <p:ext uri="{BB962C8B-B14F-4D97-AF65-F5344CB8AC3E}">
        <p14:creationId xmlns:p14="http://schemas.microsoft.com/office/powerpoint/2010/main" val="3916698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D0C4-BB03-AE66-B647-0D03C133C8D7}"/>
              </a:ext>
            </a:extLst>
          </p:cNvPr>
          <p:cNvSpPr>
            <a:spLocks noGrp="1"/>
          </p:cNvSpPr>
          <p:nvPr>
            <p:ph type="title"/>
          </p:nvPr>
        </p:nvSpPr>
        <p:spPr>
          <a:xfrm>
            <a:off x="681038" y="365128"/>
            <a:ext cx="8543925" cy="651642"/>
          </a:xfrm>
        </p:spPr>
        <p:txBody>
          <a:bodyPr>
            <a:normAutofit fontScale="90000"/>
          </a:bodyPr>
          <a:lstStyle/>
          <a:p>
            <a:r>
              <a:rPr lang="en-US" dirty="0"/>
              <a:t>Knowledge and Tests</a:t>
            </a:r>
          </a:p>
        </p:txBody>
      </p:sp>
      <p:sp>
        <p:nvSpPr>
          <p:cNvPr id="4" name="Rectangle 3">
            <a:extLst>
              <a:ext uri="{FF2B5EF4-FFF2-40B4-BE49-F238E27FC236}">
                <a16:creationId xmlns:a16="http://schemas.microsoft.com/office/drawing/2014/main" id="{AE83C5AD-4B42-F3FE-A2DE-96A131E38114}"/>
              </a:ext>
            </a:extLst>
          </p:cNvPr>
          <p:cNvSpPr/>
          <p:nvPr/>
        </p:nvSpPr>
        <p:spPr>
          <a:xfrm>
            <a:off x="681038" y="1089036"/>
            <a:ext cx="2469931" cy="65164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Encyclopedia</a:t>
            </a:r>
          </a:p>
        </p:txBody>
      </p:sp>
      <p:sp>
        <p:nvSpPr>
          <p:cNvPr id="6" name="Rectangle 5">
            <a:extLst>
              <a:ext uri="{FF2B5EF4-FFF2-40B4-BE49-F238E27FC236}">
                <a16:creationId xmlns:a16="http://schemas.microsoft.com/office/drawing/2014/main" id="{989DF363-2D07-8125-5839-83119A1AC7D2}"/>
              </a:ext>
            </a:extLst>
          </p:cNvPr>
          <p:cNvSpPr/>
          <p:nvPr/>
        </p:nvSpPr>
        <p:spPr>
          <a:xfrm>
            <a:off x="2325907" y="2155835"/>
            <a:ext cx="2708549" cy="651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KnowItemTypeName</a:t>
            </a:r>
            <a:endParaRPr lang="en-US" dirty="0"/>
          </a:p>
        </p:txBody>
      </p:sp>
      <p:sp>
        <p:nvSpPr>
          <p:cNvPr id="9" name="Rectangle 8">
            <a:extLst>
              <a:ext uri="{FF2B5EF4-FFF2-40B4-BE49-F238E27FC236}">
                <a16:creationId xmlns:a16="http://schemas.microsoft.com/office/drawing/2014/main" id="{D039F6BB-E4E4-A58C-A63B-F5F15F16B743}"/>
              </a:ext>
            </a:extLst>
          </p:cNvPr>
          <p:cNvSpPr/>
          <p:nvPr/>
        </p:nvSpPr>
        <p:spPr>
          <a:xfrm>
            <a:off x="2325906" y="5338046"/>
            <a:ext cx="2708549" cy="651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KnowItemTypeEffecDef</a:t>
            </a:r>
            <a:endParaRPr lang="en-US" dirty="0"/>
          </a:p>
        </p:txBody>
      </p:sp>
      <p:sp>
        <p:nvSpPr>
          <p:cNvPr id="10" name="TextBox 9">
            <a:extLst>
              <a:ext uri="{FF2B5EF4-FFF2-40B4-BE49-F238E27FC236}">
                <a16:creationId xmlns:a16="http://schemas.microsoft.com/office/drawing/2014/main" id="{A03BC2BF-60F5-F3C6-9D52-CA8D14AE331A}"/>
              </a:ext>
            </a:extLst>
          </p:cNvPr>
          <p:cNvSpPr txBox="1"/>
          <p:nvPr/>
        </p:nvSpPr>
        <p:spPr>
          <a:xfrm>
            <a:off x="2478306" y="3778057"/>
            <a:ext cx="2098651" cy="1277273"/>
          </a:xfrm>
          <a:prstGeom prst="rect">
            <a:avLst/>
          </a:prstGeom>
          <a:noFill/>
        </p:spPr>
        <p:txBody>
          <a:bodyPr wrap="none" rtlCol="0">
            <a:spAutoFit/>
          </a:bodyPr>
          <a:lstStyle/>
          <a:p>
            <a:r>
              <a:rPr lang="en-GB" sz="1100" dirty="0"/>
              <a:t>    </a:t>
            </a:r>
            <a:r>
              <a:rPr lang="en-GB" sz="1100" b="1" dirty="0"/>
              <a:t>case</a:t>
            </a:r>
            <a:r>
              <a:rPr lang="en-GB" sz="1100" dirty="0"/>
              <a:t> </a:t>
            </a:r>
            <a:r>
              <a:rPr lang="en-GB" sz="1100" dirty="0" err="1"/>
              <a:t>TypeNames</a:t>
            </a:r>
            <a:endParaRPr lang="en-GB" sz="1100" dirty="0"/>
          </a:p>
          <a:p>
            <a:r>
              <a:rPr lang="en-GB" sz="1100" dirty="0"/>
              <a:t>    </a:t>
            </a:r>
            <a:r>
              <a:rPr lang="en-GB" sz="1100" b="1" dirty="0"/>
              <a:t>case</a:t>
            </a:r>
            <a:r>
              <a:rPr lang="en-GB" sz="1100" dirty="0"/>
              <a:t> </a:t>
            </a:r>
            <a:r>
              <a:rPr lang="en-GB" sz="1100" dirty="0" err="1"/>
              <a:t>TypeColours</a:t>
            </a:r>
            <a:endParaRPr lang="en-GB" sz="1100" dirty="0"/>
          </a:p>
          <a:p>
            <a:r>
              <a:rPr lang="en-GB" sz="1100" dirty="0"/>
              <a:t>    </a:t>
            </a:r>
            <a:r>
              <a:rPr lang="en-GB" sz="1100" b="1" dirty="0"/>
              <a:t>case</a:t>
            </a:r>
            <a:r>
              <a:rPr lang="en-GB" sz="1100" dirty="0"/>
              <a:t> </a:t>
            </a:r>
            <a:r>
              <a:rPr lang="en-GB" sz="1100" dirty="0" err="1"/>
              <a:t>TypeImages</a:t>
            </a:r>
            <a:endParaRPr lang="en-GB" sz="1100" dirty="0"/>
          </a:p>
          <a:p>
            <a:r>
              <a:rPr lang="en-GB" sz="1100" dirty="0"/>
              <a:t>    </a:t>
            </a:r>
            <a:r>
              <a:rPr lang="en-GB" sz="1100" b="1" dirty="0"/>
              <a:t>case</a:t>
            </a:r>
            <a:r>
              <a:rPr lang="en-GB" sz="1100" dirty="0"/>
              <a:t> </a:t>
            </a:r>
            <a:r>
              <a:rPr lang="en-GB" sz="1100" dirty="0" err="1"/>
              <a:t>TypeEffectivenessAttack</a:t>
            </a:r>
            <a:endParaRPr lang="en-GB" sz="1100" dirty="0"/>
          </a:p>
          <a:p>
            <a:r>
              <a:rPr lang="en-GB" sz="1100" dirty="0"/>
              <a:t>    </a:t>
            </a:r>
            <a:r>
              <a:rPr lang="en-GB" sz="1100" b="1" dirty="0"/>
              <a:t>case</a:t>
            </a:r>
            <a:r>
              <a:rPr lang="en-GB" sz="1100" dirty="0"/>
              <a:t> </a:t>
            </a:r>
            <a:r>
              <a:rPr lang="en-GB" sz="1100" dirty="0" err="1"/>
              <a:t>TypeEffectivenessDefense</a:t>
            </a:r>
            <a:endParaRPr lang="en-GB" sz="1100" dirty="0"/>
          </a:p>
          <a:p>
            <a:r>
              <a:rPr lang="en-GB" sz="1100" dirty="0"/>
              <a:t>    </a:t>
            </a:r>
            <a:r>
              <a:rPr lang="en-GB" sz="1100" b="1" dirty="0"/>
              <a:t>case</a:t>
            </a:r>
            <a:r>
              <a:rPr lang="en-GB" sz="1100" dirty="0"/>
              <a:t> </a:t>
            </a:r>
            <a:r>
              <a:rPr lang="en-GB" sz="1100" dirty="0" err="1"/>
              <a:t>AnotherKindOfKnowledge</a:t>
            </a:r>
            <a:endParaRPr lang="en-GB" sz="1100" dirty="0"/>
          </a:p>
          <a:p>
            <a:endParaRPr lang="en-US" sz="1100" dirty="0"/>
          </a:p>
        </p:txBody>
      </p:sp>
      <p:sp>
        <p:nvSpPr>
          <p:cNvPr id="11" name="Rectangle 10">
            <a:extLst>
              <a:ext uri="{FF2B5EF4-FFF2-40B4-BE49-F238E27FC236}">
                <a16:creationId xmlns:a16="http://schemas.microsoft.com/office/drawing/2014/main" id="{AF006C38-56A2-702B-5018-B7B419929F26}"/>
              </a:ext>
            </a:extLst>
          </p:cNvPr>
          <p:cNvSpPr/>
          <p:nvPr/>
        </p:nvSpPr>
        <p:spPr>
          <a:xfrm>
            <a:off x="2478307" y="2308235"/>
            <a:ext cx="2708549" cy="651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KnowItemTypeName</a:t>
            </a:r>
            <a:endParaRPr lang="en-US" dirty="0"/>
          </a:p>
        </p:txBody>
      </p:sp>
      <p:sp>
        <p:nvSpPr>
          <p:cNvPr id="12" name="Rectangle 11">
            <a:extLst>
              <a:ext uri="{FF2B5EF4-FFF2-40B4-BE49-F238E27FC236}">
                <a16:creationId xmlns:a16="http://schemas.microsoft.com/office/drawing/2014/main" id="{9B790D3D-E05C-AC12-764E-1B4324CE260F}"/>
              </a:ext>
            </a:extLst>
          </p:cNvPr>
          <p:cNvSpPr/>
          <p:nvPr/>
        </p:nvSpPr>
        <p:spPr>
          <a:xfrm>
            <a:off x="2630707" y="2460635"/>
            <a:ext cx="2708549" cy="651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KnowItemTypeName</a:t>
            </a:r>
            <a:endParaRPr lang="en-US" dirty="0"/>
          </a:p>
        </p:txBody>
      </p:sp>
      <p:sp>
        <p:nvSpPr>
          <p:cNvPr id="13" name="Rectangle 12">
            <a:extLst>
              <a:ext uri="{FF2B5EF4-FFF2-40B4-BE49-F238E27FC236}">
                <a16:creationId xmlns:a16="http://schemas.microsoft.com/office/drawing/2014/main" id="{80206B00-FCD3-4DA2-B595-824AB476C783}"/>
              </a:ext>
            </a:extLst>
          </p:cNvPr>
          <p:cNvSpPr/>
          <p:nvPr/>
        </p:nvSpPr>
        <p:spPr>
          <a:xfrm>
            <a:off x="2478306" y="5490446"/>
            <a:ext cx="2708549" cy="651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KnowItemTypeEffecDef</a:t>
            </a:r>
            <a:endParaRPr lang="en-US" dirty="0"/>
          </a:p>
        </p:txBody>
      </p:sp>
      <p:sp>
        <p:nvSpPr>
          <p:cNvPr id="14" name="Rectangle 13">
            <a:extLst>
              <a:ext uri="{FF2B5EF4-FFF2-40B4-BE49-F238E27FC236}">
                <a16:creationId xmlns:a16="http://schemas.microsoft.com/office/drawing/2014/main" id="{D4ECB524-DC0C-37D2-AF14-A00CC0566E45}"/>
              </a:ext>
            </a:extLst>
          </p:cNvPr>
          <p:cNvSpPr/>
          <p:nvPr/>
        </p:nvSpPr>
        <p:spPr>
          <a:xfrm>
            <a:off x="2630706" y="5642846"/>
            <a:ext cx="2708549" cy="651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KnowItemTypeEffecDef</a:t>
            </a:r>
            <a:endParaRPr lang="en-US" dirty="0"/>
          </a:p>
        </p:txBody>
      </p:sp>
      <p:sp>
        <p:nvSpPr>
          <p:cNvPr id="15" name="Rectangle 14">
            <a:extLst>
              <a:ext uri="{FF2B5EF4-FFF2-40B4-BE49-F238E27FC236}">
                <a16:creationId xmlns:a16="http://schemas.microsoft.com/office/drawing/2014/main" id="{137B9713-81DA-F3E5-5205-E0D75D0043F1}"/>
              </a:ext>
            </a:extLst>
          </p:cNvPr>
          <p:cNvSpPr/>
          <p:nvPr/>
        </p:nvSpPr>
        <p:spPr>
          <a:xfrm>
            <a:off x="681038" y="1745188"/>
            <a:ext cx="2469931" cy="25364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EncyclopediaTraits</a:t>
            </a:r>
            <a:endParaRPr lang="en-US" dirty="0">
              <a:solidFill>
                <a:schemeClr val="tx1"/>
              </a:solidFill>
            </a:endParaRPr>
          </a:p>
        </p:txBody>
      </p:sp>
      <p:sp>
        <p:nvSpPr>
          <p:cNvPr id="16" name="Rectangle 15">
            <a:extLst>
              <a:ext uri="{FF2B5EF4-FFF2-40B4-BE49-F238E27FC236}">
                <a16:creationId xmlns:a16="http://schemas.microsoft.com/office/drawing/2014/main" id="{2A7D3001-FCBF-264F-DBCD-048187267979}"/>
              </a:ext>
            </a:extLst>
          </p:cNvPr>
          <p:cNvSpPr/>
          <p:nvPr/>
        </p:nvSpPr>
        <p:spPr>
          <a:xfrm>
            <a:off x="2630706" y="3105062"/>
            <a:ext cx="2708549" cy="25364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KnowItemTraits</a:t>
            </a:r>
            <a:endParaRPr lang="en-US" dirty="0">
              <a:solidFill>
                <a:schemeClr val="tx1"/>
              </a:solidFill>
            </a:endParaRPr>
          </a:p>
        </p:txBody>
      </p:sp>
      <p:sp>
        <p:nvSpPr>
          <p:cNvPr id="18" name="Rectangle 17">
            <a:extLst>
              <a:ext uri="{FF2B5EF4-FFF2-40B4-BE49-F238E27FC236}">
                <a16:creationId xmlns:a16="http://schemas.microsoft.com/office/drawing/2014/main" id="{FF7F23A7-E92A-A2E0-B889-BAC06E45A8FB}"/>
              </a:ext>
            </a:extLst>
          </p:cNvPr>
          <p:cNvSpPr/>
          <p:nvPr/>
        </p:nvSpPr>
        <p:spPr>
          <a:xfrm>
            <a:off x="2630706" y="6303692"/>
            <a:ext cx="2708549" cy="25364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KnowItemTraits</a:t>
            </a:r>
            <a:endParaRPr lang="en-US" dirty="0">
              <a:solidFill>
                <a:schemeClr val="tx1"/>
              </a:solidFill>
            </a:endParaRPr>
          </a:p>
        </p:txBody>
      </p:sp>
      <p:sp>
        <p:nvSpPr>
          <p:cNvPr id="19" name="TextBox 18">
            <a:extLst>
              <a:ext uri="{FF2B5EF4-FFF2-40B4-BE49-F238E27FC236}">
                <a16:creationId xmlns:a16="http://schemas.microsoft.com/office/drawing/2014/main" id="{C4E8E482-33A9-A5F2-2048-DE8A1B948A0B}"/>
              </a:ext>
            </a:extLst>
          </p:cNvPr>
          <p:cNvSpPr txBox="1"/>
          <p:nvPr/>
        </p:nvSpPr>
        <p:spPr>
          <a:xfrm>
            <a:off x="1024858" y="2449390"/>
            <a:ext cx="1072666" cy="369332"/>
          </a:xfrm>
          <a:prstGeom prst="rect">
            <a:avLst/>
          </a:prstGeom>
          <a:noFill/>
        </p:spPr>
        <p:txBody>
          <a:bodyPr wrap="none" rtlCol="0">
            <a:spAutoFit/>
          </a:bodyPr>
          <a:lstStyle/>
          <a:p>
            <a:r>
              <a:rPr lang="en-US" dirty="0"/>
              <a:t>Volume 1</a:t>
            </a:r>
          </a:p>
        </p:txBody>
      </p:sp>
      <p:sp>
        <p:nvSpPr>
          <p:cNvPr id="20" name="TextBox 19">
            <a:extLst>
              <a:ext uri="{FF2B5EF4-FFF2-40B4-BE49-F238E27FC236}">
                <a16:creationId xmlns:a16="http://schemas.microsoft.com/office/drawing/2014/main" id="{65F5A439-CC61-2CB4-AB02-86DF5AD2DDEC}"/>
              </a:ext>
            </a:extLst>
          </p:cNvPr>
          <p:cNvSpPr txBox="1"/>
          <p:nvPr/>
        </p:nvSpPr>
        <p:spPr>
          <a:xfrm>
            <a:off x="1024857" y="5631601"/>
            <a:ext cx="1077474" cy="369332"/>
          </a:xfrm>
          <a:prstGeom prst="rect">
            <a:avLst/>
          </a:prstGeom>
          <a:noFill/>
        </p:spPr>
        <p:txBody>
          <a:bodyPr wrap="none" rtlCol="0">
            <a:spAutoFit/>
          </a:bodyPr>
          <a:lstStyle/>
          <a:p>
            <a:r>
              <a:rPr lang="en-US" dirty="0"/>
              <a:t>Volume n</a:t>
            </a:r>
          </a:p>
        </p:txBody>
      </p:sp>
      <p:sp>
        <p:nvSpPr>
          <p:cNvPr id="23" name="Rectangle 22">
            <a:extLst>
              <a:ext uri="{FF2B5EF4-FFF2-40B4-BE49-F238E27FC236}">
                <a16:creationId xmlns:a16="http://schemas.microsoft.com/office/drawing/2014/main" id="{AC78D720-E4BA-D784-BAD8-844DA17474CC}"/>
              </a:ext>
            </a:extLst>
          </p:cNvPr>
          <p:cNvSpPr/>
          <p:nvPr/>
        </p:nvSpPr>
        <p:spPr>
          <a:xfrm>
            <a:off x="6344455" y="2155835"/>
            <a:ext cx="2708549" cy="65164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TestTypeName</a:t>
            </a:r>
            <a:endParaRPr lang="en-US" dirty="0">
              <a:solidFill>
                <a:schemeClr val="tx1"/>
              </a:solidFill>
            </a:endParaRPr>
          </a:p>
        </p:txBody>
      </p:sp>
      <p:sp>
        <p:nvSpPr>
          <p:cNvPr id="24" name="Rectangle 23">
            <a:extLst>
              <a:ext uri="{FF2B5EF4-FFF2-40B4-BE49-F238E27FC236}">
                <a16:creationId xmlns:a16="http://schemas.microsoft.com/office/drawing/2014/main" id="{8B645C15-0C75-0591-6909-7176348398FF}"/>
              </a:ext>
            </a:extLst>
          </p:cNvPr>
          <p:cNvSpPr/>
          <p:nvPr/>
        </p:nvSpPr>
        <p:spPr>
          <a:xfrm>
            <a:off x="6496855" y="2308235"/>
            <a:ext cx="2708549" cy="65164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TestTypeName</a:t>
            </a:r>
            <a:endParaRPr lang="en-US" dirty="0">
              <a:solidFill>
                <a:schemeClr val="tx1"/>
              </a:solidFill>
            </a:endParaRPr>
          </a:p>
        </p:txBody>
      </p:sp>
      <p:sp>
        <p:nvSpPr>
          <p:cNvPr id="25" name="Rectangle 24">
            <a:extLst>
              <a:ext uri="{FF2B5EF4-FFF2-40B4-BE49-F238E27FC236}">
                <a16:creationId xmlns:a16="http://schemas.microsoft.com/office/drawing/2014/main" id="{682677EB-15BB-6BF6-FD14-28F3BBE63EDC}"/>
              </a:ext>
            </a:extLst>
          </p:cNvPr>
          <p:cNvSpPr/>
          <p:nvPr/>
        </p:nvSpPr>
        <p:spPr>
          <a:xfrm>
            <a:off x="6649255" y="2460635"/>
            <a:ext cx="2708549" cy="65164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TestTypeName</a:t>
            </a:r>
            <a:endParaRPr lang="en-US" dirty="0">
              <a:solidFill>
                <a:schemeClr val="tx1"/>
              </a:solidFill>
            </a:endParaRPr>
          </a:p>
        </p:txBody>
      </p:sp>
      <p:sp>
        <p:nvSpPr>
          <p:cNvPr id="26" name="Rectangle 25">
            <a:extLst>
              <a:ext uri="{FF2B5EF4-FFF2-40B4-BE49-F238E27FC236}">
                <a16:creationId xmlns:a16="http://schemas.microsoft.com/office/drawing/2014/main" id="{2BED458F-8185-0BF0-5C9F-EFE7EF1CFA0B}"/>
              </a:ext>
            </a:extLst>
          </p:cNvPr>
          <p:cNvSpPr/>
          <p:nvPr/>
        </p:nvSpPr>
        <p:spPr>
          <a:xfrm>
            <a:off x="6344454" y="5336837"/>
            <a:ext cx="2708549" cy="65164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TestTypeEffecDef</a:t>
            </a:r>
            <a:endParaRPr lang="en-US" dirty="0">
              <a:solidFill>
                <a:schemeClr val="tx1"/>
              </a:solidFill>
            </a:endParaRPr>
          </a:p>
        </p:txBody>
      </p:sp>
      <p:sp>
        <p:nvSpPr>
          <p:cNvPr id="27" name="Rectangle 26">
            <a:extLst>
              <a:ext uri="{FF2B5EF4-FFF2-40B4-BE49-F238E27FC236}">
                <a16:creationId xmlns:a16="http://schemas.microsoft.com/office/drawing/2014/main" id="{86A67844-9939-670D-331F-2F89EF7A8AD7}"/>
              </a:ext>
            </a:extLst>
          </p:cNvPr>
          <p:cNvSpPr/>
          <p:nvPr/>
        </p:nvSpPr>
        <p:spPr>
          <a:xfrm>
            <a:off x="6496854" y="5489237"/>
            <a:ext cx="2708549" cy="65164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TestTypeEffecDef</a:t>
            </a:r>
            <a:endParaRPr lang="en-US" dirty="0">
              <a:solidFill>
                <a:schemeClr val="tx1"/>
              </a:solidFill>
            </a:endParaRPr>
          </a:p>
        </p:txBody>
      </p:sp>
      <p:sp>
        <p:nvSpPr>
          <p:cNvPr id="28" name="Rectangle 27">
            <a:extLst>
              <a:ext uri="{FF2B5EF4-FFF2-40B4-BE49-F238E27FC236}">
                <a16:creationId xmlns:a16="http://schemas.microsoft.com/office/drawing/2014/main" id="{C65FFFA4-6EB7-EA96-CA06-EDBCD4E02BEF}"/>
              </a:ext>
            </a:extLst>
          </p:cNvPr>
          <p:cNvSpPr/>
          <p:nvPr/>
        </p:nvSpPr>
        <p:spPr>
          <a:xfrm>
            <a:off x="6649254" y="5641637"/>
            <a:ext cx="2708549" cy="65164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TestTypeEffecDef</a:t>
            </a:r>
            <a:endParaRPr lang="en-US" dirty="0">
              <a:solidFill>
                <a:schemeClr val="tx1"/>
              </a:solidFill>
            </a:endParaRPr>
          </a:p>
        </p:txBody>
      </p:sp>
      <p:sp>
        <p:nvSpPr>
          <p:cNvPr id="30" name="Rectangle 29">
            <a:extLst>
              <a:ext uri="{FF2B5EF4-FFF2-40B4-BE49-F238E27FC236}">
                <a16:creationId xmlns:a16="http://schemas.microsoft.com/office/drawing/2014/main" id="{81B090D5-4C5C-877B-2E4F-8827EC1E4BB2}"/>
              </a:ext>
            </a:extLst>
          </p:cNvPr>
          <p:cNvSpPr/>
          <p:nvPr/>
        </p:nvSpPr>
        <p:spPr>
          <a:xfrm>
            <a:off x="6649254" y="3105061"/>
            <a:ext cx="2708549" cy="25364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TestTraits</a:t>
            </a:r>
            <a:endParaRPr lang="en-US" dirty="0">
              <a:solidFill>
                <a:schemeClr val="tx1"/>
              </a:solidFill>
            </a:endParaRPr>
          </a:p>
        </p:txBody>
      </p:sp>
      <p:sp>
        <p:nvSpPr>
          <p:cNvPr id="31" name="Rectangle 30">
            <a:extLst>
              <a:ext uri="{FF2B5EF4-FFF2-40B4-BE49-F238E27FC236}">
                <a16:creationId xmlns:a16="http://schemas.microsoft.com/office/drawing/2014/main" id="{A82F0C1B-ED47-E038-B99D-C281FF1730A7}"/>
              </a:ext>
            </a:extLst>
          </p:cNvPr>
          <p:cNvSpPr/>
          <p:nvPr/>
        </p:nvSpPr>
        <p:spPr>
          <a:xfrm>
            <a:off x="6649254" y="6293279"/>
            <a:ext cx="2708549" cy="25364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TestTraits</a:t>
            </a:r>
            <a:endParaRPr lang="en-US" dirty="0">
              <a:solidFill>
                <a:schemeClr val="tx1"/>
              </a:solidFill>
            </a:endParaRPr>
          </a:p>
        </p:txBody>
      </p:sp>
      <p:sp>
        <p:nvSpPr>
          <p:cNvPr id="32" name="TextBox 31">
            <a:extLst>
              <a:ext uri="{FF2B5EF4-FFF2-40B4-BE49-F238E27FC236}">
                <a16:creationId xmlns:a16="http://schemas.microsoft.com/office/drawing/2014/main" id="{5782AFE2-F51E-8A92-031E-C0910FF6DEEC}"/>
              </a:ext>
            </a:extLst>
          </p:cNvPr>
          <p:cNvSpPr txBox="1"/>
          <p:nvPr/>
        </p:nvSpPr>
        <p:spPr>
          <a:xfrm>
            <a:off x="5507483" y="2566134"/>
            <a:ext cx="697627" cy="461665"/>
          </a:xfrm>
          <a:prstGeom prst="rect">
            <a:avLst/>
          </a:prstGeom>
          <a:noFill/>
        </p:spPr>
        <p:txBody>
          <a:bodyPr wrap="none" rtlCol="0">
            <a:spAutoFit/>
          </a:bodyPr>
          <a:lstStyle/>
          <a:p>
            <a:pPr algn="ctr"/>
            <a:r>
              <a:rPr lang="en-US" sz="1200" dirty="0"/>
              <a:t>1:1</a:t>
            </a:r>
          </a:p>
          <a:p>
            <a:pPr algn="ctr"/>
            <a:r>
              <a:rPr lang="en-US" sz="1200" dirty="0"/>
              <a:t>Same ID</a:t>
            </a:r>
          </a:p>
        </p:txBody>
      </p:sp>
      <p:sp>
        <p:nvSpPr>
          <p:cNvPr id="33" name="Rectangle 32">
            <a:extLst>
              <a:ext uri="{FF2B5EF4-FFF2-40B4-BE49-F238E27FC236}">
                <a16:creationId xmlns:a16="http://schemas.microsoft.com/office/drawing/2014/main" id="{6D2222B9-8789-FFDE-B550-31D4A95CA26B}"/>
              </a:ext>
            </a:extLst>
          </p:cNvPr>
          <p:cNvSpPr/>
          <p:nvPr/>
        </p:nvSpPr>
        <p:spPr>
          <a:xfrm>
            <a:off x="4329174" y="1089036"/>
            <a:ext cx="2469931" cy="65164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Syllabus</a:t>
            </a:r>
          </a:p>
        </p:txBody>
      </p:sp>
      <p:cxnSp>
        <p:nvCxnSpPr>
          <p:cNvPr id="35" name="Curved Connector 34">
            <a:extLst>
              <a:ext uri="{FF2B5EF4-FFF2-40B4-BE49-F238E27FC236}">
                <a16:creationId xmlns:a16="http://schemas.microsoft.com/office/drawing/2014/main" id="{EB74016F-D074-05AC-11EF-5772D67A9A06}"/>
              </a:ext>
            </a:extLst>
          </p:cNvPr>
          <p:cNvCxnSpPr>
            <a:cxnSpLocks/>
            <a:stCxn id="33" idx="2"/>
            <a:endCxn id="23" idx="1"/>
          </p:cNvCxnSpPr>
          <p:nvPr/>
        </p:nvCxnSpPr>
        <p:spPr>
          <a:xfrm rot="16200000" flipH="1">
            <a:off x="5583808" y="1721009"/>
            <a:ext cx="740978" cy="78031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A014261C-FB8E-CF3C-2EA1-C19E44BE9BAC}"/>
              </a:ext>
            </a:extLst>
          </p:cNvPr>
          <p:cNvCxnSpPr>
            <a:cxnSpLocks/>
            <a:stCxn id="33" idx="2"/>
            <a:endCxn id="26" idx="1"/>
          </p:cNvCxnSpPr>
          <p:nvPr/>
        </p:nvCxnSpPr>
        <p:spPr>
          <a:xfrm rot="16200000" flipH="1">
            <a:off x="3993307" y="3311511"/>
            <a:ext cx="3921980" cy="78031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a:extLst>
              <a:ext uri="{FF2B5EF4-FFF2-40B4-BE49-F238E27FC236}">
                <a16:creationId xmlns:a16="http://schemas.microsoft.com/office/drawing/2014/main" id="{DC4C96AC-07AA-3A8B-011A-4D0371A46E77}"/>
              </a:ext>
            </a:extLst>
          </p:cNvPr>
          <p:cNvCxnSpPr>
            <a:cxnSpLocks/>
            <a:stCxn id="33" idx="2"/>
            <a:endCxn id="25" idx="1"/>
          </p:cNvCxnSpPr>
          <p:nvPr/>
        </p:nvCxnSpPr>
        <p:spPr>
          <a:xfrm rot="16200000" flipH="1">
            <a:off x="5583808" y="1721009"/>
            <a:ext cx="1045778" cy="108511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BC5839F-C650-2D9C-6DBA-542C146D00C5}"/>
              </a:ext>
            </a:extLst>
          </p:cNvPr>
          <p:cNvSpPr txBox="1"/>
          <p:nvPr/>
        </p:nvSpPr>
        <p:spPr>
          <a:xfrm>
            <a:off x="7150191" y="1049182"/>
            <a:ext cx="1988045" cy="769441"/>
          </a:xfrm>
          <a:prstGeom prst="rect">
            <a:avLst/>
          </a:prstGeom>
          <a:noFill/>
        </p:spPr>
        <p:txBody>
          <a:bodyPr wrap="none" rtlCol="0">
            <a:spAutoFit/>
          </a:bodyPr>
          <a:lstStyle/>
          <a:p>
            <a:r>
              <a:rPr lang="en-US" sz="1100" dirty="0"/>
              <a:t>A Syllabus identifies specific</a:t>
            </a:r>
          </a:p>
          <a:p>
            <a:r>
              <a:rPr lang="en-US" sz="1100" dirty="0"/>
              <a:t>Items to learn/test. </a:t>
            </a:r>
          </a:p>
          <a:p>
            <a:r>
              <a:rPr lang="en-US" sz="1100" dirty="0"/>
              <a:t>Not in the same Order or </a:t>
            </a:r>
          </a:p>
          <a:p>
            <a:r>
              <a:rPr lang="en-US" sz="1100" dirty="0"/>
              <a:t>grouping as in the Encyclopedia</a:t>
            </a:r>
          </a:p>
        </p:txBody>
      </p:sp>
      <p:sp>
        <p:nvSpPr>
          <p:cNvPr id="41" name="Rectangle 40">
            <a:extLst>
              <a:ext uri="{FF2B5EF4-FFF2-40B4-BE49-F238E27FC236}">
                <a16:creationId xmlns:a16="http://schemas.microsoft.com/office/drawing/2014/main" id="{F723D048-1A80-73F3-9D53-5DD379779374}"/>
              </a:ext>
            </a:extLst>
          </p:cNvPr>
          <p:cNvSpPr/>
          <p:nvPr/>
        </p:nvSpPr>
        <p:spPr>
          <a:xfrm>
            <a:off x="4329174" y="1740450"/>
            <a:ext cx="2469931" cy="25364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SyllabusTraits</a:t>
            </a:r>
            <a:endParaRPr lang="en-US" dirty="0">
              <a:solidFill>
                <a:schemeClr val="tx1"/>
              </a:solidFill>
            </a:endParaRPr>
          </a:p>
        </p:txBody>
      </p:sp>
    </p:spTree>
    <p:extLst>
      <p:ext uri="{BB962C8B-B14F-4D97-AF65-F5344CB8AC3E}">
        <p14:creationId xmlns:p14="http://schemas.microsoft.com/office/powerpoint/2010/main" val="157008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ED458F-8185-0BF0-5C9F-EFE7EF1CFA0B}"/>
              </a:ext>
            </a:extLst>
          </p:cNvPr>
          <p:cNvSpPr/>
          <p:nvPr/>
        </p:nvSpPr>
        <p:spPr>
          <a:xfrm>
            <a:off x="5030662" y="5336837"/>
            <a:ext cx="2708549" cy="65164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TestTypeEffecDef</a:t>
            </a:r>
            <a:endParaRPr lang="en-US" dirty="0">
              <a:solidFill>
                <a:schemeClr val="tx1"/>
              </a:solidFill>
            </a:endParaRPr>
          </a:p>
        </p:txBody>
      </p:sp>
      <p:sp>
        <p:nvSpPr>
          <p:cNvPr id="27" name="Rectangle 26">
            <a:extLst>
              <a:ext uri="{FF2B5EF4-FFF2-40B4-BE49-F238E27FC236}">
                <a16:creationId xmlns:a16="http://schemas.microsoft.com/office/drawing/2014/main" id="{86A67844-9939-670D-331F-2F89EF7A8AD7}"/>
              </a:ext>
            </a:extLst>
          </p:cNvPr>
          <p:cNvSpPr/>
          <p:nvPr/>
        </p:nvSpPr>
        <p:spPr>
          <a:xfrm>
            <a:off x="5183062" y="5489237"/>
            <a:ext cx="2708549" cy="65164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TestTypeEffecDef</a:t>
            </a:r>
            <a:endParaRPr lang="en-US" dirty="0">
              <a:solidFill>
                <a:schemeClr val="tx1"/>
              </a:solidFill>
            </a:endParaRPr>
          </a:p>
        </p:txBody>
      </p:sp>
      <p:sp>
        <p:nvSpPr>
          <p:cNvPr id="28" name="Rectangle 27">
            <a:extLst>
              <a:ext uri="{FF2B5EF4-FFF2-40B4-BE49-F238E27FC236}">
                <a16:creationId xmlns:a16="http://schemas.microsoft.com/office/drawing/2014/main" id="{C65FFFA4-6EB7-EA96-CA06-EDBCD4E02BEF}"/>
              </a:ext>
            </a:extLst>
          </p:cNvPr>
          <p:cNvSpPr/>
          <p:nvPr/>
        </p:nvSpPr>
        <p:spPr>
          <a:xfrm>
            <a:off x="5335462" y="5652147"/>
            <a:ext cx="2708549" cy="65164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TestItemTypeEffecDef</a:t>
            </a:r>
            <a:endParaRPr lang="en-US" dirty="0">
              <a:solidFill>
                <a:schemeClr val="tx1"/>
              </a:solidFill>
            </a:endParaRPr>
          </a:p>
        </p:txBody>
      </p:sp>
      <p:sp>
        <p:nvSpPr>
          <p:cNvPr id="31" name="Rectangle 30">
            <a:extLst>
              <a:ext uri="{FF2B5EF4-FFF2-40B4-BE49-F238E27FC236}">
                <a16:creationId xmlns:a16="http://schemas.microsoft.com/office/drawing/2014/main" id="{A82F0C1B-ED47-E038-B99D-C281FF1730A7}"/>
              </a:ext>
            </a:extLst>
          </p:cNvPr>
          <p:cNvSpPr/>
          <p:nvPr/>
        </p:nvSpPr>
        <p:spPr>
          <a:xfrm>
            <a:off x="5335462" y="6303789"/>
            <a:ext cx="2708549" cy="25364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TestItemTraits</a:t>
            </a:r>
            <a:endParaRPr lang="en-US" dirty="0">
              <a:solidFill>
                <a:schemeClr val="tx1"/>
              </a:solidFill>
            </a:endParaRPr>
          </a:p>
        </p:txBody>
      </p:sp>
      <p:sp>
        <p:nvSpPr>
          <p:cNvPr id="23" name="Rectangle 22">
            <a:extLst>
              <a:ext uri="{FF2B5EF4-FFF2-40B4-BE49-F238E27FC236}">
                <a16:creationId xmlns:a16="http://schemas.microsoft.com/office/drawing/2014/main" id="{AC78D720-E4BA-D784-BAD8-844DA17474CC}"/>
              </a:ext>
            </a:extLst>
          </p:cNvPr>
          <p:cNvSpPr/>
          <p:nvPr/>
        </p:nvSpPr>
        <p:spPr>
          <a:xfrm>
            <a:off x="5030672" y="2155835"/>
            <a:ext cx="2708549" cy="65164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TestTypeName</a:t>
            </a:r>
            <a:endParaRPr lang="en-US" dirty="0">
              <a:solidFill>
                <a:schemeClr val="tx1"/>
              </a:solidFill>
            </a:endParaRPr>
          </a:p>
        </p:txBody>
      </p:sp>
      <p:sp>
        <p:nvSpPr>
          <p:cNvPr id="24" name="Rectangle 23">
            <a:extLst>
              <a:ext uri="{FF2B5EF4-FFF2-40B4-BE49-F238E27FC236}">
                <a16:creationId xmlns:a16="http://schemas.microsoft.com/office/drawing/2014/main" id="{8B645C15-0C75-0591-6909-7176348398FF}"/>
              </a:ext>
            </a:extLst>
          </p:cNvPr>
          <p:cNvSpPr/>
          <p:nvPr/>
        </p:nvSpPr>
        <p:spPr>
          <a:xfrm>
            <a:off x="5183072" y="2308235"/>
            <a:ext cx="2708549" cy="65164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TestTypeName</a:t>
            </a:r>
            <a:endParaRPr lang="en-US" dirty="0">
              <a:solidFill>
                <a:schemeClr val="tx1"/>
              </a:solidFill>
            </a:endParaRPr>
          </a:p>
        </p:txBody>
      </p:sp>
      <p:sp>
        <p:nvSpPr>
          <p:cNvPr id="25" name="Rectangle 24">
            <a:extLst>
              <a:ext uri="{FF2B5EF4-FFF2-40B4-BE49-F238E27FC236}">
                <a16:creationId xmlns:a16="http://schemas.microsoft.com/office/drawing/2014/main" id="{682677EB-15BB-6BF6-FD14-28F3BBE63EDC}"/>
              </a:ext>
            </a:extLst>
          </p:cNvPr>
          <p:cNvSpPr/>
          <p:nvPr/>
        </p:nvSpPr>
        <p:spPr>
          <a:xfrm>
            <a:off x="5335472" y="2460635"/>
            <a:ext cx="2708549" cy="65164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TestItemTypeName</a:t>
            </a:r>
            <a:endParaRPr lang="en-US" dirty="0">
              <a:solidFill>
                <a:schemeClr val="tx1"/>
              </a:solidFill>
            </a:endParaRPr>
          </a:p>
        </p:txBody>
      </p:sp>
      <p:sp>
        <p:nvSpPr>
          <p:cNvPr id="30" name="Rectangle 29">
            <a:extLst>
              <a:ext uri="{FF2B5EF4-FFF2-40B4-BE49-F238E27FC236}">
                <a16:creationId xmlns:a16="http://schemas.microsoft.com/office/drawing/2014/main" id="{81B090D5-4C5C-877B-2E4F-8827EC1E4BB2}"/>
              </a:ext>
            </a:extLst>
          </p:cNvPr>
          <p:cNvSpPr/>
          <p:nvPr/>
        </p:nvSpPr>
        <p:spPr>
          <a:xfrm>
            <a:off x="5335471" y="3105061"/>
            <a:ext cx="2708549" cy="25364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TestItemTraits</a:t>
            </a:r>
            <a:endParaRPr lang="en-US" dirty="0">
              <a:solidFill>
                <a:schemeClr val="tx1"/>
              </a:solidFill>
            </a:endParaRPr>
          </a:p>
        </p:txBody>
      </p:sp>
      <p:sp>
        <p:nvSpPr>
          <p:cNvPr id="2" name="Title 1">
            <a:extLst>
              <a:ext uri="{FF2B5EF4-FFF2-40B4-BE49-F238E27FC236}">
                <a16:creationId xmlns:a16="http://schemas.microsoft.com/office/drawing/2014/main" id="{F939D0C4-BB03-AE66-B647-0D03C133C8D7}"/>
              </a:ext>
            </a:extLst>
          </p:cNvPr>
          <p:cNvSpPr>
            <a:spLocks noGrp="1"/>
          </p:cNvSpPr>
          <p:nvPr>
            <p:ph type="title"/>
          </p:nvPr>
        </p:nvSpPr>
        <p:spPr>
          <a:xfrm>
            <a:off x="681038" y="365128"/>
            <a:ext cx="8543925" cy="651642"/>
          </a:xfrm>
        </p:spPr>
        <p:txBody>
          <a:bodyPr>
            <a:normAutofit fontScale="90000"/>
          </a:bodyPr>
          <a:lstStyle/>
          <a:p>
            <a:r>
              <a:rPr lang="en-US" dirty="0"/>
              <a:t>Knowledge and Tests</a:t>
            </a:r>
          </a:p>
        </p:txBody>
      </p:sp>
      <p:sp>
        <p:nvSpPr>
          <p:cNvPr id="4" name="Rectangle 3">
            <a:extLst>
              <a:ext uri="{FF2B5EF4-FFF2-40B4-BE49-F238E27FC236}">
                <a16:creationId xmlns:a16="http://schemas.microsoft.com/office/drawing/2014/main" id="{AE83C5AD-4B42-F3FE-A2DE-96A131E38114}"/>
              </a:ext>
            </a:extLst>
          </p:cNvPr>
          <p:cNvSpPr/>
          <p:nvPr/>
        </p:nvSpPr>
        <p:spPr>
          <a:xfrm>
            <a:off x="681038" y="1089036"/>
            <a:ext cx="2469931" cy="65164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Encyclopedia</a:t>
            </a:r>
          </a:p>
        </p:txBody>
      </p:sp>
      <p:sp>
        <p:nvSpPr>
          <p:cNvPr id="6" name="Rectangle 5">
            <a:extLst>
              <a:ext uri="{FF2B5EF4-FFF2-40B4-BE49-F238E27FC236}">
                <a16:creationId xmlns:a16="http://schemas.microsoft.com/office/drawing/2014/main" id="{989DF363-2D07-8125-5839-83119A1AC7D2}"/>
              </a:ext>
            </a:extLst>
          </p:cNvPr>
          <p:cNvSpPr/>
          <p:nvPr/>
        </p:nvSpPr>
        <p:spPr>
          <a:xfrm>
            <a:off x="2325907" y="2155835"/>
            <a:ext cx="2708549" cy="651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KnowItemTypeName</a:t>
            </a:r>
            <a:endParaRPr lang="en-US" dirty="0"/>
          </a:p>
        </p:txBody>
      </p:sp>
      <p:sp>
        <p:nvSpPr>
          <p:cNvPr id="9" name="Rectangle 8">
            <a:extLst>
              <a:ext uri="{FF2B5EF4-FFF2-40B4-BE49-F238E27FC236}">
                <a16:creationId xmlns:a16="http://schemas.microsoft.com/office/drawing/2014/main" id="{D039F6BB-E4E4-A58C-A63B-F5F15F16B743}"/>
              </a:ext>
            </a:extLst>
          </p:cNvPr>
          <p:cNvSpPr/>
          <p:nvPr/>
        </p:nvSpPr>
        <p:spPr>
          <a:xfrm>
            <a:off x="2325906" y="5338046"/>
            <a:ext cx="2708549" cy="651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KnowItemTypeEffecDef</a:t>
            </a:r>
            <a:endParaRPr lang="en-US" dirty="0"/>
          </a:p>
        </p:txBody>
      </p:sp>
      <p:sp>
        <p:nvSpPr>
          <p:cNvPr id="10" name="TextBox 9">
            <a:extLst>
              <a:ext uri="{FF2B5EF4-FFF2-40B4-BE49-F238E27FC236}">
                <a16:creationId xmlns:a16="http://schemas.microsoft.com/office/drawing/2014/main" id="{A03BC2BF-60F5-F3C6-9D52-CA8D14AE331A}"/>
              </a:ext>
            </a:extLst>
          </p:cNvPr>
          <p:cNvSpPr txBox="1"/>
          <p:nvPr/>
        </p:nvSpPr>
        <p:spPr>
          <a:xfrm>
            <a:off x="2478306" y="3778057"/>
            <a:ext cx="2098651" cy="1446550"/>
          </a:xfrm>
          <a:prstGeom prst="rect">
            <a:avLst/>
          </a:prstGeom>
          <a:noFill/>
        </p:spPr>
        <p:txBody>
          <a:bodyPr wrap="none" rtlCol="0">
            <a:spAutoFit/>
          </a:bodyPr>
          <a:lstStyle/>
          <a:p>
            <a:r>
              <a:rPr lang="en-GB" sz="1100" dirty="0"/>
              <a:t>    </a:t>
            </a:r>
            <a:r>
              <a:rPr lang="en-GB" sz="1100" b="1" dirty="0"/>
              <a:t>case</a:t>
            </a:r>
            <a:r>
              <a:rPr lang="en-GB" sz="1100" dirty="0"/>
              <a:t> </a:t>
            </a:r>
            <a:r>
              <a:rPr lang="en-GB" sz="1100" dirty="0" err="1"/>
              <a:t>TypeNames</a:t>
            </a:r>
            <a:endParaRPr lang="en-GB" sz="1100" dirty="0"/>
          </a:p>
          <a:p>
            <a:r>
              <a:rPr lang="en-GB" sz="1100" dirty="0"/>
              <a:t>    </a:t>
            </a:r>
            <a:r>
              <a:rPr lang="en-GB" sz="1100" b="1" dirty="0"/>
              <a:t>case</a:t>
            </a:r>
            <a:r>
              <a:rPr lang="en-GB" sz="1100" dirty="0"/>
              <a:t> </a:t>
            </a:r>
            <a:r>
              <a:rPr lang="en-GB" sz="1100" dirty="0" err="1"/>
              <a:t>TypeColours</a:t>
            </a:r>
            <a:endParaRPr lang="en-GB" sz="1100" dirty="0"/>
          </a:p>
          <a:p>
            <a:r>
              <a:rPr lang="en-GB" sz="1100" dirty="0"/>
              <a:t>    </a:t>
            </a:r>
            <a:r>
              <a:rPr lang="en-GB" sz="1100" b="1" dirty="0"/>
              <a:t>case</a:t>
            </a:r>
            <a:r>
              <a:rPr lang="en-GB" sz="1100" dirty="0"/>
              <a:t> </a:t>
            </a:r>
            <a:r>
              <a:rPr lang="en-GB" sz="1100" dirty="0" err="1"/>
              <a:t>TypeImages</a:t>
            </a:r>
            <a:endParaRPr lang="en-GB" sz="1100" dirty="0"/>
          </a:p>
          <a:p>
            <a:r>
              <a:rPr lang="en-GB" sz="1100" dirty="0"/>
              <a:t>    </a:t>
            </a:r>
            <a:r>
              <a:rPr lang="en-GB" sz="1100" b="1" dirty="0"/>
              <a:t>case</a:t>
            </a:r>
            <a:r>
              <a:rPr lang="en-GB" sz="1100" dirty="0"/>
              <a:t> </a:t>
            </a:r>
            <a:r>
              <a:rPr lang="en-GB" sz="1100" dirty="0" err="1"/>
              <a:t>TypeKanji</a:t>
            </a:r>
            <a:endParaRPr lang="en-GB" sz="1100" dirty="0"/>
          </a:p>
          <a:p>
            <a:r>
              <a:rPr lang="en-GB" sz="1100" dirty="0"/>
              <a:t>    </a:t>
            </a:r>
            <a:r>
              <a:rPr lang="en-GB" sz="1100" b="1" dirty="0"/>
              <a:t>case</a:t>
            </a:r>
            <a:r>
              <a:rPr lang="en-GB" sz="1100" dirty="0"/>
              <a:t> </a:t>
            </a:r>
            <a:r>
              <a:rPr lang="en-GB" sz="1100" dirty="0" err="1"/>
              <a:t>TypeEffectivenessAttack</a:t>
            </a:r>
            <a:endParaRPr lang="en-GB" sz="1100" dirty="0"/>
          </a:p>
          <a:p>
            <a:r>
              <a:rPr lang="en-GB" sz="1100" dirty="0"/>
              <a:t>    </a:t>
            </a:r>
            <a:r>
              <a:rPr lang="en-GB" sz="1100" b="1" dirty="0"/>
              <a:t>case</a:t>
            </a:r>
            <a:r>
              <a:rPr lang="en-GB" sz="1100" dirty="0"/>
              <a:t> </a:t>
            </a:r>
            <a:r>
              <a:rPr lang="en-GB" sz="1100" dirty="0" err="1"/>
              <a:t>TypeEffectivenessDefense</a:t>
            </a:r>
            <a:endParaRPr lang="en-GB" sz="1100" dirty="0"/>
          </a:p>
          <a:p>
            <a:r>
              <a:rPr lang="en-GB" sz="1100" dirty="0"/>
              <a:t>    </a:t>
            </a:r>
            <a:r>
              <a:rPr lang="en-GB" sz="1100" b="1" dirty="0"/>
              <a:t>… and more</a:t>
            </a:r>
            <a:endParaRPr lang="en-GB" sz="1100" dirty="0"/>
          </a:p>
          <a:p>
            <a:endParaRPr lang="en-US" sz="1100" dirty="0"/>
          </a:p>
        </p:txBody>
      </p:sp>
      <p:sp>
        <p:nvSpPr>
          <p:cNvPr id="11" name="Rectangle 10">
            <a:extLst>
              <a:ext uri="{FF2B5EF4-FFF2-40B4-BE49-F238E27FC236}">
                <a16:creationId xmlns:a16="http://schemas.microsoft.com/office/drawing/2014/main" id="{AF006C38-56A2-702B-5018-B7B419929F26}"/>
              </a:ext>
            </a:extLst>
          </p:cNvPr>
          <p:cNvSpPr/>
          <p:nvPr/>
        </p:nvSpPr>
        <p:spPr>
          <a:xfrm>
            <a:off x="2478307" y="2308235"/>
            <a:ext cx="2708549" cy="651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KnowItemTypeName</a:t>
            </a:r>
            <a:endParaRPr lang="en-US" dirty="0"/>
          </a:p>
        </p:txBody>
      </p:sp>
      <p:sp>
        <p:nvSpPr>
          <p:cNvPr id="12" name="Rectangle 11">
            <a:extLst>
              <a:ext uri="{FF2B5EF4-FFF2-40B4-BE49-F238E27FC236}">
                <a16:creationId xmlns:a16="http://schemas.microsoft.com/office/drawing/2014/main" id="{9B790D3D-E05C-AC12-764E-1B4324CE260F}"/>
              </a:ext>
            </a:extLst>
          </p:cNvPr>
          <p:cNvSpPr/>
          <p:nvPr/>
        </p:nvSpPr>
        <p:spPr>
          <a:xfrm>
            <a:off x="2630707" y="2460635"/>
            <a:ext cx="2708549" cy="651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KnowItemTypeName</a:t>
            </a:r>
            <a:endParaRPr lang="en-US" dirty="0"/>
          </a:p>
        </p:txBody>
      </p:sp>
      <p:sp>
        <p:nvSpPr>
          <p:cNvPr id="13" name="Rectangle 12">
            <a:extLst>
              <a:ext uri="{FF2B5EF4-FFF2-40B4-BE49-F238E27FC236}">
                <a16:creationId xmlns:a16="http://schemas.microsoft.com/office/drawing/2014/main" id="{80206B00-FCD3-4DA2-B595-824AB476C783}"/>
              </a:ext>
            </a:extLst>
          </p:cNvPr>
          <p:cNvSpPr/>
          <p:nvPr/>
        </p:nvSpPr>
        <p:spPr>
          <a:xfrm>
            <a:off x="2478306" y="5490446"/>
            <a:ext cx="2708549" cy="651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KnowItemTypeEffecDef</a:t>
            </a:r>
            <a:endParaRPr lang="en-US" dirty="0"/>
          </a:p>
        </p:txBody>
      </p:sp>
      <p:sp>
        <p:nvSpPr>
          <p:cNvPr id="14" name="Rectangle 13">
            <a:extLst>
              <a:ext uri="{FF2B5EF4-FFF2-40B4-BE49-F238E27FC236}">
                <a16:creationId xmlns:a16="http://schemas.microsoft.com/office/drawing/2014/main" id="{D4ECB524-DC0C-37D2-AF14-A00CC0566E45}"/>
              </a:ext>
            </a:extLst>
          </p:cNvPr>
          <p:cNvSpPr/>
          <p:nvPr/>
        </p:nvSpPr>
        <p:spPr>
          <a:xfrm>
            <a:off x="2630706" y="5642846"/>
            <a:ext cx="2708549" cy="651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KnowItemTypeEffecDef</a:t>
            </a:r>
            <a:endParaRPr lang="en-US" dirty="0"/>
          </a:p>
        </p:txBody>
      </p:sp>
      <p:sp>
        <p:nvSpPr>
          <p:cNvPr id="15" name="Rectangle 14">
            <a:extLst>
              <a:ext uri="{FF2B5EF4-FFF2-40B4-BE49-F238E27FC236}">
                <a16:creationId xmlns:a16="http://schemas.microsoft.com/office/drawing/2014/main" id="{137B9713-81DA-F3E5-5205-E0D75D0043F1}"/>
              </a:ext>
            </a:extLst>
          </p:cNvPr>
          <p:cNvSpPr/>
          <p:nvPr/>
        </p:nvSpPr>
        <p:spPr>
          <a:xfrm>
            <a:off x="681038" y="1745188"/>
            <a:ext cx="2469931" cy="25364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EncyclopediaTraits</a:t>
            </a:r>
            <a:endParaRPr lang="en-US" dirty="0">
              <a:solidFill>
                <a:schemeClr val="tx1"/>
              </a:solidFill>
            </a:endParaRPr>
          </a:p>
        </p:txBody>
      </p:sp>
      <p:sp>
        <p:nvSpPr>
          <p:cNvPr id="16" name="Rectangle 15">
            <a:extLst>
              <a:ext uri="{FF2B5EF4-FFF2-40B4-BE49-F238E27FC236}">
                <a16:creationId xmlns:a16="http://schemas.microsoft.com/office/drawing/2014/main" id="{2A7D3001-FCBF-264F-DBCD-048187267979}"/>
              </a:ext>
            </a:extLst>
          </p:cNvPr>
          <p:cNvSpPr/>
          <p:nvPr/>
        </p:nvSpPr>
        <p:spPr>
          <a:xfrm>
            <a:off x="2630706" y="3105062"/>
            <a:ext cx="2708549" cy="25364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KnowItemTraits</a:t>
            </a:r>
            <a:endParaRPr lang="en-US" dirty="0">
              <a:solidFill>
                <a:schemeClr val="tx1"/>
              </a:solidFill>
            </a:endParaRPr>
          </a:p>
        </p:txBody>
      </p:sp>
      <p:sp>
        <p:nvSpPr>
          <p:cNvPr id="18" name="Rectangle 17">
            <a:extLst>
              <a:ext uri="{FF2B5EF4-FFF2-40B4-BE49-F238E27FC236}">
                <a16:creationId xmlns:a16="http://schemas.microsoft.com/office/drawing/2014/main" id="{FF7F23A7-E92A-A2E0-B889-BAC06E45A8FB}"/>
              </a:ext>
            </a:extLst>
          </p:cNvPr>
          <p:cNvSpPr/>
          <p:nvPr/>
        </p:nvSpPr>
        <p:spPr>
          <a:xfrm>
            <a:off x="2630706" y="6303692"/>
            <a:ext cx="2708549" cy="25364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KnowItemTraits</a:t>
            </a:r>
            <a:endParaRPr lang="en-US" dirty="0">
              <a:solidFill>
                <a:schemeClr val="tx1"/>
              </a:solidFill>
            </a:endParaRPr>
          </a:p>
        </p:txBody>
      </p:sp>
      <p:sp>
        <p:nvSpPr>
          <p:cNvPr id="33" name="Rectangle 32">
            <a:extLst>
              <a:ext uri="{FF2B5EF4-FFF2-40B4-BE49-F238E27FC236}">
                <a16:creationId xmlns:a16="http://schemas.microsoft.com/office/drawing/2014/main" id="{6D2222B9-8789-FFDE-B550-31D4A95CA26B}"/>
              </a:ext>
            </a:extLst>
          </p:cNvPr>
          <p:cNvSpPr/>
          <p:nvPr/>
        </p:nvSpPr>
        <p:spPr>
          <a:xfrm>
            <a:off x="4329174" y="1089036"/>
            <a:ext cx="2469931" cy="65164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Syllabus</a:t>
            </a:r>
          </a:p>
        </p:txBody>
      </p:sp>
      <p:sp>
        <p:nvSpPr>
          <p:cNvPr id="40" name="TextBox 39">
            <a:extLst>
              <a:ext uri="{FF2B5EF4-FFF2-40B4-BE49-F238E27FC236}">
                <a16:creationId xmlns:a16="http://schemas.microsoft.com/office/drawing/2014/main" id="{8BC5839F-C650-2D9C-6DBA-542C146D00C5}"/>
              </a:ext>
            </a:extLst>
          </p:cNvPr>
          <p:cNvSpPr txBox="1"/>
          <p:nvPr/>
        </p:nvSpPr>
        <p:spPr>
          <a:xfrm>
            <a:off x="7150191" y="1049182"/>
            <a:ext cx="1827744" cy="1015663"/>
          </a:xfrm>
          <a:prstGeom prst="rect">
            <a:avLst/>
          </a:prstGeom>
          <a:noFill/>
        </p:spPr>
        <p:txBody>
          <a:bodyPr wrap="none" rtlCol="0">
            <a:spAutoFit/>
          </a:bodyPr>
          <a:lstStyle/>
          <a:p>
            <a:r>
              <a:rPr lang="en-US" sz="1000" dirty="0"/>
              <a:t>A Syllabus identifies specific</a:t>
            </a:r>
          </a:p>
          <a:p>
            <a:r>
              <a:rPr lang="en-US" sz="1000" dirty="0"/>
              <a:t>Items to learn/test. </a:t>
            </a:r>
          </a:p>
          <a:p>
            <a:r>
              <a:rPr lang="en-US" sz="1000" dirty="0"/>
              <a:t>Not in the same Order or </a:t>
            </a:r>
          </a:p>
          <a:p>
            <a:r>
              <a:rPr lang="en-US" sz="1000" dirty="0"/>
              <a:t>grouping as in the Encyclopedia</a:t>
            </a:r>
          </a:p>
          <a:p>
            <a:endParaRPr lang="en-US" sz="1000" dirty="0"/>
          </a:p>
          <a:p>
            <a:r>
              <a:rPr lang="en-US" sz="1000" dirty="0">
                <a:solidFill>
                  <a:srgbClr val="FF0000"/>
                </a:solidFill>
              </a:rPr>
              <a:t>Array&lt;ID&gt;</a:t>
            </a:r>
          </a:p>
        </p:txBody>
      </p:sp>
      <p:sp>
        <p:nvSpPr>
          <p:cNvPr id="41" name="Rectangle 40">
            <a:extLst>
              <a:ext uri="{FF2B5EF4-FFF2-40B4-BE49-F238E27FC236}">
                <a16:creationId xmlns:a16="http://schemas.microsoft.com/office/drawing/2014/main" id="{F723D048-1A80-73F3-9D53-5DD379779374}"/>
              </a:ext>
            </a:extLst>
          </p:cNvPr>
          <p:cNvSpPr/>
          <p:nvPr/>
        </p:nvSpPr>
        <p:spPr>
          <a:xfrm>
            <a:off x="4329174" y="1740450"/>
            <a:ext cx="2469931" cy="25364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SyllabusTraits</a:t>
            </a:r>
            <a:endParaRPr lang="en-US" dirty="0">
              <a:solidFill>
                <a:schemeClr val="tx1"/>
              </a:solidFill>
            </a:endParaRPr>
          </a:p>
        </p:txBody>
      </p:sp>
      <p:sp>
        <p:nvSpPr>
          <p:cNvPr id="3" name="TextBox 2">
            <a:extLst>
              <a:ext uri="{FF2B5EF4-FFF2-40B4-BE49-F238E27FC236}">
                <a16:creationId xmlns:a16="http://schemas.microsoft.com/office/drawing/2014/main" id="{CFBB05EF-513D-8F59-7AFA-A1EF0BB1A7D7}"/>
              </a:ext>
            </a:extLst>
          </p:cNvPr>
          <p:cNvSpPr txBox="1"/>
          <p:nvPr/>
        </p:nvSpPr>
        <p:spPr>
          <a:xfrm>
            <a:off x="92603" y="2308235"/>
            <a:ext cx="2182008" cy="1277273"/>
          </a:xfrm>
          <a:prstGeom prst="rect">
            <a:avLst/>
          </a:prstGeom>
          <a:noFill/>
        </p:spPr>
        <p:txBody>
          <a:bodyPr wrap="none" rtlCol="0">
            <a:spAutoFit/>
          </a:bodyPr>
          <a:lstStyle/>
          <a:p>
            <a:r>
              <a:rPr lang="en-US" sz="1100" dirty="0"/>
              <a:t>The Encyclopedia is a dictionary of </a:t>
            </a:r>
          </a:p>
          <a:p>
            <a:r>
              <a:rPr lang="en-US" sz="1100" dirty="0"/>
              <a:t>tuples indexed by ID </a:t>
            </a:r>
          </a:p>
          <a:p>
            <a:r>
              <a:rPr lang="en-US" sz="1100" dirty="0"/>
              <a:t>Each Encyclopedia entry is a tuple</a:t>
            </a:r>
          </a:p>
          <a:p>
            <a:r>
              <a:rPr lang="en-US" sz="1100" dirty="0"/>
              <a:t>(</a:t>
            </a:r>
            <a:r>
              <a:rPr lang="en-US" sz="1100" dirty="0" err="1"/>
              <a:t>KnowledgeItem</a:t>
            </a:r>
            <a:r>
              <a:rPr lang="en-US" sz="1100" dirty="0"/>
              <a:t>, </a:t>
            </a:r>
            <a:r>
              <a:rPr lang="en-US" sz="1100" dirty="0" err="1"/>
              <a:t>TestItem</a:t>
            </a:r>
            <a:r>
              <a:rPr lang="en-US" sz="1100" dirty="0"/>
              <a:t>)</a:t>
            </a:r>
          </a:p>
          <a:p>
            <a:endParaRPr lang="en-US" sz="1100" dirty="0"/>
          </a:p>
          <a:p>
            <a:r>
              <a:rPr lang="en-US" sz="1100" dirty="0" err="1">
                <a:solidFill>
                  <a:srgbClr val="FF0000"/>
                </a:solidFill>
              </a:rPr>
              <a:t>Dictionery</a:t>
            </a:r>
            <a:r>
              <a:rPr lang="en-US" sz="1100" dirty="0">
                <a:solidFill>
                  <a:srgbClr val="FF0000"/>
                </a:solidFill>
              </a:rPr>
              <a:t>&lt; ID: (k, t)&gt;</a:t>
            </a:r>
          </a:p>
          <a:p>
            <a:endParaRPr lang="en-US" sz="1100" dirty="0"/>
          </a:p>
        </p:txBody>
      </p:sp>
    </p:spTree>
    <p:extLst>
      <p:ext uri="{BB962C8B-B14F-4D97-AF65-F5344CB8AC3E}">
        <p14:creationId xmlns:p14="http://schemas.microsoft.com/office/powerpoint/2010/main" val="2184895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434A-3944-C2A9-B551-5FAC0A23D239}"/>
              </a:ext>
            </a:extLst>
          </p:cNvPr>
          <p:cNvSpPr>
            <a:spLocks noGrp="1"/>
          </p:cNvSpPr>
          <p:nvPr>
            <p:ph type="title"/>
          </p:nvPr>
        </p:nvSpPr>
        <p:spPr>
          <a:xfrm>
            <a:off x="681038" y="365128"/>
            <a:ext cx="8543925" cy="580804"/>
          </a:xfrm>
        </p:spPr>
        <p:txBody>
          <a:bodyPr>
            <a:normAutofit fontScale="90000"/>
          </a:bodyPr>
          <a:lstStyle/>
          <a:p>
            <a:r>
              <a:rPr lang="en-US"/>
              <a:t>Teach and Quiz</a:t>
            </a:r>
          </a:p>
        </p:txBody>
      </p:sp>
      <p:sp>
        <p:nvSpPr>
          <p:cNvPr id="3" name="Content Placeholder 2">
            <a:extLst>
              <a:ext uri="{FF2B5EF4-FFF2-40B4-BE49-F238E27FC236}">
                <a16:creationId xmlns:a16="http://schemas.microsoft.com/office/drawing/2014/main" id="{80324C08-5F6F-CB79-C064-322D56E1A546}"/>
              </a:ext>
            </a:extLst>
          </p:cNvPr>
          <p:cNvSpPr>
            <a:spLocks noGrp="1"/>
          </p:cNvSpPr>
          <p:nvPr>
            <p:ph idx="1"/>
          </p:nvPr>
        </p:nvSpPr>
        <p:spPr>
          <a:xfrm>
            <a:off x="681038" y="1061545"/>
            <a:ext cx="8543925" cy="5115418"/>
          </a:xfrm>
        </p:spPr>
        <p:txBody>
          <a:bodyPr/>
          <a:lstStyle/>
          <a:p>
            <a:r>
              <a:rPr lang="en-US"/>
              <a:t>The system is primed with, say, four items to learn one at a time. The student can click back and forth through them. When he is ready he moves into Quiz mode</a:t>
            </a:r>
          </a:p>
          <a:p>
            <a:r>
              <a:rPr lang="en-US"/>
              <a:t>Quiz mode triggers the Leitner system, adding the items taught to the first box.</a:t>
            </a:r>
          </a:p>
          <a:p>
            <a:r>
              <a:rPr lang="en-US"/>
              <a:t>After some number of quiz attempts with correct answers, a few more items are taught and the cycle continues</a:t>
            </a:r>
          </a:p>
          <a:p>
            <a:r>
              <a:rPr lang="en-US"/>
              <a:t>Initially, the multiple choice pool is the same as the first four items taught </a:t>
            </a:r>
          </a:p>
        </p:txBody>
      </p:sp>
    </p:spTree>
    <p:extLst>
      <p:ext uri="{BB962C8B-B14F-4D97-AF65-F5344CB8AC3E}">
        <p14:creationId xmlns:p14="http://schemas.microsoft.com/office/powerpoint/2010/main" val="2462865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8D3D5-65D1-DE9E-32FB-D09BB49F77AE}"/>
              </a:ext>
            </a:extLst>
          </p:cNvPr>
          <p:cNvSpPr txBox="1"/>
          <p:nvPr/>
        </p:nvSpPr>
        <p:spPr>
          <a:xfrm>
            <a:off x="2459421" y="525518"/>
            <a:ext cx="4351282" cy="400110"/>
          </a:xfrm>
          <a:prstGeom prst="rect">
            <a:avLst/>
          </a:prstGeom>
          <a:noFill/>
        </p:spPr>
        <p:txBody>
          <a:bodyPr wrap="square" rtlCol="0">
            <a:spAutoFit/>
          </a:bodyPr>
          <a:lstStyle/>
          <a:p>
            <a:endParaRPr lang="en-GB" sz="1000" dirty="0"/>
          </a:p>
          <a:p>
            <a:endParaRPr lang="en-US" sz="1000" dirty="0"/>
          </a:p>
        </p:txBody>
      </p:sp>
      <p:sp>
        <p:nvSpPr>
          <p:cNvPr id="16" name="TextBox 15">
            <a:extLst>
              <a:ext uri="{FF2B5EF4-FFF2-40B4-BE49-F238E27FC236}">
                <a16:creationId xmlns:a16="http://schemas.microsoft.com/office/drawing/2014/main" id="{40D8E3E4-C529-F967-6A0F-3314C4DF45A1}"/>
              </a:ext>
            </a:extLst>
          </p:cNvPr>
          <p:cNvSpPr txBox="1"/>
          <p:nvPr/>
        </p:nvSpPr>
        <p:spPr>
          <a:xfrm>
            <a:off x="2774731" y="370308"/>
            <a:ext cx="4229100" cy="1631216"/>
          </a:xfrm>
          <a:prstGeom prst="rect">
            <a:avLst/>
          </a:prstGeom>
          <a:solidFill>
            <a:schemeClr val="accent1">
              <a:lumMod val="20000"/>
              <a:lumOff val="80000"/>
            </a:schemeClr>
          </a:solidFill>
          <a:ln>
            <a:solidFill>
              <a:schemeClr val="accent1"/>
            </a:solidFill>
          </a:ln>
        </p:spPr>
        <p:txBody>
          <a:bodyPr wrap="square" rtlCol="0">
            <a:spAutoFit/>
          </a:bodyPr>
          <a:lstStyle/>
          <a:p>
            <a:r>
              <a:rPr lang="en-GB" sz="1000" b="1" u="sng" dirty="0"/>
              <a:t>App </a:t>
            </a:r>
            <a:r>
              <a:rPr lang="en-GB" sz="1000" b="1" u="sng" dirty="0" err="1"/>
              <a:t>itselt</a:t>
            </a:r>
            <a:r>
              <a:rPr lang="en-GB" sz="1000" b="1" dirty="0"/>
              <a:t> (</a:t>
            </a:r>
            <a:r>
              <a:rPr lang="en-GB" sz="1000" b="1" dirty="0" err="1"/>
              <a:t>fn</a:t>
            </a:r>
            <a:r>
              <a:rPr lang="en-GB" sz="1000" b="1" dirty="0"/>
              <a:t>: </a:t>
            </a:r>
            <a:r>
              <a:rPr lang="en-GB" sz="1000" b="1" dirty="0" err="1"/>
              <a:t>XXXApp</a:t>
            </a:r>
            <a:r>
              <a:rPr lang="en-GB" sz="1000" b="1" dirty="0"/>
              <a:t>)</a:t>
            </a:r>
            <a:endParaRPr lang="en-GB" sz="1000" b="1" u="sng" dirty="0"/>
          </a:p>
          <a:p>
            <a:r>
              <a:rPr lang="en-GB" sz="1000" dirty="0"/>
              <a:t>@main</a:t>
            </a:r>
          </a:p>
          <a:p>
            <a:r>
              <a:rPr lang="en-GB" sz="1000" dirty="0"/>
              <a:t>struct </a:t>
            </a:r>
            <a:r>
              <a:rPr lang="en-GB" sz="1000" dirty="0" err="1"/>
              <a:t>XXXApp</a:t>
            </a:r>
            <a:r>
              <a:rPr lang="en-GB" sz="1000" dirty="0"/>
              <a:t>: App {</a:t>
            </a:r>
          </a:p>
          <a:p>
            <a:r>
              <a:rPr lang="en-GB" sz="1000" dirty="0"/>
              <a:t>    private let </a:t>
            </a:r>
            <a:r>
              <a:rPr lang="en-GB" sz="1000" dirty="0" err="1"/>
              <a:t>XXXViewModel</a:t>
            </a:r>
            <a:r>
              <a:rPr lang="en-GB" sz="1000" dirty="0"/>
              <a:t> = </a:t>
            </a:r>
            <a:r>
              <a:rPr lang="en-GB" sz="1000" dirty="0" err="1"/>
              <a:t>CXXXViewModel</a:t>
            </a:r>
            <a:r>
              <a:rPr lang="en-GB" sz="1000" dirty="0"/>
              <a:t>() // The </a:t>
            </a:r>
            <a:r>
              <a:rPr lang="en-GB" sz="1000" dirty="0" err="1"/>
              <a:t>ViewModel</a:t>
            </a:r>
            <a:r>
              <a:rPr lang="en-GB" sz="1000" dirty="0"/>
              <a:t> is created</a:t>
            </a:r>
          </a:p>
          <a:p>
            <a:r>
              <a:rPr lang="en-GB" sz="1000" dirty="0"/>
              <a:t>    var body: some Scene {</a:t>
            </a:r>
          </a:p>
          <a:p>
            <a:r>
              <a:rPr lang="en-GB" sz="1000" dirty="0"/>
              <a:t>        </a:t>
            </a:r>
            <a:r>
              <a:rPr lang="en-GB" sz="1000" dirty="0" err="1"/>
              <a:t>WindowGroup</a:t>
            </a:r>
            <a:r>
              <a:rPr lang="en-GB" sz="1000" dirty="0"/>
              <a:t> {</a:t>
            </a:r>
          </a:p>
          <a:p>
            <a:r>
              <a:rPr lang="en-GB" sz="1000" dirty="0"/>
              <a:t>            </a:t>
            </a:r>
            <a:r>
              <a:rPr lang="en-GB" sz="1000" dirty="0" err="1"/>
              <a:t>XXXView</a:t>
            </a:r>
            <a:r>
              <a:rPr lang="en-GB" sz="1000" dirty="0"/>
              <a:t>( </a:t>
            </a:r>
            <a:r>
              <a:rPr lang="en-GB" sz="1000" dirty="0" err="1"/>
              <a:t>viewModel</a:t>
            </a:r>
            <a:r>
              <a:rPr lang="en-GB" sz="1000" dirty="0"/>
              <a:t>: </a:t>
            </a:r>
            <a:r>
              <a:rPr lang="en-GB" sz="1000" dirty="0" err="1"/>
              <a:t>XXXViewModel</a:t>
            </a:r>
            <a:r>
              <a:rPr lang="en-GB" sz="1000" dirty="0"/>
              <a:t>) // … and passed to the View</a:t>
            </a:r>
          </a:p>
          <a:p>
            <a:r>
              <a:rPr lang="en-GB" sz="1000" dirty="0"/>
              <a:t>        }</a:t>
            </a:r>
          </a:p>
          <a:p>
            <a:r>
              <a:rPr lang="en-GB" sz="1000" dirty="0"/>
              <a:t>    }</a:t>
            </a:r>
          </a:p>
          <a:p>
            <a:r>
              <a:rPr lang="en-GB" sz="1000" dirty="0"/>
              <a:t>}</a:t>
            </a:r>
          </a:p>
        </p:txBody>
      </p:sp>
      <p:sp>
        <p:nvSpPr>
          <p:cNvPr id="17" name="TextBox 16">
            <a:extLst>
              <a:ext uri="{FF2B5EF4-FFF2-40B4-BE49-F238E27FC236}">
                <a16:creationId xmlns:a16="http://schemas.microsoft.com/office/drawing/2014/main" id="{31A96F6C-502B-2FB3-052C-4060A4CF7672}"/>
              </a:ext>
            </a:extLst>
          </p:cNvPr>
          <p:cNvSpPr txBox="1"/>
          <p:nvPr/>
        </p:nvSpPr>
        <p:spPr>
          <a:xfrm>
            <a:off x="5880537" y="4663609"/>
            <a:ext cx="3489434" cy="1169551"/>
          </a:xfrm>
          <a:prstGeom prst="rect">
            <a:avLst/>
          </a:prstGeom>
          <a:solidFill>
            <a:schemeClr val="accent1">
              <a:lumMod val="20000"/>
              <a:lumOff val="80000"/>
            </a:schemeClr>
          </a:solidFill>
          <a:ln>
            <a:solidFill>
              <a:schemeClr val="accent1"/>
            </a:solidFill>
          </a:ln>
        </p:spPr>
        <p:txBody>
          <a:bodyPr wrap="square" rtlCol="0">
            <a:spAutoFit/>
          </a:bodyPr>
          <a:lstStyle/>
          <a:p>
            <a:r>
              <a:rPr lang="en-GB" sz="1000" b="1" u="sng" dirty="0"/>
              <a:t>The View</a:t>
            </a:r>
            <a:r>
              <a:rPr lang="en-GB" sz="1000" b="1" dirty="0"/>
              <a:t> (</a:t>
            </a:r>
            <a:r>
              <a:rPr lang="en-GB" sz="1000" b="1" dirty="0" err="1"/>
              <a:t>fn</a:t>
            </a:r>
            <a:r>
              <a:rPr lang="en-GB" sz="1000" b="1" dirty="0"/>
              <a:t>: </a:t>
            </a:r>
            <a:r>
              <a:rPr lang="en-GB" sz="1000" b="1" dirty="0" err="1"/>
              <a:t>XXXView</a:t>
            </a:r>
            <a:r>
              <a:rPr lang="en-GB" sz="1000" b="1" dirty="0"/>
              <a:t>)</a:t>
            </a:r>
            <a:endParaRPr lang="en-GB" sz="1000" b="1" u="sng" dirty="0"/>
          </a:p>
          <a:p>
            <a:r>
              <a:rPr lang="en-GB" sz="1000" dirty="0"/>
              <a:t>struct </a:t>
            </a:r>
            <a:r>
              <a:rPr lang="en-GB" sz="1000" dirty="0" err="1"/>
              <a:t>XXXView</a:t>
            </a:r>
            <a:r>
              <a:rPr lang="en-GB" sz="1000" dirty="0"/>
              <a:t>: View {</a:t>
            </a:r>
          </a:p>
          <a:p>
            <a:r>
              <a:rPr lang="en-GB" sz="1000" dirty="0"/>
              <a:t>    @</a:t>
            </a:r>
            <a:r>
              <a:rPr lang="en-GB" sz="1000" dirty="0" err="1"/>
              <a:t>ObservedObject</a:t>
            </a:r>
            <a:r>
              <a:rPr lang="en-GB" sz="1000" dirty="0"/>
              <a:t> var </a:t>
            </a:r>
            <a:r>
              <a:rPr lang="en-GB" sz="1000" dirty="0" err="1"/>
              <a:t>ViewModel</a:t>
            </a:r>
            <a:r>
              <a:rPr lang="en-GB" sz="1000" dirty="0"/>
              <a:t>: </a:t>
            </a:r>
            <a:r>
              <a:rPr lang="en-GB" sz="1000" dirty="0" err="1"/>
              <a:t>CXXXViewModel</a:t>
            </a:r>
            <a:endParaRPr lang="en-GB" sz="1000" dirty="0"/>
          </a:p>
          <a:p>
            <a:endParaRPr lang="en-GB" sz="1000" dirty="0"/>
          </a:p>
          <a:p>
            <a:endParaRPr lang="en-GB" sz="1000" dirty="0"/>
          </a:p>
          <a:p>
            <a:endParaRPr lang="en-GB" sz="1000" dirty="0"/>
          </a:p>
          <a:p>
            <a:r>
              <a:rPr lang="en-GB" sz="1000" dirty="0"/>
              <a:t>    </a:t>
            </a:r>
          </a:p>
        </p:txBody>
      </p:sp>
      <p:sp>
        <p:nvSpPr>
          <p:cNvPr id="18" name="TextBox 17">
            <a:extLst>
              <a:ext uri="{FF2B5EF4-FFF2-40B4-BE49-F238E27FC236}">
                <a16:creationId xmlns:a16="http://schemas.microsoft.com/office/drawing/2014/main" id="{B6F95EA6-18E8-008B-E263-668DA1840065}"/>
              </a:ext>
            </a:extLst>
          </p:cNvPr>
          <p:cNvSpPr txBox="1"/>
          <p:nvPr/>
        </p:nvSpPr>
        <p:spPr>
          <a:xfrm>
            <a:off x="525517" y="4663609"/>
            <a:ext cx="3563592" cy="1169551"/>
          </a:xfrm>
          <a:prstGeom prst="rect">
            <a:avLst/>
          </a:prstGeom>
          <a:solidFill>
            <a:schemeClr val="accent1">
              <a:lumMod val="20000"/>
              <a:lumOff val="80000"/>
            </a:schemeClr>
          </a:solidFill>
          <a:ln>
            <a:solidFill>
              <a:schemeClr val="accent1"/>
            </a:solidFill>
          </a:ln>
        </p:spPr>
        <p:txBody>
          <a:bodyPr wrap="square" rtlCol="0">
            <a:spAutoFit/>
          </a:bodyPr>
          <a:lstStyle>
            <a:defPPr>
              <a:defRPr lang="en-US"/>
            </a:defPPr>
            <a:lvl1pPr>
              <a:defRPr sz="1000" b="1" u="sng"/>
            </a:lvl1pPr>
          </a:lstStyle>
          <a:p>
            <a:r>
              <a:rPr lang="en-GB" dirty="0"/>
              <a:t>The Model </a:t>
            </a:r>
            <a:r>
              <a:rPr lang="en-GB" u="none" dirty="0"/>
              <a:t>(</a:t>
            </a:r>
            <a:r>
              <a:rPr lang="en-GB" u="none" dirty="0" err="1"/>
              <a:t>fn</a:t>
            </a:r>
            <a:r>
              <a:rPr lang="en-GB" u="none" dirty="0"/>
              <a:t>: </a:t>
            </a:r>
            <a:r>
              <a:rPr lang="en-GB" u="none" dirty="0" err="1"/>
              <a:t>XXXModel</a:t>
            </a:r>
            <a:r>
              <a:rPr lang="en-GB" u="none" dirty="0"/>
              <a:t>)</a:t>
            </a:r>
          </a:p>
          <a:p>
            <a:r>
              <a:rPr lang="en-GB" b="0" u="none" dirty="0"/>
              <a:t>struct </a:t>
            </a:r>
            <a:r>
              <a:rPr lang="en-GB" b="0" u="none" dirty="0" err="1"/>
              <a:t>XXXModel</a:t>
            </a:r>
            <a:r>
              <a:rPr lang="en-GB" b="0" u="none" dirty="0"/>
              <a:t>&lt;T&gt; where T: … {</a:t>
            </a:r>
          </a:p>
          <a:p>
            <a:r>
              <a:rPr lang="en-GB" b="0" u="none" dirty="0"/>
              <a:t>    …</a:t>
            </a:r>
          </a:p>
          <a:p>
            <a:r>
              <a:rPr lang="en-GB" b="0" u="none" dirty="0"/>
              <a:t>}</a:t>
            </a:r>
          </a:p>
          <a:p>
            <a:endParaRPr lang="en-GB" b="0" u="none" dirty="0"/>
          </a:p>
          <a:p>
            <a:endParaRPr lang="en-GB" dirty="0"/>
          </a:p>
          <a:p>
            <a:endParaRPr lang="en-GB" b="0" u="none" dirty="0"/>
          </a:p>
        </p:txBody>
      </p:sp>
      <p:sp>
        <p:nvSpPr>
          <p:cNvPr id="19" name="TextBox 18">
            <a:extLst>
              <a:ext uri="{FF2B5EF4-FFF2-40B4-BE49-F238E27FC236}">
                <a16:creationId xmlns:a16="http://schemas.microsoft.com/office/drawing/2014/main" id="{5CAE6C26-0F3F-34C4-F7C2-2EB9A9F1D605}"/>
              </a:ext>
            </a:extLst>
          </p:cNvPr>
          <p:cNvSpPr txBox="1"/>
          <p:nvPr/>
        </p:nvSpPr>
        <p:spPr>
          <a:xfrm>
            <a:off x="2774731" y="2156734"/>
            <a:ext cx="4229100" cy="2092881"/>
          </a:xfrm>
          <a:prstGeom prst="rect">
            <a:avLst/>
          </a:prstGeom>
          <a:solidFill>
            <a:schemeClr val="accent1">
              <a:lumMod val="20000"/>
              <a:lumOff val="80000"/>
            </a:schemeClr>
          </a:solidFill>
          <a:ln>
            <a:solidFill>
              <a:schemeClr val="accent1"/>
            </a:solidFill>
          </a:ln>
        </p:spPr>
        <p:txBody>
          <a:bodyPr wrap="square" rtlCol="0">
            <a:spAutoFit/>
          </a:bodyPr>
          <a:lstStyle>
            <a:defPPr>
              <a:defRPr lang="en-US"/>
            </a:defPPr>
            <a:lvl1pPr>
              <a:defRPr sz="1000" b="1" u="sng"/>
            </a:lvl1pPr>
          </a:lstStyle>
          <a:p>
            <a:r>
              <a:rPr lang="en-US" dirty="0"/>
              <a:t>The </a:t>
            </a:r>
            <a:r>
              <a:rPr lang="en-US" dirty="0" err="1"/>
              <a:t>ViewModel</a:t>
            </a:r>
            <a:r>
              <a:rPr lang="en-US" dirty="0"/>
              <a:t> </a:t>
            </a:r>
            <a:r>
              <a:rPr lang="en-US" u="none" dirty="0"/>
              <a:t>(</a:t>
            </a:r>
            <a:r>
              <a:rPr lang="en-US" u="none" dirty="0" err="1"/>
              <a:t>fn</a:t>
            </a:r>
            <a:r>
              <a:rPr lang="en-US" u="none" dirty="0"/>
              <a:t>: </a:t>
            </a:r>
            <a:r>
              <a:rPr lang="en-US" u="none" dirty="0" err="1"/>
              <a:t>XXXViewModel</a:t>
            </a:r>
            <a:r>
              <a:rPr lang="en-US" u="none" dirty="0"/>
              <a:t>)</a:t>
            </a:r>
          </a:p>
          <a:p>
            <a:endParaRPr lang="en-US" dirty="0"/>
          </a:p>
          <a:p>
            <a:r>
              <a:rPr lang="en-GB" b="0" u="none" dirty="0"/>
              <a:t>class </a:t>
            </a:r>
            <a:r>
              <a:rPr lang="en-GB" b="0" u="none" dirty="0" err="1"/>
              <a:t>CXXXViewModel</a:t>
            </a:r>
            <a:r>
              <a:rPr lang="en-GB" b="0" u="none" dirty="0"/>
              <a:t>: </a:t>
            </a:r>
            <a:r>
              <a:rPr lang="en-GB" b="0" u="none" dirty="0" err="1"/>
              <a:t>ObservableObject</a:t>
            </a:r>
            <a:r>
              <a:rPr lang="en-GB" b="0" u="none" dirty="0"/>
              <a:t> {</a:t>
            </a:r>
          </a:p>
          <a:p>
            <a:r>
              <a:rPr lang="en-GB" b="0" u="none" dirty="0"/>
              <a:t>    private static </a:t>
            </a:r>
            <a:r>
              <a:rPr lang="en-GB" b="0" u="none" dirty="0" err="1"/>
              <a:t>func</a:t>
            </a:r>
            <a:r>
              <a:rPr lang="en-GB" b="0" u="none" dirty="0"/>
              <a:t> </a:t>
            </a:r>
            <a:r>
              <a:rPr lang="en-GB" b="0" u="none" dirty="0" err="1"/>
              <a:t>createXXXModel</a:t>
            </a:r>
            <a:r>
              <a:rPr lang="en-GB" b="0" u="none" dirty="0"/>
              <a:t>() -&gt; </a:t>
            </a:r>
            <a:r>
              <a:rPr lang="en-GB" b="0" u="none" dirty="0" err="1"/>
              <a:t>XXXModel</a:t>
            </a:r>
            <a:r>
              <a:rPr lang="en-GB" b="0" u="none" dirty="0"/>
              <a:t>&lt;String&gt; {</a:t>
            </a:r>
          </a:p>
          <a:p>
            <a:r>
              <a:rPr lang="en-GB" b="0" u="none" dirty="0"/>
              <a:t>        </a:t>
            </a:r>
            <a:r>
              <a:rPr lang="en-GB" b="0" u="none" dirty="0" err="1"/>
              <a:t>XXXModel</a:t>
            </a:r>
            <a:r>
              <a:rPr lang="en-GB" b="0" u="none" dirty="0"/>
              <a:t>&lt;String&gt;( params ) </a:t>
            </a:r>
          </a:p>
          <a:p>
            <a:r>
              <a:rPr lang="en-GB" b="0" u="none" dirty="0"/>
              <a:t>	… initialisation</a:t>
            </a:r>
          </a:p>
          <a:p>
            <a:r>
              <a:rPr lang="en-GB" b="0" u="none" dirty="0"/>
              <a:t>        }</a:t>
            </a:r>
          </a:p>
          <a:p>
            <a:r>
              <a:rPr lang="en-GB" b="0" u="none" dirty="0"/>
              <a:t>    }</a:t>
            </a:r>
          </a:p>
          <a:p>
            <a:r>
              <a:rPr lang="en-GB" b="0" u="none" dirty="0"/>
              <a:t>    @Published private var model = </a:t>
            </a:r>
            <a:r>
              <a:rPr lang="en-GB" b="0" u="none" dirty="0" err="1"/>
              <a:t>createXXXModel</a:t>
            </a:r>
            <a:r>
              <a:rPr lang="en-GB" b="0" u="none" dirty="0"/>
              <a:t>()</a:t>
            </a:r>
          </a:p>
          <a:p>
            <a:r>
              <a:rPr lang="en-GB" b="0" u="none" dirty="0"/>
              <a:t>// Code EXPRESSING Model features to the View </a:t>
            </a:r>
          </a:p>
          <a:p>
            <a:r>
              <a:rPr lang="en-GB" b="0" u="none" dirty="0"/>
              <a:t>// INTENTS coded here</a:t>
            </a:r>
          </a:p>
          <a:p>
            <a:r>
              <a:rPr lang="en-GB" b="0" u="none" dirty="0"/>
              <a:t>}</a:t>
            </a:r>
          </a:p>
          <a:p>
            <a:endParaRPr lang="en-US" dirty="0"/>
          </a:p>
        </p:txBody>
      </p:sp>
      <p:sp>
        <p:nvSpPr>
          <p:cNvPr id="20" name="TextBox 19">
            <a:extLst>
              <a:ext uri="{FF2B5EF4-FFF2-40B4-BE49-F238E27FC236}">
                <a16:creationId xmlns:a16="http://schemas.microsoft.com/office/drawing/2014/main" id="{3AEE197C-93C8-BB88-C89F-24898C4C682D}"/>
              </a:ext>
            </a:extLst>
          </p:cNvPr>
          <p:cNvSpPr txBox="1"/>
          <p:nvPr/>
        </p:nvSpPr>
        <p:spPr>
          <a:xfrm>
            <a:off x="7003830" y="370308"/>
            <a:ext cx="2434459" cy="1631216"/>
          </a:xfrm>
          <a:prstGeom prst="rect">
            <a:avLst/>
          </a:prstGeom>
          <a:solidFill>
            <a:schemeClr val="accent4">
              <a:lumMod val="20000"/>
              <a:lumOff val="80000"/>
            </a:schemeClr>
          </a:solidFill>
          <a:ln>
            <a:solidFill>
              <a:schemeClr val="accent1"/>
            </a:solidFill>
          </a:ln>
        </p:spPr>
        <p:txBody>
          <a:bodyPr wrap="square" rtlCol="0">
            <a:spAutoFit/>
          </a:bodyPr>
          <a:lstStyle/>
          <a:p>
            <a:r>
              <a:rPr lang="en-US" sz="1000" dirty="0"/>
              <a:t>(1) An instance of </a:t>
            </a:r>
            <a:r>
              <a:rPr lang="en-US" sz="1000" dirty="0" err="1"/>
              <a:t>ViewModel</a:t>
            </a:r>
            <a:r>
              <a:rPr lang="en-US" sz="1000" dirty="0"/>
              <a:t> is created here.</a:t>
            </a:r>
          </a:p>
          <a:p>
            <a:endParaRPr lang="en-US" sz="1000" dirty="0"/>
          </a:p>
          <a:p>
            <a:r>
              <a:rPr lang="en-US" sz="1000" dirty="0"/>
              <a:t>(3) The View is instantiated within </a:t>
            </a:r>
            <a:r>
              <a:rPr lang="en-US" sz="1000" dirty="0" err="1"/>
              <a:t>WindowGroup</a:t>
            </a:r>
            <a:r>
              <a:rPr lang="en-US" sz="1000" dirty="0"/>
              <a:t> </a:t>
            </a:r>
          </a:p>
          <a:p>
            <a:r>
              <a:rPr lang="en-US" sz="1000" dirty="0"/>
              <a:t>… and the </a:t>
            </a:r>
            <a:r>
              <a:rPr lang="en-US" sz="1000" dirty="0" err="1"/>
              <a:t>ViewModel</a:t>
            </a:r>
            <a:r>
              <a:rPr lang="en-US" sz="1000" dirty="0"/>
              <a:t> is passed in as its initialized</a:t>
            </a:r>
          </a:p>
          <a:p>
            <a:endParaRPr lang="en-US" sz="1000" dirty="0"/>
          </a:p>
          <a:p>
            <a:endParaRPr lang="en-US" sz="1000" dirty="0"/>
          </a:p>
          <a:p>
            <a:endParaRPr lang="en-US" sz="1000" dirty="0"/>
          </a:p>
        </p:txBody>
      </p:sp>
      <p:sp>
        <p:nvSpPr>
          <p:cNvPr id="21" name="TextBox 20">
            <a:extLst>
              <a:ext uri="{FF2B5EF4-FFF2-40B4-BE49-F238E27FC236}">
                <a16:creationId xmlns:a16="http://schemas.microsoft.com/office/drawing/2014/main" id="{85D3995F-3F4E-DF4B-123F-5861042DFCA9}"/>
              </a:ext>
            </a:extLst>
          </p:cNvPr>
          <p:cNvSpPr txBox="1"/>
          <p:nvPr/>
        </p:nvSpPr>
        <p:spPr>
          <a:xfrm>
            <a:off x="6995289" y="2156734"/>
            <a:ext cx="2434459" cy="1323439"/>
          </a:xfrm>
          <a:prstGeom prst="rect">
            <a:avLst/>
          </a:prstGeom>
          <a:solidFill>
            <a:schemeClr val="accent4">
              <a:lumMod val="20000"/>
              <a:lumOff val="80000"/>
            </a:schemeClr>
          </a:solidFill>
          <a:ln>
            <a:solidFill>
              <a:schemeClr val="accent1"/>
            </a:solidFill>
          </a:ln>
        </p:spPr>
        <p:txBody>
          <a:bodyPr wrap="square" rtlCol="0">
            <a:spAutoFit/>
          </a:bodyPr>
          <a:lstStyle/>
          <a:p>
            <a:endParaRPr lang="en-US" sz="1000" dirty="0"/>
          </a:p>
          <a:p>
            <a:endParaRPr lang="en-US" sz="1000" dirty="0"/>
          </a:p>
          <a:p>
            <a:endParaRPr lang="en-US" sz="1000" dirty="0"/>
          </a:p>
          <a:p>
            <a:endParaRPr lang="en-US" sz="1000" dirty="0"/>
          </a:p>
          <a:p>
            <a:endParaRPr lang="en-US" sz="1000" dirty="0"/>
          </a:p>
          <a:p>
            <a:r>
              <a:rPr lang="en-US" sz="1000" dirty="0"/>
              <a:t>(2) When a </a:t>
            </a:r>
            <a:r>
              <a:rPr lang="en-US" sz="1000" dirty="0" err="1"/>
              <a:t>ViewModel</a:t>
            </a:r>
            <a:r>
              <a:rPr lang="en-US" sz="1000" dirty="0"/>
              <a:t> instance is created, the model is created at the same time.</a:t>
            </a:r>
          </a:p>
          <a:p>
            <a:endParaRPr lang="en-US" sz="1000" dirty="0"/>
          </a:p>
        </p:txBody>
      </p:sp>
      <p:sp>
        <p:nvSpPr>
          <p:cNvPr id="2" name="TextBox 1">
            <a:extLst>
              <a:ext uri="{FF2B5EF4-FFF2-40B4-BE49-F238E27FC236}">
                <a16:creationId xmlns:a16="http://schemas.microsoft.com/office/drawing/2014/main" id="{F434E6E0-5B3C-E537-99E0-AC121C4E825B}"/>
              </a:ext>
            </a:extLst>
          </p:cNvPr>
          <p:cNvSpPr txBox="1"/>
          <p:nvPr/>
        </p:nvSpPr>
        <p:spPr>
          <a:xfrm>
            <a:off x="1198179" y="2158055"/>
            <a:ext cx="1576552" cy="553998"/>
          </a:xfrm>
          <a:prstGeom prst="rect">
            <a:avLst/>
          </a:prstGeom>
          <a:solidFill>
            <a:schemeClr val="accent6">
              <a:lumMod val="20000"/>
              <a:lumOff val="80000"/>
            </a:schemeClr>
          </a:solidFill>
          <a:ln>
            <a:solidFill>
              <a:schemeClr val="accent1"/>
            </a:solidFill>
          </a:ln>
        </p:spPr>
        <p:txBody>
          <a:bodyPr wrap="square" rtlCol="0">
            <a:spAutoFit/>
          </a:bodyPr>
          <a:lstStyle/>
          <a:p>
            <a:pPr algn="r"/>
            <a:r>
              <a:rPr lang="en-US" sz="1000" dirty="0" err="1"/>
              <a:t>ObservableObject</a:t>
            </a:r>
            <a:endParaRPr lang="en-US" sz="1000" dirty="0"/>
          </a:p>
          <a:p>
            <a:pPr algn="r"/>
            <a:r>
              <a:rPr lang="en-US" sz="1000" dirty="0"/>
              <a:t>@Published</a:t>
            </a:r>
          </a:p>
          <a:p>
            <a:pPr algn="r"/>
            <a:r>
              <a:rPr lang="en-US" sz="1000" dirty="0" err="1"/>
              <a:t>objectWillChange.send</a:t>
            </a:r>
            <a:r>
              <a:rPr lang="en-US" sz="1000" dirty="0"/>
              <a:t>()</a:t>
            </a:r>
          </a:p>
        </p:txBody>
      </p:sp>
      <p:sp>
        <p:nvSpPr>
          <p:cNvPr id="3" name="TextBox 2">
            <a:extLst>
              <a:ext uri="{FF2B5EF4-FFF2-40B4-BE49-F238E27FC236}">
                <a16:creationId xmlns:a16="http://schemas.microsoft.com/office/drawing/2014/main" id="{3C350C1B-043C-DEF4-53C4-D27F484C3128}"/>
              </a:ext>
            </a:extLst>
          </p:cNvPr>
          <p:cNvSpPr txBox="1"/>
          <p:nvPr/>
        </p:nvSpPr>
        <p:spPr>
          <a:xfrm>
            <a:off x="7793419" y="5843670"/>
            <a:ext cx="1576552" cy="861774"/>
          </a:xfrm>
          <a:prstGeom prst="rect">
            <a:avLst/>
          </a:prstGeom>
          <a:solidFill>
            <a:schemeClr val="accent6">
              <a:lumMod val="20000"/>
              <a:lumOff val="80000"/>
            </a:schemeClr>
          </a:solidFill>
          <a:ln>
            <a:solidFill>
              <a:schemeClr val="accent1"/>
            </a:solidFill>
          </a:ln>
        </p:spPr>
        <p:txBody>
          <a:bodyPr wrap="square" rtlCol="0">
            <a:spAutoFit/>
          </a:bodyPr>
          <a:lstStyle/>
          <a:p>
            <a:pPr algn="r"/>
            <a:r>
              <a:rPr lang="en-US" sz="1000" dirty="0"/>
              <a:t>@</a:t>
            </a:r>
            <a:r>
              <a:rPr lang="en-US" sz="1000" dirty="0" err="1"/>
              <a:t>ObservedObject</a:t>
            </a:r>
            <a:endParaRPr lang="en-US" sz="1000" dirty="0"/>
          </a:p>
          <a:p>
            <a:pPr algn="r"/>
            <a:r>
              <a:rPr lang="en-US" sz="1000" dirty="0"/>
              <a:t>@Binding</a:t>
            </a:r>
          </a:p>
          <a:p>
            <a:pPr algn="r"/>
            <a:r>
              <a:rPr lang="en-US" sz="1000" dirty="0"/>
              <a:t>.</a:t>
            </a:r>
            <a:r>
              <a:rPr lang="en-US" sz="1000" dirty="0" err="1"/>
              <a:t>onRecieve</a:t>
            </a:r>
            <a:endParaRPr lang="en-US" sz="1000" dirty="0"/>
          </a:p>
          <a:p>
            <a:pPr algn="r"/>
            <a:r>
              <a:rPr lang="en-US" sz="1000" dirty="0"/>
              <a:t>@</a:t>
            </a:r>
            <a:r>
              <a:rPr lang="en-US" sz="1000" dirty="0" err="1"/>
              <a:t>EnvironmentObject</a:t>
            </a:r>
            <a:endParaRPr lang="en-US" sz="1000" dirty="0"/>
          </a:p>
          <a:p>
            <a:pPr algn="r"/>
            <a:r>
              <a:rPr lang="en-US" sz="1000" dirty="0"/>
              <a:t>.</a:t>
            </a:r>
            <a:r>
              <a:rPr lang="en-US" sz="1000" dirty="0" err="1"/>
              <a:t>environmentObject</a:t>
            </a:r>
            <a:r>
              <a:rPr lang="en-US" sz="1000" dirty="0"/>
              <a:t>()</a:t>
            </a:r>
          </a:p>
        </p:txBody>
      </p:sp>
      <p:sp>
        <p:nvSpPr>
          <p:cNvPr id="5" name="TextBox 4">
            <a:extLst>
              <a:ext uri="{FF2B5EF4-FFF2-40B4-BE49-F238E27FC236}">
                <a16:creationId xmlns:a16="http://schemas.microsoft.com/office/drawing/2014/main" id="{AA5CFAEF-3DFF-D75F-7373-BFD425B727D6}"/>
              </a:ext>
            </a:extLst>
          </p:cNvPr>
          <p:cNvSpPr txBox="1"/>
          <p:nvPr/>
        </p:nvSpPr>
        <p:spPr>
          <a:xfrm>
            <a:off x="525517" y="5843670"/>
            <a:ext cx="1279635" cy="553998"/>
          </a:xfrm>
          <a:prstGeom prst="rect">
            <a:avLst/>
          </a:prstGeom>
          <a:solidFill>
            <a:schemeClr val="accent3">
              <a:lumMod val="20000"/>
              <a:lumOff val="80000"/>
            </a:schemeClr>
          </a:solidFill>
          <a:ln>
            <a:solidFill>
              <a:schemeClr val="accent1"/>
            </a:solidFill>
          </a:ln>
        </p:spPr>
        <p:txBody>
          <a:bodyPr wrap="square" rtlCol="0">
            <a:spAutoFit/>
          </a:bodyPr>
          <a:lstStyle/>
          <a:p>
            <a:pPr algn="ctr"/>
            <a:r>
              <a:rPr lang="en-US" sz="1000" dirty="0"/>
              <a:t>UI Independent</a:t>
            </a:r>
          </a:p>
          <a:p>
            <a:pPr algn="ctr"/>
            <a:r>
              <a:rPr lang="en-US" sz="1000" dirty="0" err="1"/>
              <a:t>Data+Logic</a:t>
            </a:r>
            <a:endParaRPr lang="en-US" sz="1000" dirty="0"/>
          </a:p>
          <a:p>
            <a:pPr algn="ctr"/>
            <a:r>
              <a:rPr lang="en-US" sz="1000" dirty="0"/>
              <a:t>“The Truth”</a:t>
            </a:r>
          </a:p>
        </p:txBody>
      </p:sp>
      <p:sp>
        <p:nvSpPr>
          <p:cNvPr id="6" name="TextBox 5">
            <a:extLst>
              <a:ext uri="{FF2B5EF4-FFF2-40B4-BE49-F238E27FC236}">
                <a16:creationId xmlns:a16="http://schemas.microsoft.com/office/drawing/2014/main" id="{63D6660E-732A-543B-B60E-2BC242CB4D84}"/>
              </a:ext>
            </a:extLst>
          </p:cNvPr>
          <p:cNvSpPr txBox="1"/>
          <p:nvPr/>
        </p:nvSpPr>
        <p:spPr>
          <a:xfrm>
            <a:off x="5887105" y="5843670"/>
            <a:ext cx="1279635" cy="707886"/>
          </a:xfrm>
          <a:prstGeom prst="rect">
            <a:avLst/>
          </a:prstGeom>
          <a:solidFill>
            <a:schemeClr val="accent3">
              <a:lumMod val="20000"/>
              <a:lumOff val="80000"/>
            </a:schemeClr>
          </a:solidFill>
          <a:ln>
            <a:solidFill>
              <a:schemeClr val="accent1"/>
            </a:solidFill>
          </a:ln>
        </p:spPr>
        <p:txBody>
          <a:bodyPr wrap="square" rtlCol="0">
            <a:spAutoFit/>
          </a:bodyPr>
          <a:lstStyle/>
          <a:p>
            <a:pPr algn="ctr"/>
            <a:r>
              <a:rPr lang="en-US" sz="1000" dirty="0"/>
              <a:t>Reflects the Model</a:t>
            </a:r>
          </a:p>
          <a:p>
            <a:pPr algn="ctr"/>
            <a:r>
              <a:rPr lang="en-US" sz="1000" dirty="0"/>
              <a:t>Stateless</a:t>
            </a:r>
          </a:p>
          <a:p>
            <a:pPr algn="ctr"/>
            <a:r>
              <a:rPr lang="en-US" sz="1000" dirty="0"/>
              <a:t>Declared</a:t>
            </a:r>
          </a:p>
          <a:p>
            <a:pPr algn="ctr"/>
            <a:r>
              <a:rPr lang="en-US" sz="1000" dirty="0"/>
              <a:t>Reactive</a:t>
            </a:r>
          </a:p>
        </p:txBody>
      </p:sp>
      <p:sp>
        <p:nvSpPr>
          <p:cNvPr id="7" name="TextBox 6">
            <a:extLst>
              <a:ext uri="{FF2B5EF4-FFF2-40B4-BE49-F238E27FC236}">
                <a16:creationId xmlns:a16="http://schemas.microsoft.com/office/drawing/2014/main" id="{3501D1EC-A119-09D9-9816-416ACE41EAF7}"/>
              </a:ext>
            </a:extLst>
          </p:cNvPr>
          <p:cNvSpPr txBox="1"/>
          <p:nvPr/>
        </p:nvSpPr>
        <p:spPr>
          <a:xfrm>
            <a:off x="1198180" y="2712053"/>
            <a:ext cx="1580822" cy="707886"/>
          </a:xfrm>
          <a:prstGeom prst="rect">
            <a:avLst/>
          </a:prstGeom>
          <a:solidFill>
            <a:schemeClr val="accent3">
              <a:lumMod val="20000"/>
              <a:lumOff val="80000"/>
            </a:schemeClr>
          </a:solidFill>
          <a:ln>
            <a:solidFill>
              <a:schemeClr val="accent1"/>
            </a:solidFill>
          </a:ln>
        </p:spPr>
        <p:txBody>
          <a:bodyPr wrap="square" rtlCol="0">
            <a:spAutoFit/>
          </a:bodyPr>
          <a:lstStyle/>
          <a:p>
            <a:pPr algn="r"/>
            <a:r>
              <a:rPr lang="en-US" sz="1000" dirty="0"/>
              <a:t>Binds View to Model</a:t>
            </a:r>
          </a:p>
          <a:p>
            <a:pPr algn="r"/>
            <a:r>
              <a:rPr lang="en-US" sz="1000" dirty="0"/>
              <a:t>Interpreter</a:t>
            </a:r>
          </a:p>
          <a:p>
            <a:pPr algn="r"/>
            <a:r>
              <a:rPr lang="en-US" sz="1000" dirty="0"/>
              <a:t>Gatekeeper</a:t>
            </a:r>
          </a:p>
          <a:p>
            <a:pPr algn="r"/>
            <a:r>
              <a:rPr lang="en-US" sz="1000" dirty="0"/>
              <a:t>Processes Intent</a:t>
            </a:r>
          </a:p>
        </p:txBody>
      </p:sp>
      <p:cxnSp>
        <p:nvCxnSpPr>
          <p:cNvPr id="8" name="Curved Connector 7">
            <a:extLst>
              <a:ext uri="{FF2B5EF4-FFF2-40B4-BE49-F238E27FC236}">
                <a16:creationId xmlns:a16="http://schemas.microsoft.com/office/drawing/2014/main" id="{8A524D5A-7943-4876-73E7-38EC00A15E31}"/>
              </a:ext>
            </a:extLst>
          </p:cNvPr>
          <p:cNvCxnSpPr/>
          <p:nvPr/>
        </p:nvCxnSpPr>
        <p:spPr>
          <a:xfrm rot="10800000" flipV="1">
            <a:off x="2664372" y="3956109"/>
            <a:ext cx="1287518" cy="718009"/>
          </a:xfrm>
          <a:prstGeom prst="curvedConnector2">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AA77226-019C-9ACD-5174-EE9051BF0519}"/>
              </a:ext>
            </a:extLst>
          </p:cNvPr>
          <p:cNvSpPr txBox="1"/>
          <p:nvPr/>
        </p:nvSpPr>
        <p:spPr>
          <a:xfrm>
            <a:off x="0" y="3787949"/>
            <a:ext cx="2774732" cy="707886"/>
          </a:xfrm>
          <a:prstGeom prst="rect">
            <a:avLst/>
          </a:prstGeom>
          <a:noFill/>
        </p:spPr>
        <p:txBody>
          <a:bodyPr wrap="square" rtlCol="0">
            <a:spAutoFit/>
          </a:bodyPr>
          <a:lstStyle/>
          <a:p>
            <a:pPr marL="228600" indent="-228600" algn="r">
              <a:buAutoNum type="arabicParenBoth"/>
            </a:pPr>
            <a:r>
              <a:rPr lang="en-US" sz="1000" dirty="0"/>
              <a:t>Modifies the model - Detailed implementation of Intents</a:t>
            </a:r>
          </a:p>
          <a:p>
            <a:pPr marL="228600" indent="-228600" algn="r">
              <a:buAutoNum type="arabicParenBoth"/>
            </a:pPr>
            <a:r>
              <a:rPr lang="en-US" sz="1000" dirty="0"/>
              <a:t>Expresses Model in terms required by the View</a:t>
            </a:r>
          </a:p>
        </p:txBody>
      </p:sp>
      <p:cxnSp>
        <p:nvCxnSpPr>
          <p:cNvPr id="14" name="Curved Connector 13">
            <a:extLst>
              <a:ext uri="{FF2B5EF4-FFF2-40B4-BE49-F238E27FC236}">
                <a16:creationId xmlns:a16="http://schemas.microsoft.com/office/drawing/2014/main" id="{3A5F2442-6688-BC82-484C-72E0C2FCFAFD}"/>
              </a:ext>
            </a:extLst>
          </p:cNvPr>
          <p:cNvCxnSpPr>
            <a:cxnSpLocks/>
          </p:cNvCxnSpPr>
          <p:nvPr/>
        </p:nvCxnSpPr>
        <p:spPr>
          <a:xfrm rot="16200000" flipV="1">
            <a:off x="6231314" y="3732116"/>
            <a:ext cx="707501" cy="1155485"/>
          </a:xfrm>
          <a:prstGeom prst="curvedConnector2">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CDA13C3-B830-07BF-870A-398A8EDB615F}"/>
              </a:ext>
            </a:extLst>
          </p:cNvPr>
          <p:cNvSpPr txBox="1"/>
          <p:nvPr/>
        </p:nvSpPr>
        <p:spPr>
          <a:xfrm>
            <a:off x="7104338" y="3987114"/>
            <a:ext cx="2565126" cy="400110"/>
          </a:xfrm>
          <a:prstGeom prst="rect">
            <a:avLst/>
          </a:prstGeom>
          <a:noFill/>
        </p:spPr>
        <p:txBody>
          <a:bodyPr wrap="none" rtlCol="0">
            <a:spAutoFit/>
          </a:bodyPr>
          <a:lstStyle/>
          <a:p>
            <a:r>
              <a:rPr lang="en-US" sz="1000" dirty="0"/>
              <a:t>(1) Passes Intents to the </a:t>
            </a:r>
            <a:r>
              <a:rPr lang="en-US" sz="1000" dirty="0" err="1"/>
              <a:t>ViewModel</a:t>
            </a:r>
            <a:endParaRPr lang="en-US" sz="1000" dirty="0"/>
          </a:p>
          <a:p>
            <a:r>
              <a:rPr lang="en-US" sz="1000" dirty="0"/>
              <a:t>(2) Requests Model data from the </a:t>
            </a:r>
            <a:r>
              <a:rPr lang="en-US" sz="1000" dirty="0" err="1"/>
              <a:t>ViewModel</a:t>
            </a:r>
            <a:endParaRPr lang="en-US" sz="1000" dirty="0"/>
          </a:p>
        </p:txBody>
      </p:sp>
      <p:sp>
        <p:nvSpPr>
          <p:cNvPr id="32" name="Curved Down Arrow 31">
            <a:extLst>
              <a:ext uri="{FF2B5EF4-FFF2-40B4-BE49-F238E27FC236}">
                <a16:creationId xmlns:a16="http://schemas.microsoft.com/office/drawing/2014/main" id="{02EF4E7A-AA0F-E14C-5D5B-801ADEB1065C}"/>
              </a:ext>
            </a:extLst>
          </p:cNvPr>
          <p:cNvSpPr/>
          <p:nvPr/>
        </p:nvSpPr>
        <p:spPr>
          <a:xfrm>
            <a:off x="3772560" y="4088397"/>
            <a:ext cx="2409811" cy="59765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a:p>
            <a:pPr algn="ctr"/>
            <a:endParaRPr lang="en-US" sz="1000" dirty="0">
              <a:solidFill>
                <a:schemeClr val="tx1"/>
              </a:solidFill>
            </a:endParaRPr>
          </a:p>
          <a:p>
            <a:pPr algn="ctr"/>
            <a:endParaRPr lang="en-US" sz="1000" dirty="0">
              <a:solidFill>
                <a:schemeClr val="tx1"/>
              </a:solidFill>
            </a:endParaRPr>
          </a:p>
          <a:p>
            <a:pPr algn="ctr"/>
            <a:endParaRPr lang="en-US" sz="1000" dirty="0">
              <a:solidFill>
                <a:schemeClr val="tx1"/>
              </a:solidFill>
            </a:endParaRPr>
          </a:p>
          <a:p>
            <a:pPr algn="ctr"/>
            <a:r>
              <a:rPr lang="en-US" sz="1000" dirty="0">
                <a:solidFill>
                  <a:schemeClr val="tx1"/>
                </a:solidFill>
              </a:rPr>
              <a:t>Notices Changes</a:t>
            </a:r>
          </a:p>
          <a:p>
            <a:pPr algn="ctr"/>
            <a:r>
              <a:rPr lang="en-US" sz="1000" dirty="0">
                <a:solidFill>
                  <a:schemeClr val="tx1"/>
                </a:solidFill>
              </a:rPr>
              <a:t>Automatically observes publications, </a:t>
            </a:r>
          </a:p>
          <a:p>
            <a:pPr algn="ctr"/>
            <a:r>
              <a:rPr lang="en-US" sz="1000" dirty="0">
                <a:solidFill>
                  <a:schemeClr val="tx1"/>
                </a:solidFill>
              </a:rPr>
              <a:t>    pulls data and rebuilds View</a:t>
            </a:r>
          </a:p>
          <a:p>
            <a:pPr algn="ctr"/>
            <a:endParaRPr lang="en-US" sz="1000" dirty="0">
              <a:solidFill>
                <a:schemeClr val="tx1"/>
              </a:solidFill>
            </a:endParaRPr>
          </a:p>
        </p:txBody>
      </p:sp>
    </p:spTree>
    <p:extLst>
      <p:ext uri="{BB962C8B-B14F-4D97-AF65-F5344CB8AC3E}">
        <p14:creationId xmlns:p14="http://schemas.microsoft.com/office/powerpoint/2010/main" val="204230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9367-DCCF-D329-ACC0-4F6F5C54FF18}"/>
              </a:ext>
            </a:extLst>
          </p:cNvPr>
          <p:cNvSpPr>
            <a:spLocks noGrp="1"/>
          </p:cNvSpPr>
          <p:nvPr>
            <p:ph type="title"/>
          </p:nvPr>
        </p:nvSpPr>
        <p:spPr>
          <a:xfrm>
            <a:off x="681038" y="365128"/>
            <a:ext cx="8543925" cy="517742"/>
          </a:xfrm>
        </p:spPr>
        <p:txBody>
          <a:bodyPr>
            <a:normAutofit fontScale="90000"/>
          </a:bodyPr>
          <a:lstStyle/>
          <a:p>
            <a:r>
              <a:rPr lang="en-US"/>
              <a:t>Parser Parser</a:t>
            </a:r>
          </a:p>
        </p:txBody>
      </p:sp>
      <p:sp>
        <p:nvSpPr>
          <p:cNvPr id="4" name="Rectangle 3">
            <a:extLst>
              <a:ext uri="{FF2B5EF4-FFF2-40B4-BE49-F238E27FC236}">
                <a16:creationId xmlns:a16="http://schemas.microsoft.com/office/drawing/2014/main" id="{0259F8DA-D13B-96A7-87AC-009B4FD6C278}"/>
              </a:ext>
            </a:extLst>
          </p:cNvPr>
          <p:cNvSpPr/>
          <p:nvPr/>
        </p:nvSpPr>
        <p:spPr>
          <a:xfrm>
            <a:off x="2952926" y="788280"/>
            <a:ext cx="1828800" cy="1153510"/>
          </a:xfrm>
          <a:prstGeom prst="rect">
            <a:avLst/>
          </a:prstGeom>
          <a:solidFill>
            <a:srgbClr val="ECD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ysClr val="windowText" lastClr="000000"/>
                </a:solidFill>
              </a:rPr>
              <a:t>Modified BNF file containing the syntax of grammer to be parsed. Semantic actions coded into the stntax.</a:t>
            </a:r>
          </a:p>
        </p:txBody>
      </p:sp>
      <p:sp>
        <p:nvSpPr>
          <p:cNvPr id="5" name="Rectangle 4">
            <a:extLst>
              <a:ext uri="{FF2B5EF4-FFF2-40B4-BE49-F238E27FC236}">
                <a16:creationId xmlns:a16="http://schemas.microsoft.com/office/drawing/2014/main" id="{92993F17-80FD-7940-C2EE-3DC9EC15CC46}"/>
              </a:ext>
            </a:extLst>
          </p:cNvPr>
          <p:cNvSpPr/>
          <p:nvPr/>
        </p:nvSpPr>
        <p:spPr>
          <a:xfrm>
            <a:off x="751486" y="2931308"/>
            <a:ext cx="2028021" cy="74623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ysClr val="windowText" lastClr="000000"/>
                </a:solidFill>
              </a:rPr>
              <a:t>Hard Coded Parse Table</a:t>
            </a:r>
          </a:p>
        </p:txBody>
      </p:sp>
      <p:sp>
        <p:nvSpPr>
          <p:cNvPr id="6" name="Rectangle 5">
            <a:extLst>
              <a:ext uri="{FF2B5EF4-FFF2-40B4-BE49-F238E27FC236}">
                <a16:creationId xmlns:a16="http://schemas.microsoft.com/office/drawing/2014/main" id="{A2ACAC79-11DF-0575-4C5A-0FBAFE9693A2}"/>
              </a:ext>
            </a:extLst>
          </p:cNvPr>
          <p:cNvSpPr/>
          <p:nvPr/>
        </p:nvSpPr>
        <p:spPr>
          <a:xfrm>
            <a:off x="2952926" y="2439177"/>
            <a:ext cx="1828800" cy="18997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a:solidFill>
                  <a:sysClr val="windowText" lastClr="000000"/>
                </a:solidFill>
              </a:rPr>
              <a:t>Meta Parser</a:t>
            </a:r>
          </a:p>
          <a:p>
            <a:pPr algn="ctr"/>
            <a:r>
              <a:rPr lang="en-US" sz="1200">
                <a:solidFill>
                  <a:sysClr val="windowText" lastClr="000000"/>
                </a:solidFill>
              </a:rPr>
              <a:t>(Actually the same code)</a:t>
            </a:r>
          </a:p>
          <a:p>
            <a:pPr algn="ctr"/>
            <a:endParaRPr lang="en-US" sz="1200" u="sng">
              <a:solidFill>
                <a:sysClr val="windowText" lastClr="000000"/>
              </a:solidFill>
            </a:endParaRPr>
          </a:p>
        </p:txBody>
      </p:sp>
      <p:sp>
        <p:nvSpPr>
          <p:cNvPr id="7" name="Rectangle 6">
            <a:extLst>
              <a:ext uri="{FF2B5EF4-FFF2-40B4-BE49-F238E27FC236}">
                <a16:creationId xmlns:a16="http://schemas.microsoft.com/office/drawing/2014/main" id="{6EA6B132-53ED-8D3A-7A42-55417E998611}"/>
              </a:ext>
            </a:extLst>
          </p:cNvPr>
          <p:cNvSpPr/>
          <p:nvPr/>
        </p:nvSpPr>
        <p:spPr>
          <a:xfrm>
            <a:off x="4868435" y="2751080"/>
            <a:ext cx="1615965" cy="1153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Parse Table</a:t>
            </a:r>
          </a:p>
        </p:txBody>
      </p:sp>
      <p:sp>
        <p:nvSpPr>
          <p:cNvPr id="8" name="Rectangle 7">
            <a:extLst>
              <a:ext uri="{FF2B5EF4-FFF2-40B4-BE49-F238E27FC236}">
                <a16:creationId xmlns:a16="http://schemas.microsoft.com/office/drawing/2014/main" id="{D5912434-D4F8-2B63-7B7C-3A58FEB4CAB9}"/>
              </a:ext>
            </a:extLst>
          </p:cNvPr>
          <p:cNvSpPr/>
          <p:nvPr/>
        </p:nvSpPr>
        <p:spPr>
          <a:xfrm>
            <a:off x="6962619" y="759909"/>
            <a:ext cx="1219200" cy="851338"/>
          </a:xfrm>
          <a:prstGeom prst="rect">
            <a:avLst/>
          </a:prstGeom>
          <a:solidFill>
            <a:srgbClr val="ECD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ysClr val="windowText" lastClr="000000"/>
                </a:solidFill>
              </a:rPr>
              <a:t>String to parse</a:t>
            </a:r>
          </a:p>
        </p:txBody>
      </p:sp>
      <p:sp>
        <p:nvSpPr>
          <p:cNvPr id="9" name="Rectangle 8">
            <a:extLst>
              <a:ext uri="{FF2B5EF4-FFF2-40B4-BE49-F238E27FC236}">
                <a16:creationId xmlns:a16="http://schemas.microsoft.com/office/drawing/2014/main" id="{B23313F2-ED8D-86A1-BDC6-216AD27650BA}"/>
              </a:ext>
            </a:extLst>
          </p:cNvPr>
          <p:cNvSpPr/>
          <p:nvPr/>
        </p:nvSpPr>
        <p:spPr>
          <a:xfrm>
            <a:off x="6657819" y="2377963"/>
            <a:ext cx="1828800" cy="18997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a:solidFill>
                  <a:sysClr val="windowText" lastClr="000000"/>
                </a:solidFill>
              </a:rPr>
              <a:t>Parser</a:t>
            </a:r>
          </a:p>
        </p:txBody>
      </p:sp>
      <p:sp>
        <p:nvSpPr>
          <p:cNvPr id="10" name="Rectangle 9">
            <a:extLst>
              <a:ext uri="{FF2B5EF4-FFF2-40B4-BE49-F238E27FC236}">
                <a16:creationId xmlns:a16="http://schemas.microsoft.com/office/drawing/2014/main" id="{B077EF46-CACA-F169-C98F-86F3EE2B5FB1}"/>
              </a:ext>
            </a:extLst>
          </p:cNvPr>
          <p:cNvSpPr/>
          <p:nvPr/>
        </p:nvSpPr>
        <p:spPr>
          <a:xfrm>
            <a:off x="8660038" y="2751080"/>
            <a:ext cx="788275" cy="1153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Code</a:t>
            </a:r>
          </a:p>
        </p:txBody>
      </p:sp>
      <p:sp>
        <p:nvSpPr>
          <p:cNvPr id="11" name="Rectangle 10">
            <a:extLst>
              <a:ext uri="{FF2B5EF4-FFF2-40B4-BE49-F238E27FC236}">
                <a16:creationId xmlns:a16="http://schemas.microsoft.com/office/drawing/2014/main" id="{09EEEB28-484F-0EF6-392D-D3C2D0290C4E}"/>
              </a:ext>
            </a:extLst>
          </p:cNvPr>
          <p:cNvSpPr/>
          <p:nvPr/>
        </p:nvSpPr>
        <p:spPr>
          <a:xfrm>
            <a:off x="4868435" y="3904589"/>
            <a:ext cx="1615965" cy="6763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Semantic Actions</a:t>
            </a:r>
          </a:p>
        </p:txBody>
      </p:sp>
      <p:sp>
        <p:nvSpPr>
          <p:cNvPr id="12" name="Rectangle 11">
            <a:extLst>
              <a:ext uri="{FF2B5EF4-FFF2-40B4-BE49-F238E27FC236}">
                <a16:creationId xmlns:a16="http://schemas.microsoft.com/office/drawing/2014/main" id="{61D489CE-014E-2B15-E93E-A00F839F4C3D}"/>
              </a:ext>
            </a:extLst>
          </p:cNvPr>
          <p:cNvSpPr/>
          <p:nvPr/>
        </p:nvSpPr>
        <p:spPr>
          <a:xfrm>
            <a:off x="751486" y="3677542"/>
            <a:ext cx="2028021" cy="59615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Semantic Actions</a:t>
            </a:r>
          </a:p>
        </p:txBody>
      </p:sp>
      <p:sp>
        <p:nvSpPr>
          <p:cNvPr id="13" name="TextBox 12">
            <a:extLst>
              <a:ext uri="{FF2B5EF4-FFF2-40B4-BE49-F238E27FC236}">
                <a16:creationId xmlns:a16="http://schemas.microsoft.com/office/drawing/2014/main" id="{8585433C-6F68-E64C-8361-AF8C522D5912}"/>
              </a:ext>
            </a:extLst>
          </p:cNvPr>
          <p:cNvSpPr txBox="1"/>
          <p:nvPr/>
        </p:nvSpPr>
        <p:spPr>
          <a:xfrm>
            <a:off x="1187672" y="5461356"/>
            <a:ext cx="7315198" cy="738664"/>
          </a:xfrm>
          <a:prstGeom prst="rect">
            <a:avLst/>
          </a:prstGeom>
          <a:noFill/>
        </p:spPr>
        <p:txBody>
          <a:bodyPr wrap="square" rtlCol="0">
            <a:spAutoFit/>
          </a:bodyPr>
          <a:lstStyle/>
          <a:p>
            <a:r>
              <a:rPr lang="en-US" sz="1400"/>
              <a:t>Note: The Semantic Action names in the BNF file name functions that are hard coded into the ParserParser. Any grammer that can be parsed and code generated using these Semantic Actions can be processed</a:t>
            </a:r>
          </a:p>
        </p:txBody>
      </p:sp>
      <p:sp>
        <p:nvSpPr>
          <p:cNvPr id="14" name="Rectangle 13">
            <a:extLst>
              <a:ext uri="{FF2B5EF4-FFF2-40B4-BE49-F238E27FC236}">
                <a16:creationId xmlns:a16="http://schemas.microsoft.com/office/drawing/2014/main" id="{A62B2B08-0F7D-22FD-CDFA-F2F76DA91F91}"/>
              </a:ext>
            </a:extLst>
          </p:cNvPr>
          <p:cNvSpPr/>
          <p:nvPr/>
        </p:nvSpPr>
        <p:spPr>
          <a:xfrm>
            <a:off x="6657819" y="1928645"/>
            <a:ext cx="1828800" cy="4493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a:solidFill>
                  <a:sysClr val="windowText" lastClr="000000"/>
                </a:solidFill>
              </a:rPr>
              <a:t>Lexer</a:t>
            </a:r>
          </a:p>
        </p:txBody>
      </p:sp>
      <p:sp>
        <p:nvSpPr>
          <p:cNvPr id="3" name="Rectangle 2">
            <a:extLst>
              <a:ext uri="{FF2B5EF4-FFF2-40B4-BE49-F238E27FC236}">
                <a16:creationId xmlns:a16="http://schemas.microsoft.com/office/drawing/2014/main" id="{13B4AB43-7D16-991A-D12A-03F3BC3FF6A4}"/>
              </a:ext>
            </a:extLst>
          </p:cNvPr>
          <p:cNvSpPr/>
          <p:nvPr/>
        </p:nvSpPr>
        <p:spPr>
          <a:xfrm>
            <a:off x="2952926" y="1995331"/>
            <a:ext cx="1828800" cy="4493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a:solidFill>
                  <a:sysClr val="windowText" lastClr="000000"/>
                </a:solidFill>
              </a:rPr>
              <a:t>Lexer</a:t>
            </a:r>
          </a:p>
        </p:txBody>
      </p:sp>
      <p:sp>
        <p:nvSpPr>
          <p:cNvPr id="15" name="Rectangle 14">
            <a:extLst>
              <a:ext uri="{FF2B5EF4-FFF2-40B4-BE49-F238E27FC236}">
                <a16:creationId xmlns:a16="http://schemas.microsoft.com/office/drawing/2014/main" id="{824EE368-6C94-3677-FCD8-07C2C74F1C41}"/>
              </a:ext>
            </a:extLst>
          </p:cNvPr>
          <p:cNvSpPr/>
          <p:nvPr/>
        </p:nvSpPr>
        <p:spPr>
          <a:xfrm>
            <a:off x="751485" y="2219990"/>
            <a:ext cx="2028021" cy="74623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ysClr val="windowText" lastClr="000000"/>
                </a:solidFill>
              </a:rPr>
              <a:t>Hard Coded Terminaals and Non-Terminals</a:t>
            </a:r>
          </a:p>
        </p:txBody>
      </p:sp>
    </p:spTree>
    <p:extLst>
      <p:ext uri="{BB962C8B-B14F-4D97-AF65-F5344CB8AC3E}">
        <p14:creationId xmlns:p14="http://schemas.microsoft.com/office/powerpoint/2010/main" val="311007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B965-A648-7C9C-4C27-C1CD826D284A}"/>
              </a:ext>
            </a:extLst>
          </p:cNvPr>
          <p:cNvSpPr>
            <a:spLocks noGrp="1"/>
          </p:cNvSpPr>
          <p:nvPr>
            <p:ph type="title"/>
          </p:nvPr>
        </p:nvSpPr>
        <p:spPr>
          <a:xfrm>
            <a:off x="681038" y="365127"/>
            <a:ext cx="8543925" cy="559783"/>
          </a:xfrm>
        </p:spPr>
        <p:txBody>
          <a:bodyPr>
            <a:normAutofit fontScale="90000"/>
          </a:bodyPr>
          <a:lstStyle/>
          <a:p>
            <a:r>
              <a:rPr lang="en-US"/>
              <a:t>The Parser(s)</a:t>
            </a:r>
          </a:p>
        </p:txBody>
      </p:sp>
      <p:sp>
        <p:nvSpPr>
          <p:cNvPr id="4" name="Rectangle 3">
            <a:extLst>
              <a:ext uri="{FF2B5EF4-FFF2-40B4-BE49-F238E27FC236}">
                <a16:creationId xmlns:a16="http://schemas.microsoft.com/office/drawing/2014/main" id="{BCDB6769-3262-16CD-B7E6-B392AADDB3DC}"/>
              </a:ext>
            </a:extLst>
          </p:cNvPr>
          <p:cNvSpPr/>
          <p:nvPr/>
        </p:nvSpPr>
        <p:spPr>
          <a:xfrm>
            <a:off x="2459421" y="2774731"/>
            <a:ext cx="3090041" cy="1418897"/>
          </a:xfrm>
          <a:prstGeom prst="rect">
            <a:avLst/>
          </a:prstGeom>
          <a:solidFill>
            <a:schemeClr val="accent4">
              <a:lumMod val="20000"/>
              <a:lumOff val="8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Parser</a:t>
            </a:r>
          </a:p>
        </p:txBody>
      </p:sp>
      <p:sp>
        <p:nvSpPr>
          <p:cNvPr id="5" name="Rectangle 4">
            <a:extLst>
              <a:ext uri="{FF2B5EF4-FFF2-40B4-BE49-F238E27FC236}">
                <a16:creationId xmlns:a16="http://schemas.microsoft.com/office/drawing/2014/main" id="{A9CCFE20-4B69-D667-5E34-8AE654CD4E9C}"/>
              </a:ext>
            </a:extLst>
          </p:cNvPr>
          <p:cNvSpPr/>
          <p:nvPr/>
        </p:nvSpPr>
        <p:spPr>
          <a:xfrm>
            <a:off x="3137338" y="1416269"/>
            <a:ext cx="1891862" cy="956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Syntax Table</a:t>
            </a:r>
          </a:p>
        </p:txBody>
      </p:sp>
      <p:sp>
        <p:nvSpPr>
          <p:cNvPr id="6" name="Rectangle 5">
            <a:extLst>
              <a:ext uri="{FF2B5EF4-FFF2-40B4-BE49-F238E27FC236}">
                <a16:creationId xmlns:a16="http://schemas.microsoft.com/office/drawing/2014/main" id="{0252B618-A11A-0A67-9120-8BBEF880B5B4}"/>
              </a:ext>
            </a:extLst>
          </p:cNvPr>
          <p:cNvSpPr/>
          <p:nvPr/>
        </p:nvSpPr>
        <p:spPr>
          <a:xfrm>
            <a:off x="681038" y="2774730"/>
            <a:ext cx="1534510" cy="1418897"/>
          </a:xfrm>
          <a:prstGeom prst="rect">
            <a:avLst/>
          </a:prstGeom>
          <a:solidFill>
            <a:srgbClr val="ECD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String</a:t>
            </a:r>
          </a:p>
        </p:txBody>
      </p:sp>
      <p:sp>
        <p:nvSpPr>
          <p:cNvPr id="7" name="Rectangle 6">
            <a:extLst>
              <a:ext uri="{FF2B5EF4-FFF2-40B4-BE49-F238E27FC236}">
                <a16:creationId xmlns:a16="http://schemas.microsoft.com/office/drawing/2014/main" id="{868EE2F4-B9E2-CB47-1064-F784CDDE3529}"/>
              </a:ext>
            </a:extLst>
          </p:cNvPr>
          <p:cNvSpPr/>
          <p:nvPr/>
        </p:nvSpPr>
        <p:spPr>
          <a:xfrm>
            <a:off x="2459421" y="4619296"/>
            <a:ext cx="1534510" cy="141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Terminals</a:t>
            </a:r>
          </a:p>
        </p:txBody>
      </p:sp>
      <p:sp>
        <p:nvSpPr>
          <p:cNvPr id="8" name="Rectangle 7">
            <a:extLst>
              <a:ext uri="{FF2B5EF4-FFF2-40B4-BE49-F238E27FC236}">
                <a16:creationId xmlns:a16="http://schemas.microsoft.com/office/drawing/2014/main" id="{2CE2A8B9-1771-F74F-522F-866A913EFBBA}"/>
              </a:ext>
            </a:extLst>
          </p:cNvPr>
          <p:cNvSpPr/>
          <p:nvPr/>
        </p:nvSpPr>
        <p:spPr>
          <a:xfrm>
            <a:off x="4083269" y="4619295"/>
            <a:ext cx="1534510" cy="141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Non Terminals</a:t>
            </a:r>
          </a:p>
        </p:txBody>
      </p:sp>
      <p:sp>
        <p:nvSpPr>
          <p:cNvPr id="9" name="Rectangle 8">
            <a:extLst>
              <a:ext uri="{FF2B5EF4-FFF2-40B4-BE49-F238E27FC236}">
                <a16:creationId xmlns:a16="http://schemas.microsoft.com/office/drawing/2014/main" id="{FB21AEE8-13D8-3CCF-AA9F-04BDDC11A332}"/>
              </a:ext>
            </a:extLst>
          </p:cNvPr>
          <p:cNvSpPr/>
          <p:nvPr/>
        </p:nvSpPr>
        <p:spPr>
          <a:xfrm>
            <a:off x="5707118" y="4619294"/>
            <a:ext cx="1534510" cy="141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Semantic Actions</a:t>
            </a:r>
          </a:p>
        </p:txBody>
      </p:sp>
      <p:sp>
        <p:nvSpPr>
          <p:cNvPr id="10" name="Rectangle 9">
            <a:extLst>
              <a:ext uri="{FF2B5EF4-FFF2-40B4-BE49-F238E27FC236}">
                <a16:creationId xmlns:a16="http://schemas.microsoft.com/office/drawing/2014/main" id="{AB94DAD5-12F8-9EF9-294F-11203352C105}"/>
              </a:ext>
            </a:extLst>
          </p:cNvPr>
          <p:cNvSpPr/>
          <p:nvPr/>
        </p:nvSpPr>
        <p:spPr>
          <a:xfrm>
            <a:off x="2459421" y="6230114"/>
            <a:ext cx="4782207" cy="262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All Blue is the “Grammer”</a:t>
            </a:r>
          </a:p>
        </p:txBody>
      </p:sp>
      <p:sp>
        <p:nvSpPr>
          <p:cNvPr id="11" name="Rectangle 10">
            <a:extLst>
              <a:ext uri="{FF2B5EF4-FFF2-40B4-BE49-F238E27FC236}">
                <a16:creationId xmlns:a16="http://schemas.microsoft.com/office/drawing/2014/main" id="{F819248D-7DE7-5FEC-9BCE-23E5AD86E99A}"/>
              </a:ext>
            </a:extLst>
          </p:cNvPr>
          <p:cNvSpPr/>
          <p:nvPr/>
        </p:nvSpPr>
        <p:spPr>
          <a:xfrm>
            <a:off x="7446579" y="2774730"/>
            <a:ext cx="1534510" cy="141889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“Code”</a:t>
            </a:r>
          </a:p>
        </p:txBody>
      </p:sp>
      <p:sp>
        <p:nvSpPr>
          <p:cNvPr id="12" name="Rectangle 11">
            <a:extLst>
              <a:ext uri="{FF2B5EF4-FFF2-40B4-BE49-F238E27FC236}">
                <a16:creationId xmlns:a16="http://schemas.microsoft.com/office/drawing/2014/main" id="{2ADAF92D-6815-FD8A-A379-C80C6678DC45}"/>
              </a:ext>
            </a:extLst>
          </p:cNvPr>
          <p:cNvSpPr/>
          <p:nvPr/>
        </p:nvSpPr>
        <p:spPr>
          <a:xfrm>
            <a:off x="5707118" y="2774730"/>
            <a:ext cx="1534510" cy="1418897"/>
          </a:xfrm>
          <a:prstGeom prst="rect">
            <a:avLst/>
          </a:prstGeom>
          <a:solidFill>
            <a:schemeClr val="accent6">
              <a:lumMod val="40000"/>
              <a:lumOff val="6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“Code”</a:t>
            </a:r>
          </a:p>
          <a:p>
            <a:pPr algn="ctr"/>
            <a:r>
              <a:rPr lang="en-US">
                <a:solidFill>
                  <a:schemeClr val="tx1"/>
                </a:solidFill>
              </a:rPr>
              <a:t>Generator</a:t>
            </a:r>
          </a:p>
        </p:txBody>
      </p:sp>
    </p:spTree>
    <p:extLst>
      <p:ext uri="{BB962C8B-B14F-4D97-AF65-F5344CB8AC3E}">
        <p14:creationId xmlns:p14="http://schemas.microsoft.com/office/powerpoint/2010/main" val="1482985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B965-A648-7C9C-4C27-C1CD826D284A}"/>
              </a:ext>
            </a:extLst>
          </p:cNvPr>
          <p:cNvSpPr>
            <a:spLocks noGrp="1"/>
          </p:cNvSpPr>
          <p:nvPr>
            <p:ph type="title"/>
          </p:nvPr>
        </p:nvSpPr>
        <p:spPr>
          <a:xfrm>
            <a:off x="681038" y="365127"/>
            <a:ext cx="8543925" cy="559783"/>
          </a:xfrm>
        </p:spPr>
        <p:txBody>
          <a:bodyPr>
            <a:normAutofit fontScale="90000"/>
          </a:bodyPr>
          <a:lstStyle/>
          <a:p>
            <a:r>
              <a:rPr lang="en-US"/>
              <a:t>The Parser(s) - MetaParser</a:t>
            </a:r>
          </a:p>
        </p:txBody>
      </p:sp>
      <p:sp>
        <p:nvSpPr>
          <p:cNvPr id="4" name="Rectangle 3">
            <a:extLst>
              <a:ext uri="{FF2B5EF4-FFF2-40B4-BE49-F238E27FC236}">
                <a16:creationId xmlns:a16="http://schemas.microsoft.com/office/drawing/2014/main" id="{BCDB6769-3262-16CD-B7E6-B392AADDB3DC}"/>
              </a:ext>
            </a:extLst>
          </p:cNvPr>
          <p:cNvSpPr/>
          <p:nvPr/>
        </p:nvSpPr>
        <p:spPr>
          <a:xfrm>
            <a:off x="2459421" y="2774731"/>
            <a:ext cx="3090041" cy="1418897"/>
          </a:xfrm>
          <a:prstGeom prst="rect">
            <a:avLst/>
          </a:prstGeom>
          <a:solidFill>
            <a:schemeClr val="accent4">
              <a:lumMod val="20000"/>
              <a:lumOff val="8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Parser</a:t>
            </a:r>
          </a:p>
        </p:txBody>
      </p:sp>
      <p:sp>
        <p:nvSpPr>
          <p:cNvPr id="5" name="Rectangle 4">
            <a:extLst>
              <a:ext uri="{FF2B5EF4-FFF2-40B4-BE49-F238E27FC236}">
                <a16:creationId xmlns:a16="http://schemas.microsoft.com/office/drawing/2014/main" id="{A9CCFE20-4B69-D667-5E34-8AE654CD4E9C}"/>
              </a:ext>
            </a:extLst>
          </p:cNvPr>
          <p:cNvSpPr/>
          <p:nvPr/>
        </p:nvSpPr>
        <p:spPr>
          <a:xfrm>
            <a:off x="3137338" y="1416269"/>
            <a:ext cx="1891862" cy="956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Syntax Table</a:t>
            </a:r>
            <a:endParaRPr lang="en-US">
              <a:solidFill>
                <a:schemeClr val="tx1"/>
              </a:solidFill>
            </a:endParaRPr>
          </a:p>
        </p:txBody>
      </p:sp>
      <p:sp>
        <p:nvSpPr>
          <p:cNvPr id="6" name="Rectangle 5">
            <a:extLst>
              <a:ext uri="{FF2B5EF4-FFF2-40B4-BE49-F238E27FC236}">
                <a16:creationId xmlns:a16="http://schemas.microsoft.com/office/drawing/2014/main" id="{0252B618-A11A-0A67-9120-8BBEF880B5B4}"/>
              </a:ext>
            </a:extLst>
          </p:cNvPr>
          <p:cNvSpPr/>
          <p:nvPr/>
        </p:nvSpPr>
        <p:spPr>
          <a:xfrm>
            <a:off x="681038" y="2774730"/>
            <a:ext cx="1534510" cy="1418897"/>
          </a:xfrm>
          <a:prstGeom prst="rect">
            <a:avLst/>
          </a:prstGeom>
          <a:solidFill>
            <a:srgbClr val="ECD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String</a:t>
            </a:r>
          </a:p>
        </p:txBody>
      </p:sp>
      <p:sp>
        <p:nvSpPr>
          <p:cNvPr id="7" name="Rectangle 6">
            <a:extLst>
              <a:ext uri="{FF2B5EF4-FFF2-40B4-BE49-F238E27FC236}">
                <a16:creationId xmlns:a16="http://schemas.microsoft.com/office/drawing/2014/main" id="{868EE2F4-B9E2-CB47-1064-F784CDDE3529}"/>
              </a:ext>
            </a:extLst>
          </p:cNvPr>
          <p:cNvSpPr/>
          <p:nvPr/>
        </p:nvSpPr>
        <p:spPr>
          <a:xfrm>
            <a:off x="2459421" y="4619296"/>
            <a:ext cx="1534510" cy="141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Terminals</a:t>
            </a:r>
          </a:p>
        </p:txBody>
      </p:sp>
      <p:sp>
        <p:nvSpPr>
          <p:cNvPr id="8" name="Rectangle 7">
            <a:extLst>
              <a:ext uri="{FF2B5EF4-FFF2-40B4-BE49-F238E27FC236}">
                <a16:creationId xmlns:a16="http://schemas.microsoft.com/office/drawing/2014/main" id="{2CE2A8B9-1771-F74F-522F-866A913EFBBA}"/>
              </a:ext>
            </a:extLst>
          </p:cNvPr>
          <p:cNvSpPr/>
          <p:nvPr/>
        </p:nvSpPr>
        <p:spPr>
          <a:xfrm>
            <a:off x="4083269" y="4619295"/>
            <a:ext cx="1534510" cy="141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Non Terminals</a:t>
            </a:r>
          </a:p>
        </p:txBody>
      </p:sp>
      <p:sp>
        <p:nvSpPr>
          <p:cNvPr id="9" name="Rectangle 8">
            <a:extLst>
              <a:ext uri="{FF2B5EF4-FFF2-40B4-BE49-F238E27FC236}">
                <a16:creationId xmlns:a16="http://schemas.microsoft.com/office/drawing/2014/main" id="{FB21AEE8-13D8-3CCF-AA9F-04BDDC11A332}"/>
              </a:ext>
            </a:extLst>
          </p:cNvPr>
          <p:cNvSpPr/>
          <p:nvPr/>
        </p:nvSpPr>
        <p:spPr>
          <a:xfrm>
            <a:off x="5707118" y="4619294"/>
            <a:ext cx="1534510" cy="141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Semantic Actions</a:t>
            </a:r>
          </a:p>
        </p:txBody>
      </p:sp>
      <p:sp>
        <p:nvSpPr>
          <p:cNvPr id="10" name="Rectangle 9">
            <a:extLst>
              <a:ext uri="{FF2B5EF4-FFF2-40B4-BE49-F238E27FC236}">
                <a16:creationId xmlns:a16="http://schemas.microsoft.com/office/drawing/2014/main" id="{AB94DAD5-12F8-9EF9-294F-11203352C105}"/>
              </a:ext>
            </a:extLst>
          </p:cNvPr>
          <p:cNvSpPr/>
          <p:nvPr/>
        </p:nvSpPr>
        <p:spPr>
          <a:xfrm>
            <a:off x="2459421" y="6230114"/>
            <a:ext cx="4782207" cy="262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All Blue is the “Grammer”</a:t>
            </a:r>
          </a:p>
        </p:txBody>
      </p:sp>
      <p:sp>
        <p:nvSpPr>
          <p:cNvPr id="11" name="Rectangle 10">
            <a:extLst>
              <a:ext uri="{FF2B5EF4-FFF2-40B4-BE49-F238E27FC236}">
                <a16:creationId xmlns:a16="http://schemas.microsoft.com/office/drawing/2014/main" id="{F819248D-7DE7-5FEC-9BCE-23E5AD86E99A}"/>
              </a:ext>
            </a:extLst>
          </p:cNvPr>
          <p:cNvSpPr/>
          <p:nvPr/>
        </p:nvSpPr>
        <p:spPr>
          <a:xfrm>
            <a:off x="7446579" y="2774730"/>
            <a:ext cx="1534510" cy="141889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“Code”</a:t>
            </a:r>
          </a:p>
        </p:txBody>
      </p:sp>
      <p:sp>
        <p:nvSpPr>
          <p:cNvPr id="12" name="Rectangle 11">
            <a:extLst>
              <a:ext uri="{FF2B5EF4-FFF2-40B4-BE49-F238E27FC236}">
                <a16:creationId xmlns:a16="http://schemas.microsoft.com/office/drawing/2014/main" id="{2ADAF92D-6815-FD8A-A379-C80C6678DC45}"/>
              </a:ext>
            </a:extLst>
          </p:cNvPr>
          <p:cNvSpPr/>
          <p:nvPr/>
        </p:nvSpPr>
        <p:spPr>
          <a:xfrm>
            <a:off x="5707118" y="2774730"/>
            <a:ext cx="1534510" cy="1418897"/>
          </a:xfrm>
          <a:prstGeom prst="rect">
            <a:avLst/>
          </a:prstGeom>
          <a:solidFill>
            <a:schemeClr val="accent6">
              <a:lumMod val="40000"/>
              <a:lumOff val="6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“Code”</a:t>
            </a:r>
          </a:p>
          <a:p>
            <a:pPr algn="ctr"/>
            <a:r>
              <a:rPr lang="en-US">
                <a:solidFill>
                  <a:schemeClr val="tx1"/>
                </a:solidFill>
              </a:rPr>
              <a:t>Generator</a:t>
            </a:r>
          </a:p>
        </p:txBody>
      </p:sp>
      <p:sp>
        <p:nvSpPr>
          <p:cNvPr id="3" name="TextBox 2">
            <a:extLst>
              <a:ext uri="{FF2B5EF4-FFF2-40B4-BE49-F238E27FC236}">
                <a16:creationId xmlns:a16="http://schemas.microsoft.com/office/drawing/2014/main" id="{6D45383C-DD49-6F28-85E0-1C8FDD88510A}"/>
              </a:ext>
            </a:extLst>
          </p:cNvPr>
          <p:cNvSpPr txBox="1"/>
          <p:nvPr/>
        </p:nvSpPr>
        <p:spPr>
          <a:xfrm>
            <a:off x="966952" y="1481488"/>
            <a:ext cx="2091559" cy="923330"/>
          </a:xfrm>
          <a:prstGeom prst="rect">
            <a:avLst/>
          </a:prstGeom>
          <a:noFill/>
        </p:spPr>
        <p:txBody>
          <a:bodyPr wrap="square" rtlCol="0">
            <a:spAutoFit/>
          </a:bodyPr>
          <a:lstStyle/>
          <a:p>
            <a:r>
              <a:rPr lang="en-US"/>
              <a:t>Bootstrap MetaParser Syntax Table (hard coded) </a:t>
            </a:r>
          </a:p>
        </p:txBody>
      </p:sp>
      <p:sp>
        <p:nvSpPr>
          <p:cNvPr id="13" name="TextBox 12">
            <a:extLst>
              <a:ext uri="{FF2B5EF4-FFF2-40B4-BE49-F238E27FC236}">
                <a16:creationId xmlns:a16="http://schemas.microsoft.com/office/drawing/2014/main" id="{65C4E824-7742-2F3D-368D-9356F4733FD7}"/>
              </a:ext>
            </a:extLst>
          </p:cNvPr>
          <p:cNvSpPr txBox="1"/>
          <p:nvPr/>
        </p:nvSpPr>
        <p:spPr>
          <a:xfrm>
            <a:off x="436618" y="4263097"/>
            <a:ext cx="1616020" cy="523220"/>
          </a:xfrm>
          <a:prstGeom prst="rect">
            <a:avLst/>
          </a:prstGeom>
          <a:noFill/>
        </p:spPr>
        <p:txBody>
          <a:bodyPr wrap="none" rtlCol="0">
            <a:spAutoFit/>
          </a:bodyPr>
          <a:lstStyle/>
          <a:p>
            <a:r>
              <a:rPr lang="en-US" sz="1400">
                <a:solidFill>
                  <a:srgbClr val="0070C0"/>
                </a:solidFill>
              </a:rPr>
              <a:t>MPSyntax file</a:t>
            </a:r>
          </a:p>
          <a:p>
            <a:r>
              <a:rPr lang="en-US" sz="1400">
                <a:solidFill>
                  <a:srgbClr val="0070C0"/>
                </a:solidFill>
              </a:rPr>
              <a:t>(MetaParserSyntax)</a:t>
            </a:r>
          </a:p>
        </p:txBody>
      </p:sp>
      <p:sp>
        <p:nvSpPr>
          <p:cNvPr id="14" name="TextBox 13">
            <a:extLst>
              <a:ext uri="{FF2B5EF4-FFF2-40B4-BE49-F238E27FC236}">
                <a16:creationId xmlns:a16="http://schemas.microsoft.com/office/drawing/2014/main" id="{D49B2FFE-9F28-46FE-0B36-E5E21DF475F9}"/>
              </a:ext>
            </a:extLst>
          </p:cNvPr>
          <p:cNvSpPr txBox="1"/>
          <p:nvPr/>
        </p:nvSpPr>
        <p:spPr>
          <a:xfrm>
            <a:off x="7374138" y="4228941"/>
            <a:ext cx="2476191" cy="369332"/>
          </a:xfrm>
          <a:prstGeom prst="rect">
            <a:avLst/>
          </a:prstGeom>
          <a:noFill/>
        </p:spPr>
        <p:txBody>
          <a:bodyPr wrap="square" rtlCol="0">
            <a:spAutoFit/>
          </a:bodyPr>
          <a:lstStyle>
            <a:defPPr>
              <a:defRPr lang="en-US"/>
            </a:defPPr>
            <a:lvl1pPr>
              <a:defRPr sz="1200">
                <a:solidFill>
                  <a:srgbClr val="0070C0"/>
                </a:solidFill>
              </a:defRPr>
            </a:lvl1pPr>
          </a:lstStyle>
          <a:p>
            <a:r>
              <a:rPr lang="en-US"/>
              <a:t>MetaParser Syntax Table</a:t>
            </a:r>
          </a:p>
        </p:txBody>
      </p:sp>
      <p:sp>
        <p:nvSpPr>
          <p:cNvPr id="15" name="TextBox 14">
            <a:extLst>
              <a:ext uri="{FF2B5EF4-FFF2-40B4-BE49-F238E27FC236}">
                <a16:creationId xmlns:a16="http://schemas.microsoft.com/office/drawing/2014/main" id="{C1356F3B-958C-8F6F-2B3D-64970AE76EE9}"/>
              </a:ext>
            </a:extLst>
          </p:cNvPr>
          <p:cNvSpPr txBox="1"/>
          <p:nvPr/>
        </p:nvSpPr>
        <p:spPr>
          <a:xfrm>
            <a:off x="765119" y="856437"/>
            <a:ext cx="3735638" cy="369332"/>
          </a:xfrm>
          <a:prstGeom prst="rect">
            <a:avLst/>
          </a:prstGeom>
          <a:noFill/>
        </p:spPr>
        <p:txBody>
          <a:bodyPr wrap="none" rtlCol="0">
            <a:spAutoFit/>
          </a:bodyPr>
          <a:lstStyle/>
          <a:p>
            <a:r>
              <a:rPr lang="en-US"/>
              <a:t>(The Parser creates a Parser for itself) </a:t>
            </a:r>
          </a:p>
        </p:txBody>
      </p:sp>
      <p:sp>
        <p:nvSpPr>
          <p:cNvPr id="16" name="TextBox 15">
            <a:extLst>
              <a:ext uri="{FF2B5EF4-FFF2-40B4-BE49-F238E27FC236}">
                <a16:creationId xmlns:a16="http://schemas.microsoft.com/office/drawing/2014/main" id="{B7B664B0-2EDD-C288-C3C3-E859FC0AEBDA}"/>
              </a:ext>
            </a:extLst>
          </p:cNvPr>
          <p:cNvSpPr txBox="1"/>
          <p:nvPr/>
        </p:nvSpPr>
        <p:spPr>
          <a:xfrm>
            <a:off x="7342606" y="5328742"/>
            <a:ext cx="2390457" cy="830997"/>
          </a:xfrm>
          <a:prstGeom prst="rect">
            <a:avLst/>
          </a:prstGeom>
          <a:noFill/>
        </p:spPr>
        <p:txBody>
          <a:bodyPr wrap="square" rtlCol="0">
            <a:spAutoFit/>
          </a:bodyPr>
          <a:lstStyle/>
          <a:p>
            <a:r>
              <a:rPr lang="en-US" sz="1200">
                <a:solidFill>
                  <a:srgbClr val="0070C0"/>
                </a:solidFill>
              </a:rPr>
              <a:t>MPLexemes Struct</a:t>
            </a:r>
          </a:p>
          <a:p>
            <a:r>
              <a:rPr lang="en-US" sz="1200">
                <a:solidFill>
                  <a:srgbClr val="0070C0"/>
                </a:solidFill>
              </a:rPr>
              <a:t>MPTerminals Struct</a:t>
            </a:r>
          </a:p>
          <a:p>
            <a:r>
              <a:rPr lang="en-US" sz="1200">
                <a:solidFill>
                  <a:srgbClr val="0070C0"/>
                </a:solidFill>
              </a:rPr>
              <a:t>MPNonTerminals Struct</a:t>
            </a:r>
          </a:p>
          <a:p>
            <a:r>
              <a:rPr lang="en-US" sz="1200">
                <a:solidFill>
                  <a:srgbClr val="0070C0"/>
                </a:solidFill>
              </a:rPr>
              <a:t>MPSemanticActions Struct</a:t>
            </a:r>
          </a:p>
        </p:txBody>
      </p:sp>
      <p:sp>
        <p:nvSpPr>
          <p:cNvPr id="17" name="TextBox 16">
            <a:extLst>
              <a:ext uri="{FF2B5EF4-FFF2-40B4-BE49-F238E27FC236}">
                <a16:creationId xmlns:a16="http://schemas.microsoft.com/office/drawing/2014/main" id="{F3E040DE-ED33-133E-C8B3-2F858261A931}"/>
              </a:ext>
            </a:extLst>
          </p:cNvPr>
          <p:cNvSpPr txBox="1"/>
          <p:nvPr/>
        </p:nvSpPr>
        <p:spPr>
          <a:xfrm>
            <a:off x="5381297" y="1618593"/>
            <a:ext cx="2228193" cy="307777"/>
          </a:xfrm>
          <a:prstGeom prst="rect">
            <a:avLst/>
          </a:prstGeom>
          <a:noFill/>
        </p:spPr>
        <p:txBody>
          <a:bodyPr wrap="square" rtlCol="0">
            <a:spAutoFit/>
          </a:bodyPr>
          <a:lstStyle/>
          <a:p>
            <a:r>
              <a:rPr lang="en-US" sz="1400">
                <a:solidFill>
                  <a:srgbClr val="0070C0"/>
                </a:solidFill>
              </a:rPr>
              <a:t>MPSyntax Struct</a:t>
            </a:r>
          </a:p>
        </p:txBody>
      </p:sp>
    </p:spTree>
    <p:extLst>
      <p:ext uri="{BB962C8B-B14F-4D97-AF65-F5344CB8AC3E}">
        <p14:creationId xmlns:p14="http://schemas.microsoft.com/office/powerpoint/2010/main" val="295895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B965-A648-7C9C-4C27-C1CD826D284A}"/>
              </a:ext>
            </a:extLst>
          </p:cNvPr>
          <p:cNvSpPr>
            <a:spLocks noGrp="1"/>
          </p:cNvSpPr>
          <p:nvPr>
            <p:ph type="title"/>
          </p:nvPr>
        </p:nvSpPr>
        <p:spPr>
          <a:xfrm>
            <a:off x="681038" y="365127"/>
            <a:ext cx="8543925" cy="559783"/>
          </a:xfrm>
        </p:spPr>
        <p:txBody>
          <a:bodyPr>
            <a:normAutofit fontScale="90000"/>
          </a:bodyPr>
          <a:lstStyle/>
          <a:p>
            <a:r>
              <a:rPr lang="en-US"/>
              <a:t>The Parser(s)</a:t>
            </a:r>
          </a:p>
        </p:txBody>
      </p:sp>
      <p:sp>
        <p:nvSpPr>
          <p:cNvPr id="4" name="Rectangle 3">
            <a:extLst>
              <a:ext uri="{FF2B5EF4-FFF2-40B4-BE49-F238E27FC236}">
                <a16:creationId xmlns:a16="http://schemas.microsoft.com/office/drawing/2014/main" id="{BCDB6769-3262-16CD-B7E6-B392AADDB3DC}"/>
              </a:ext>
            </a:extLst>
          </p:cNvPr>
          <p:cNvSpPr/>
          <p:nvPr/>
        </p:nvSpPr>
        <p:spPr>
          <a:xfrm>
            <a:off x="1986455" y="2773261"/>
            <a:ext cx="3090041" cy="1418897"/>
          </a:xfrm>
          <a:prstGeom prst="rect">
            <a:avLst/>
          </a:prstGeom>
          <a:solidFill>
            <a:schemeClr val="accent4">
              <a:lumMod val="20000"/>
              <a:lumOff val="8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Parser</a:t>
            </a:r>
          </a:p>
        </p:txBody>
      </p:sp>
      <p:sp>
        <p:nvSpPr>
          <p:cNvPr id="5" name="Rectangle 4">
            <a:extLst>
              <a:ext uri="{FF2B5EF4-FFF2-40B4-BE49-F238E27FC236}">
                <a16:creationId xmlns:a16="http://schemas.microsoft.com/office/drawing/2014/main" id="{A9CCFE20-4B69-D667-5E34-8AE654CD4E9C}"/>
              </a:ext>
            </a:extLst>
          </p:cNvPr>
          <p:cNvSpPr/>
          <p:nvPr/>
        </p:nvSpPr>
        <p:spPr>
          <a:xfrm>
            <a:off x="2664372" y="1414799"/>
            <a:ext cx="1891862" cy="956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Syntax Table</a:t>
            </a:r>
          </a:p>
        </p:txBody>
      </p:sp>
      <p:sp>
        <p:nvSpPr>
          <p:cNvPr id="6" name="Rectangle 5">
            <a:extLst>
              <a:ext uri="{FF2B5EF4-FFF2-40B4-BE49-F238E27FC236}">
                <a16:creationId xmlns:a16="http://schemas.microsoft.com/office/drawing/2014/main" id="{0252B618-A11A-0A67-9120-8BBEF880B5B4}"/>
              </a:ext>
            </a:extLst>
          </p:cNvPr>
          <p:cNvSpPr/>
          <p:nvPr/>
        </p:nvSpPr>
        <p:spPr>
          <a:xfrm>
            <a:off x="208072" y="2773260"/>
            <a:ext cx="1534510" cy="1418897"/>
          </a:xfrm>
          <a:prstGeom prst="rect">
            <a:avLst/>
          </a:prstGeom>
          <a:solidFill>
            <a:srgbClr val="ECD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String</a:t>
            </a:r>
          </a:p>
        </p:txBody>
      </p:sp>
      <p:sp>
        <p:nvSpPr>
          <p:cNvPr id="7" name="Rectangle 6">
            <a:extLst>
              <a:ext uri="{FF2B5EF4-FFF2-40B4-BE49-F238E27FC236}">
                <a16:creationId xmlns:a16="http://schemas.microsoft.com/office/drawing/2014/main" id="{868EE2F4-B9E2-CB47-1064-F784CDDE3529}"/>
              </a:ext>
            </a:extLst>
          </p:cNvPr>
          <p:cNvSpPr/>
          <p:nvPr/>
        </p:nvSpPr>
        <p:spPr>
          <a:xfrm>
            <a:off x="1986455" y="4617826"/>
            <a:ext cx="1534510" cy="141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Terminals</a:t>
            </a:r>
          </a:p>
        </p:txBody>
      </p:sp>
      <p:sp>
        <p:nvSpPr>
          <p:cNvPr id="8" name="Rectangle 7">
            <a:extLst>
              <a:ext uri="{FF2B5EF4-FFF2-40B4-BE49-F238E27FC236}">
                <a16:creationId xmlns:a16="http://schemas.microsoft.com/office/drawing/2014/main" id="{2CE2A8B9-1771-F74F-522F-866A913EFBBA}"/>
              </a:ext>
            </a:extLst>
          </p:cNvPr>
          <p:cNvSpPr/>
          <p:nvPr/>
        </p:nvSpPr>
        <p:spPr>
          <a:xfrm>
            <a:off x="3610303" y="4617825"/>
            <a:ext cx="1534510" cy="141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Non Terminals</a:t>
            </a:r>
          </a:p>
        </p:txBody>
      </p:sp>
      <p:sp>
        <p:nvSpPr>
          <p:cNvPr id="9" name="Rectangle 8">
            <a:extLst>
              <a:ext uri="{FF2B5EF4-FFF2-40B4-BE49-F238E27FC236}">
                <a16:creationId xmlns:a16="http://schemas.microsoft.com/office/drawing/2014/main" id="{FB21AEE8-13D8-3CCF-AA9F-04BDDC11A332}"/>
              </a:ext>
            </a:extLst>
          </p:cNvPr>
          <p:cNvSpPr/>
          <p:nvPr/>
        </p:nvSpPr>
        <p:spPr>
          <a:xfrm>
            <a:off x="5234152" y="4617824"/>
            <a:ext cx="1534510" cy="141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Semantic Actions</a:t>
            </a:r>
          </a:p>
        </p:txBody>
      </p:sp>
      <p:sp>
        <p:nvSpPr>
          <p:cNvPr id="10" name="Rectangle 9">
            <a:extLst>
              <a:ext uri="{FF2B5EF4-FFF2-40B4-BE49-F238E27FC236}">
                <a16:creationId xmlns:a16="http://schemas.microsoft.com/office/drawing/2014/main" id="{AB94DAD5-12F8-9EF9-294F-11203352C105}"/>
              </a:ext>
            </a:extLst>
          </p:cNvPr>
          <p:cNvSpPr/>
          <p:nvPr/>
        </p:nvSpPr>
        <p:spPr>
          <a:xfrm>
            <a:off x="1986455" y="6228644"/>
            <a:ext cx="4782207" cy="262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All Blue is the “Grammer”</a:t>
            </a:r>
          </a:p>
        </p:txBody>
      </p:sp>
      <p:sp>
        <p:nvSpPr>
          <p:cNvPr id="11" name="Rectangle 10">
            <a:extLst>
              <a:ext uri="{FF2B5EF4-FFF2-40B4-BE49-F238E27FC236}">
                <a16:creationId xmlns:a16="http://schemas.microsoft.com/office/drawing/2014/main" id="{F819248D-7DE7-5FEC-9BCE-23E5AD86E99A}"/>
              </a:ext>
            </a:extLst>
          </p:cNvPr>
          <p:cNvSpPr/>
          <p:nvPr/>
        </p:nvSpPr>
        <p:spPr>
          <a:xfrm>
            <a:off x="6973613" y="2773260"/>
            <a:ext cx="1534510" cy="141889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“Code”</a:t>
            </a:r>
          </a:p>
        </p:txBody>
      </p:sp>
      <p:sp>
        <p:nvSpPr>
          <p:cNvPr id="12" name="Rectangle 11">
            <a:extLst>
              <a:ext uri="{FF2B5EF4-FFF2-40B4-BE49-F238E27FC236}">
                <a16:creationId xmlns:a16="http://schemas.microsoft.com/office/drawing/2014/main" id="{2ADAF92D-6815-FD8A-A379-C80C6678DC45}"/>
              </a:ext>
            </a:extLst>
          </p:cNvPr>
          <p:cNvSpPr/>
          <p:nvPr/>
        </p:nvSpPr>
        <p:spPr>
          <a:xfrm>
            <a:off x="5234152" y="2773260"/>
            <a:ext cx="1534510" cy="1418897"/>
          </a:xfrm>
          <a:prstGeom prst="rect">
            <a:avLst/>
          </a:prstGeom>
          <a:solidFill>
            <a:schemeClr val="accent6">
              <a:lumMod val="40000"/>
              <a:lumOff val="6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“Code”</a:t>
            </a:r>
          </a:p>
          <a:p>
            <a:pPr algn="ctr"/>
            <a:r>
              <a:rPr lang="en-US">
                <a:solidFill>
                  <a:schemeClr val="tx1"/>
                </a:solidFill>
              </a:rPr>
              <a:t>Generator</a:t>
            </a:r>
          </a:p>
        </p:txBody>
      </p:sp>
      <p:sp>
        <p:nvSpPr>
          <p:cNvPr id="3" name="TextBox 2">
            <a:extLst>
              <a:ext uri="{FF2B5EF4-FFF2-40B4-BE49-F238E27FC236}">
                <a16:creationId xmlns:a16="http://schemas.microsoft.com/office/drawing/2014/main" id="{A2E68815-F29A-B520-32FD-9E4ABFCC9B20}"/>
              </a:ext>
            </a:extLst>
          </p:cNvPr>
          <p:cNvSpPr txBox="1"/>
          <p:nvPr/>
        </p:nvSpPr>
        <p:spPr>
          <a:xfrm>
            <a:off x="723077" y="855016"/>
            <a:ext cx="6389057" cy="369332"/>
          </a:xfrm>
          <a:prstGeom prst="rect">
            <a:avLst/>
          </a:prstGeom>
          <a:noFill/>
        </p:spPr>
        <p:txBody>
          <a:bodyPr wrap="none" rtlCol="0">
            <a:spAutoFit/>
          </a:bodyPr>
          <a:lstStyle/>
          <a:p>
            <a:r>
              <a:rPr lang="en-US"/>
              <a:t>The Parser creates a Syntax Table to parse PVPTrainer course input</a:t>
            </a:r>
          </a:p>
        </p:txBody>
      </p:sp>
      <p:sp>
        <p:nvSpPr>
          <p:cNvPr id="13" name="TextBox 12">
            <a:extLst>
              <a:ext uri="{FF2B5EF4-FFF2-40B4-BE49-F238E27FC236}">
                <a16:creationId xmlns:a16="http://schemas.microsoft.com/office/drawing/2014/main" id="{552208A6-1C40-E686-F5C8-52BAEB9C3BB0}"/>
              </a:ext>
            </a:extLst>
          </p:cNvPr>
          <p:cNvSpPr txBox="1"/>
          <p:nvPr/>
        </p:nvSpPr>
        <p:spPr>
          <a:xfrm>
            <a:off x="102891" y="4310047"/>
            <a:ext cx="1561518" cy="307777"/>
          </a:xfrm>
          <a:prstGeom prst="rect">
            <a:avLst/>
          </a:prstGeom>
          <a:noFill/>
        </p:spPr>
        <p:txBody>
          <a:bodyPr wrap="none" rtlCol="0">
            <a:spAutoFit/>
          </a:bodyPr>
          <a:lstStyle/>
          <a:p>
            <a:r>
              <a:rPr lang="en-US" sz="1400">
                <a:solidFill>
                  <a:srgbClr val="0070C0"/>
                </a:solidFill>
              </a:rPr>
              <a:t>PoGoPVPGrammer</a:t>
            </a:r>
          </a:p>
        </p:txBody>
      </p:sp>
      <p:sp>
        <p:nvSpPr>
          <p:cNvPr id="14" name="TextBox 13">
            <a:extLst>
              <a:ext uri="{FF2B5EF4-FFF2-40B4-BE49-F238E27FC236}">
                <a16:creationId xmlns:a16="http://schemas.microsoft.com/office/drawing/2014/main" id="{EC7D9318-2AEA-07DF-4C5D-9AD08FBC7D12}"/>
              </a:ext>
            </a:extLst>
          </p:cNvPr>
          <p:cNvSpPr txBox="1"/>
          <p:nvPr/>
        </p:nvSpPr>
        <p:spPr>
          <a:xfrm>
            <a:off x="6857999" y="4836392"/>
            <a:ext cx="2801007" cy="1015663"/>
          </a:xfrm>
          <a:prstGeom prst="rect">
            <a:avLst/>
          </a:prstGeom>
          <a:noFill/>
        </p:spPr>
        <p:txBody>
          <a:bodyPr wrap="square" rtlCol="0">
            <a:spAutoFit/>
          </a:bodyPr>
          <a:lstStyle/>
          <a:p>
            <a:r>
              <a:rPr lang="en-US" sz="1200">
                <a:solidFill>
                  <a:srgbClr val="0070C0"/>
                </a:solidFill>
              </a:rPr>
              <a:t>PVPTrainerGrammerLexemes Struct</a:t>
            </a:r>
          </a:p>
          <a:p>
            <a:r>
              <a:rPr lang="en-US" sz="1200">
                <a:solidFill>
                  <a:srgbClr val="0070C0"/>
                </a:solidFill>
              </a:rPr>
              <a:t>PVPTrainerGrammerTerminals Struct</a:t>
            </a:r>
          </a:p>
          <a:p>
            <a:r>
              <a:rPr lang="en-US" sz="1200">
                <a:solidFill>
                  <a:srgbClr val="0070C0"/>
                </a:solidFill>
              </a:rPr>
              <a:t>PVPTrainerGrammerNonTerminals Struct</a:t>
            </a:r>
          </a:p>
          <a:p>
            <a:r>
              <a:rPr lang="en-US" sz="1200">
                <a:solidFill>
                  <a:srgbClr val="0070C0"/>
                </a:solidFill>
              </a:rPr>
              <a:t>PVPTrainerGrammerSemanticActions Struct</a:t>
            </a:r>
          </a:p>
        </p:txBody>
      </p:sp>
      <p:sp>
        <p:nvSpPr>
          <p:cNvPr id="15" name="TextBox 14">
            <a:extLst>
              <a:ext uri="{FF2B5EF4-FFF2-40B4-BE49-F238E27FC236}">
                <a16:creationId xmlns:a16="http://schemas.microsoft.com/office/drawing/2014/main" id="{EFDA4ACD-F823-AD38-7949-0B70E7D95E6E}"/>
              </a:ext>
            </a:extLst>
          </p:cNvPr>
          <p:cNvSpPr txBox="1"/>
          <p:nvPr/>
        </p:nvSpPr>
        <p:spPr>
          <a:xfrm>
            <a:off x="4908331" y="1617123"/>
            <a:ext cx="2228193" cy="738664"/>
          </a:xfrm>
          <a:prstGeom prst="rect">
            <a:avLst/>
          </a:prstGeom>
          <a:noFill/>
        </p:spPr>
        <p:txBody>
          <a:bodyPr wrap="square" rtlCol="0">
            <a:spAutoFit/>
          </a:bodyPr>
          <a:lstStyle/>
          <a:p>
            <a:r>
              <a:rPr lang="en-US" sz="1400">
                <a:solidFill>
                  <a:srgbClr val="0070C0"/>
                </a:solidFill>
              </a:rPr>
              <a:t>MPSyntax Struct</a:t>
            </a:r>
          </a:p>
          <a:p>
            <a:r>
              <a:rPr lang="en-US" sz="1400">
                <a:solidFill>
                  <a:srgbClr val="0070C0"/>
                </a:solidFill>
              </a:rPr>
              <a:t>OR</a:t>
            </a:r>
          </a:p>
          <a:p>
            <a:r>
              <a:rPr lang="en-US" sz="1400">
                <a:solidFill>
                  <a:srgbClr val="0070C0"/>
                </a:solidFill>
              </a:rPr>
              <a:t>HardCoded Syntax</a:t>
            </a:r>
          </a:p>
        </p:txBody>
      </p:sp>
      <p:sp>
        <p:nvSpPr>
          <p:cNvPr id="16" name="TextBox 15">
            <a:extLst>
              <a:ext uri="{FF2B5EF4-FFF2-40B4-BE49-F238E27FC236}">
                <a16:creationId xmlns:a16="http://schemas.microsoft.com/office/drawing/2014/main" id="{237B6276-918B-A570-7EA6-7958319394CD}"/>
              </a:ext>
            </a:extLst>
          </p:cNvPr>
          <p:cNvSpPr txBox="1"/>
          <p:nvPr/>
        </p:nvSpPr>
        <p:spPr>
          <a:xfrm>
            <a:off x="6973613" y="4192963"/>
            <a:ext cx="1885709" cy="307777"/>
          </a:xfrm>
          <a:prstGeom prst="rect">
            <a:avLst/>
          </a:prstGeom>
          <a:noFill/>
        </p:spPr>
        <p:txBody>
          <a:bodyPr wrap="square" rtlCol="0">
            <a:spAutoFit/>
          </a:bodyPr>
          <a:lstStyle>
            <a:defPPr>
              <a:defRPr lang="en-US"/>
            </a:defPPr>
            <a:lvl1pPr>
              <a:defRPr sz="1400">
                <a:solidFill>
                  <a:srgbClr val="0070C0"/>
                </a:solidFill>
              </a:defRPr>
            </a:lvl1pPr>
          </a:lstStyle>
          <a:p>
            <a:r>
              <a:rPr lang="en-US"/>
              <a:t>PVPTrainer SyntaxTable</a:t>
            </a:r>
          </a:p>
        </p:txBody>
      </p:sp>
    </p:spTree>
    <p:extLst>
      <p:ext uri="{BB962C8B-B14F-4D97-AF65-F5344CB8AC3E}">
        <p14:creationId xmlns:p14="http://schemas.microsoft.com/office/powerpoint/2010/main" val="1879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B965-A648-7C9C-4C27-C1CD826D284A}"/>
              </a:ext>
            </a:extLst>
          </p:cNvPr>
          <p:cNvSpPr>
            <a:spLocks noGrp="1"/>
          </p:cNvSpPr>
          <p:nvPr>
            <p:ph type="title"/>
          </p:nvPr>
        </p:nvSpPr>
        <p:spPr>
          <a:xfrm>
            <a:off x="681038" y="365127"/>
            <a:ext cx="8543925" cy="559783"/>
          </a:xfrm>
        </p:spPr>
        <p:txBody>
          <a:bodyPr>
            <a:normAutofit fontScale="90000"/>
          </a:bodyPr>
          <a:lstStyle/>
          <a:p>
            <a:r>
              <a:rPr lang="en-US"/>
              <a:t>The Parsers</a:t>
            </a:r>
          </a:p>
        </p:txBody>
      </p:sp>
      <p:sp>
        <p:nvSpPr>
          <p:cNvPr id="4" name="Rectangle 3">
            <a:extLst>
              <a:ext uri="{FF2B5EF4-FFF2-40B4-BE49-F238E27FC236}">
                <a16:creationId xmlns:a16="http://schemas.microsoft.com/office/drawing/2014/main" id="{BCDB6769-3262-16CD-B7E6-B392AADDB3DC}"/>
              </a:ext>
            </a:extLst>
          </p:cNvPr>
          <p:cNvSpPr/>
          <p:nvPr/>
        </p:nvSpPr>
        <p:spPr>
          <a:xfrm>
            <a:off x="2007484" y="2774731"/>
            <a:ext cx="3090041" cy="1418897"/>
          </a:xfrm>
          <a:prstGeom prst="rect">
            <a:avLst/>
          </a:prstGeom>
          <a:solidFill>
            <a:schemeClr val="accent4">
              <a:lumMod val="20000"/>
              <a:lumOff val="8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Parser</a:t>
            </a:r>
          </a:p>
        </p:txBody>
      </p:sp>
      <p:sp>
        <p:nvSpPr>
          <p:cNvPr id="5" name="Rectangle 4">
            <a:extLst>
              <a:ext uri="{FF2B5EF4-FFF2-40B4-BE49-F238E27FC236}">
                <a16:creationId xmlns:a16="http://schemas.microsoft.com/office/drawing/2014/main" id="{A9CCFE20-4B69-D667-5E34-8AE654CD4E9C}"/>
              </a:ext>
            </a:extLst>
          </p:cNvPr>
          <p:cNvSpPr/>
          <p:nvPr/>
        </p:nvSpPr>
        <p:spPr>
          <a:xfrm>
            <a:off x="2685401" y="1416269"/>
            <a:ext cx="1891862" cy="956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Syntax Table</a:t>
            </a:r>
          </a:p>
        </p:txBody>
      </p:sp>
      <p:sp>
        <p:nvSpPr>
          <p:cNvPr id="6" name="Rectangle 5">
            <a:extLst>
              <a:ext uri="{FF2B5EF4-FFF2-40B4-BE49-F238E27FC236}">
                <a16:creationId xmlns:a16="http://schemas.microsoft.com/office/drawing/2014/main" id="{0252B618-A11A-0A67-9120-8BBEF880B5B4}"/>
              </a:ext>
            </a:extLst>
          </p:cNvPr>
          <p:cNvSpPr/>
          <p:nvPr/>
        </p:nvSpPr>
        <p:spPr>
          <a:xfrm>
            <a:off x="229101" y="2774730"/>
            <a:ext cx="1534510" cy="1418897"/>
          </a:xfrm>
          <a:prstGeom prst="rect">
            <a:avLst/>
          </a:prstGeom>
          <a:solidFill>
            <a:srgbClr val="ECD5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String</a:t>
            </a:r>
          </a:p>
        </p:txBody>
      </p:sp>
      <p:sp>
        <p:nvSpPr>
          <p:cNvPr id="7" name="Rectangle 6">
            <a:extLst>
              <a:ext uri="{FF2B5EF4-FFF2-40B4-BE49-F238E27FC236}">
                <a16:creationId xmlns:a16="http://schemas.microsoft.com/office/drawing/2014/main" id="{868EE2F4-B9E2-CB47-1064-F784CDDE3529}"/>
              </a:ext>
            </a:extLst>
          </p:cNvPr>
          <p:cNvSpPr/>
          <p:nvPr/>
        </p:nvSpPr>
        <p:spPr>
          <a:xfrm>
            <a:off x="2007484" y="4619296"/>
            <a:ext cx="1534510" cy="141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Terminals</a:t>
            </a:r>
          </a:p>
        </p:txBody>
      </p:sp>
      <p:sp>
        <p:nvSpPr>
          <p:cNvPr id="8" name="Rectangle 7">
            <a:extLst>
              <a:ext uri="{FF2B5EF4-FFF2-40B4-BE49-F238E27FC236}">
                <a16:creationId xmlns:a16="http://schemas.microsoft.com/office/drawing/2014/main" id="{2CE2A8B9-1771-F74F-522F-866A913EFBBA}"/>
              </a:ext>
            </a:extLst>
          </p:cNvPr>
          <p:cNvSpPr/>
          <p:nvPr/>
        </p:nvSpPr>
        <p:spPr>
          <a:xfrm>
            <a:off x="3631332" y="4619295"/>
            <a:ext cx="1534510" cy="141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Non Terminals</a:t>
            </a:r>
          </a:p>
        </p:txBody>
      </p:sp>
      <p:sp>
        <p:nvSpPr>
          <p:cNvPr id="9" name="Rectangle 8">
            <a:extLst>
              <a:ext uri="{FF2B5EF4-FFF2-40B4-BE49-F238E27FC236}">
                <a16:creationId xmlns:a16="http://schemas.microsoft.com/office/drawing/2014/main" id="{FB21AEE8-13D8-3CCF-AA9F-04BDDC11A332}"/>
              </a:ext>
            </a:extLst>
          </p:cNvPr>
          <p:cNvSpPr/>
          <p:nvPr/>
        </p:nvSpPr>
        <p:spPr>
          <a:xfrm>
            <a:off x="5255181" y="4619294"/>
            <a:ext cx="1534510" cy="1418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Semantic Actions</a:t>
            </a:r>
          </a:p>
        </p:txBody>
      </p:sp>
      <p:sp>
        <p:nvSpPr>
          <p:cNvPr id="10" name="Rectangle 9">
            <a:extLst>
              <a:ext uri="{FF2B5EF4-FFF2-40B4-BE49-F238E27FC236}">
                <a16:creationId xmlns:a16="http://schemas.microsoft.com/office/drawing/2014/main" id="{AB94DAD5-12F8-9EF9-294F-11203352C105}"/>
              </a:ext>
            </a:extLst>
          </p:cNvPr>
          <p:cNvSpPr/>
          <p:nvPr/>
        </p:nvSpPr>
        <p:spPr>
          <a:xfrm>
            <a:off x="2007484" y="6230114"/>
            <a:ext cx="4782207" cy="262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All Blue is the “Grammer”</a:t>
            </a:r>
          </a:p>
        </p:txBody>
      </p:sp>
      <p:sp>
        <p:nvSpPr>
          <p:cNvPr id="11" name="Rectangle 10">
            <a:extLst>
              <a:ext uri="{FF2B5EF4-FFF2-40B4-BE49-F238E27FC236}">
                <a16:creationId xmlns:a16="http://schemas.microsoft.com/office/drawing/2014/main" id="{F819248D-7DE7-5FEC-9BCE-23E5AD86E99A}"/>
              </a:ext>
            </a:extLst>
          </p:cNvPr>
          <p:cNvSpPr/>
          <p:nvPr/>
        </p:nvSpPr>
        <p:spPr>
          <a:xfrm>
            <a:off x="6994642" y="2774730"/>
            <a:ext cx="1534510" cy="141889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“Code”</a:t>
            </a:r>
          </a:p>
        </p:txBody>
      </p:sp>
      <p:sp>
        <p:nvSpPr>
          <p:cNvPr id="12" name="Rectangle 11">
            <a:extLst>
              <a:ext uri="{FF2B5EF4-FFF2-40B4-BE49-F238E27FC236}">
                <a16:creationId xmlns:a16="http://schemas.microsoft.com/office/drawing/2014/main" id="{2ADAF92D-6815-FD8A-A379-C80C6678DC45}"/>
              </a:ext>
            </a:extLst>
          </p:cNvPr>
          <p:cNvSpPr/>
          <p:nvPr/>
        </p:nvSpPr>
        <p:spPr>
          <a:xfrm>
            <a:off x="5255181" y="2774730"/>
            <a:ext cx="1534510" cy="1418897"/>
          </a:xfrm>
          <a:prstGeom prst="rect">
            <a:avLst/>
          </a:prstGeom>
          <a:solidFill>
            <a:schemeClr val="accent6">
              <a:lumMod val="40000"/>
              <a:lumOff val="6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“Code”</a:t>
            </a:r>
          </a:p>
          <a:p>
            <a:pPr algn="ctr"/>
            <a:r>
              <a:rPr lang="en-US">
                <a:solidFill>
                  <a:schemeClr val="tx1"/>
                </a:solidFill>
              </a:rPr>
              <a:t>Generator</a:t>
            </a:r>
          </a:p>
        </p:txBody>
      </p:sp>
      <p:sp>
        <p:nvSpPr>
          <p:cNvPr id="3" name="TextBox 2">
            <a:extLst>
              <a:ext uri="{FF2B5EF4-FFF2-40B4-BE49-F238E27FC236}">
                <a16:creationId xmlns:a16="http://schemas.microsoft.com/office/drawing/2014/main" id="{E3FFC5AB-CEB9-AABF-7A97-36B7BDE87F03}"/>
              </a:ext>
            </a:extLst>
          </p:cNvPr>
          <p:cNvSpPr txBox="1"/>
          <p:nvPr/>
        </p:nvSpPr>
        <p:spPr>
          <a:xfrm>
            <a:off x="729787" y="829582"/>
            <a:ext cx="5543825" cy="369332"/>
          </a:xfrm>
          <a:prstGeom prst="rect">
            <a:avLst/>
          </a:prstGeom>
          <a:noFill/>
        </p:spPr>
        <p:txBody>
          <a:bodyPr wrap="none" rtlCol="0">
            <a:spAutoFit/>
          </a:bodyPr>
          <a:lstStyle/>
          <a:p>
            <a:r>
              <a:rPr lang="en-US"/>
              <a:t>(Parse the Encylopedia file and produce the Repositories)</a:t>
            </a:r>
          </a:p>
        </p:txBody>
      </p:sp>
      <p:sp>
        <p:nvSpPr>
          <p:cNvPr id="13" name="TextBox 12">
            <a:extLst>
              <a:ext uri="{FF2B5EF4-FFF2-40B4-BE49-F238E27FC236}">
                <a16:creationId xmlns:a16="http://schemas.microsoft.com/office/drawing/2014/main" id="{6B8E32E4-9F79-8500-C291-A81456C97167}"/>
              </a:ext>
            </a:extLst>
          </p:cNvPr>
          <p:cNvSpPr txBox="1"/>
          <p:nvPr/>
        </p:nvSpPr>
        <p:spPr>
          <a:xfrm>
            <a:off x="229101" y="4249962"/>
            <a:ext cx="1140953" cy="307777"/>
          </a:xfrm>
          <a:prstGeom prst="rect">
            <a:avLst/>
          </a:prstGeom>
          <a:noFill/>
        </p:spPr>
        <p:txBody>
          <a:bodyPr wrap="square" rtlCol="0">
            <a:spAutoFit/>
          </a:bodyPr>
          <a:lstStyle>
            <a:defPPr>
              <a:defRPr lang="en-US"/>
            </a:defPPr>
            <a:lvl1pPr>
              <a:defRPr sz="1400">
                <a:solidFill>
                  <a:srgbClr val="0070C0"/>
                </a:solidFill>
              </a:defRPr>
            </a:lvl1pPr>
          </a:lstStyle>
          <a:p>
            <a:r>
              <a:rPr lang="en-US"/>
              <a:t>Encyclopedia</a:t>
            </a:r>
          </a:p>
        </p:txBody>
      </p:sp>
      <p:sp>
        <p:nvSpPr>
          <p:cNvPr id="14" name="TextBox 13">
            <a:extLst>
              <a:ext uri="{FF2B5EF4-FFF2-40B4-BE49-F238E27FC236}">
                <a16:creationId xmlns:a16="http://schemas.microsoft.com/office/drawing/2014/main" id="{224BDAF2-0C0B-D198-79F7-E02944977FE0}"/>
              </a:ext>
            </a:extLst>
          </p:cNvPr>
          <p:cNvSpPr txBox="1"/>
          <p:nvPr/>
        </p:nvSpPr>
        <p:spPr>
          <a:xfrm>
            <a:off x="7191420" y="4249962"/>
            <a:ext cx="1140953" cy="307777"/>
          </a:xfrm>
          <a:prstGeom prst="rect">
            <a:avLst/>
          </a:prstGeom>
          <a:noFill/>
        </p:spPr>
        <p:txBody>
          <a:bodyPr wrap="square" rtlCol="0">
            <a:spAutoFit/>
          </a:bodyPr>
          <a:lstStyle>
            <a:defPPr>
              <a:defRPr lang="en-US"/>
            </a:defPPr>
            <a:lvl1pPr>
              <a:defRPr sz="1400">
                <a:solidFill>
                  <a:srgbClr val="0070C0"/>
                </a:solidFill>
              </a:defRPr>
            </a:lvl1pPr>
          </a:lstStyle>
          <a:p>
            <a:r>
              <a:rPr lang="en-US"/>
              <a:t>Repositories</a:t>
            </a:r>
          </a:p>
        </p:txBody>
      </p:sp>
      <p:sp>
        <p:nvSpPr>
          <p:cNvPr id="15" name="TextBox 14">
            <a:extLst>
              <a:ext uri="{FF2B5EF4-FFF2-40B4-BE49-F238E27FC236}">
                <a16:creationId xmlns:a16="http://schemas.microsoft.com/office/drawing/2014/main" id="{723F3F73-BF16-2E52-B92D-5256B0AC3B39}"/>
              </a:ext>
            </a:extLst>
          </p:cNvPr>
          <p:cNvSpPr txBox="1"/>
          <p:nvPr/>
        </p:nvSpPr>
        <p:spPr>
          <a:xfrm>
            <a:off x="6879029" y="5214451"/>
            <a:ext cx="2801007" cy="830997"/>
          </a:xfrm>
          <a:prstGeom prst="rect">
            <a:avLst/>
          </a:prstGeom>
          <a:noFill/>
        </p:spPr>
        <p:txBody>
          <a:bodyPr wrap="square" rtlCol="0">
            <a:spAutoFit/>
          </a:bodyPr>
          <a:lstStyle/>
          <a:p>
            <a:r>
              <a:rPr lang="en-US" sz="1200">
                <a:solidFill>
                  <a:srgbClr val="0070C0"/>
                </a:solidFill>
              </a:rPr>
              <a:t>PVPTrainerLexemes Struct</a:t>
            </a:r>
          </a:p>
          <a:p>
            <a:r>
              <a:rPr lang="en-US" sz="1200">
                <a:solidFill>
                  <a:srgbClr val="0070C0"/>
                </a:solidFill>
              </a:rPr>
              <a:t>PVPTrainererminals Struct</a:t>
            </a:r>
          </a:p>
          <a:p>
            <a:r>
              <a:rPr lang="en-US" sz="1200">
                <a:solidFill>
                  <a:srgbClr val="0070C0"/>
                </a:solidFill>
              </a:rPr>
              <a:t>PVPTrainerNonTerminals Struct</a:t>
            </a:r>
          </a:p>
          <a:p>
            <a:r>
              <a:rPr lang="en-US" sz="1200">
                <a:solidFill>
                  <a:srgbClr val="0070C0"/>
                </a:solidFill>
              </a:rPr>
              <a:t>PVPTrainerSemanticActions Struct</a:t>
            </a:r>
          </a:p>
        </p:txBody>
      </p:sp>
      <p:sp>
        <p:nvSpPr>
          <p:cNvPr id="16" name="TextBox 15">
            <a:extLst>
              <a:ext uri="{FF2B5EF4-FFF2-40B4-BE49-F238E27FC236}">
                <a16:creationId xmlns:a16="http://schemas.microsoft.com/office/drawing/2014/main" id="{9880E1ED-A7F3-F090-1BE8-EB71998B4034}"/>
              </a:ext>
            </a:extLst>
          </p:cNvPr>
          <p:cNvSpPr txBox="1"/>
          <p:nvPr/>
        </p:nvSpPr>
        <p:spPr>
          <a:xfrm>
            <a:off x="4684704" y="1755491"/>
            <a:ext cx="2104987" cy="307777"/>
          </a:xfrm>
          <a:prstGeom prst="rect">
            <a:avLst/>
          </a:prstGeom>
          <a:noFill/>
        </p:spPr>
        <p:txBody>
          <a:bodyPr wrap="square" rtlCol="0">
            <a:spAutoFit/>
          </a:bodyPr>
          <a:lstStyle>
            <a:defPPr>
              <a:defRPr lang="en-US"/>
            </a:defPPr>
            <a:lvl1pPr>
              <a:defRPr sz="1400">
                <a:solidFill>
                  <a:srgbClr val="0070C0"/>
                </a:solidFill>
              </a:defRPr>
            </a:lvl1pPr>
          </a:lstStyle>
          <a:p>
            <a:r>
              <a:rPr lang="en-US"/>
              <a:t>PVPTrainer Syntax Table</a:t>
            </a:r>
          </a:p>
        </p:txBody>
      </p:sp>
    </p:spTree>
    <p:extLst>
      <p:ext uri="{BB962C8B-B14F-4D97-AF65-F5344CB8AC3E}">
        <p14:creationId xmlns:p14="http://schemas.microsoft.com/office/powerpoint/2010/main" val="4017196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390D-FA49-9B82-B263-1C8B4A89BC59}"/>
              </a:ext>
            </a:extLst>
          </p:cNvPr>
          <p:cNvSpPr>
            <a:spLocks noGrp="1"/>
          </p:cNvSpPr>
          <p:nvPr>
            <p:ph type="title"/>
          </p:nvPr>
        </p:nvSpPr>
        <p:spPr>
          <a:xfrm>
            <a:off x="681038" y="365128"/>
            <a:ext cx="8543925" cy="591314"/>
          </a:xfrm>
        </p:spPr>
        <p:txBody>
          <a:bodyPr>
            <a:normAutofit fontScale="90000"/>
          </a:bodyPr>
          <a:lstStyle/>
          <a:p>
            <a:r>
              <a:rPr lang="en-US"/>
              <a:t>Coding the Grammer</a:t>
            </a:r>
          </a:p>
        </p:txBody>
      </p:sp>
      <p:sp>
        <p:nvSpPr>
          <p:cNvPr id="3" name="Content Placeholder 2">
            <a:extLst>
              <a:ext uri="{FF2B5EF4-FFF2-40B4-BE49-F238E27FC236}">
                <a16:creationId xmlns:a16="http://schemas.microsoft.com/office/drawing/2014/main" id="{31CFD4C9-9AA1-CCCB-6988-945F5D189267}"/>
              </a:ext>
            </a:extLst>
          </p:cNvPr>
          <p:cNvSpPr>
            <a:spLocks noGrp="1"/>
          </p:cNvSpPr>
          <p:nvPr>
            <p:ph idx="1"/>
          </p:nvPr>
        </p:nvSpPr>
        <p:spPr>
          <a:xfrm>
            <a:off x="681038" y="1093076"/>
            <a:ext cx="8543925" cy="5083887"/>
          </a:xfrm>
        </p:spPr>
        <p:txBody>
          <a:bodyPr>
            <a:normAutofit fontScale="92500" lnSpcReduction="10000"/>
          </a:bodyPr>
          <a:lstStyle/>
          <a:p>
            <a:r>
              <a:rPr lang="en-US" b="1"/>
              <a:t>Grammer</a:t>
            </a:r>
            <a:r>
              <a:rPr lang="en-US"/>
              <a:t> is a </a:t>
            </a:r>
            <a:r>
              <a:rPr lang="en-US" i="1"/>
              <a:t>dictionery</a:t>
            </a:r>
            <a:r>
              <a:rPr lang="en-US"/>
              <a:t> of </a:t>
            </a:r>
            <a:r>
              <a:rPr lang="en-US" b="1"/>
              <a:t>ProductionRules</a:t>
            </a:r>
            <a:r>
              <a:rPr lang="en-US"/>
              <a:t> accessed with a string which is the rule name</a:t>
            </a:r>
          </a:p>
          <a:p>
            <a:r>
              <a:rPr lang="en-US" b="1"/>
              <a:t>ProductionRule</a:t>
            </a:r>
            <a:r>
              <a:rPr lang="en-US"/>
              <a:t> is a struct containing its name as a String and an array of </a:t>
            </a:r>
            <a:r>
              <a:rPr lang="en-US" b="1"/>
              <a:t>Productions</a:t>
            </a:r>
            <a:r>
              <a:rPr lang="en-US"/>
              <a:t> accessed by scanning the array, comparing the first symbol and selecting that production based on a match.</a:t>
            </a:r>
          </a:p>
          <a:p>
            <a:r>
              <a:rPr lang="en-US" b="1"/>
              <a:t>Production</a:t>
            </a:r>
            <a:r>
              <a:rPr lang="en-US"/>
              <a:t> is a struct containing a </a:t>
            </a:r>
            <a:r>
              <a:rPr lang="en-US" i="1"/>
              <a:t>list</a:t>
            </a:r>
            <a:r>
              <a:rPr lang="en-US"/>
              <a:t> of </a:t>
            </a:r>
            <a:r>
              <a:rPr lang="en-US" b="1"/>
              <a:t>ProductionElements</a:t>
            </a:r>
            <a:r>
              <a:rPr lang="en-US"/>
              <a:t> accessed by walking the list in order and processing each element depending on its type … symbol, rule etc.</a:t>
            </a:r>
          </a:p>
          <a:p>
            <a:r>
              <a:rPr lang="en-US" b="1"/>
              <a:t>ProductionElement</a:t>
            </a:r>
            <a:r>
              <a:rPr lang="en-US"/>
              <a:t> is a an </a:t>
            </a:r>
            <a:r>
              <a:rPr lang="en-US" i="1"/>
              <a:t>enum</a:t>
            </a:r>
            <a:r>
              <a:rPr lang="en-US"/>
              <a:t> </a:t>
            </a:r>
            <a:r>
              <a:rPr lang="en-US" i="1"/>
              <a:t>(</a:t>
            </a:r>
            <a:r>
              <a:rPr lang="en-US"/>
              <a:t>TerminalSymbol, NonTerminalSymbol, a RuleReference, SemanticAction) Each of these is a struct based on the ProductionElementItemTraits protocol</a:t>
            </a:r>
            <a:endParaRPr lang="en-US" b="1"/>
          </a:p>
        </p:txBody>
      </p:sp>
    </p:spTree>
    <p:extLst>
      <p:ext uri="{BB962C8B-B14F-4D97-AF65-F5344CB8AC3E}">
        <p14:creationId xmlns:p14="http://schemas.microsoft.com/office/powerpoint/2010/main" val="127576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C4B3-B2DE-6067-7BD2-E5AED25BF9A4}"/>
              </a:ext>
            </a:extLst>
          </p:cNvPr>
          <p:cNvSpPr>
            <a:spLocks noGrp="1"/>
          </p:cNvSpPr>
          <p:nvPr>
            <p:ph type="title"/>
          </p:nvPr>
        </p:nvSpPr>
        <p:spPr>
          <a:xfrm>
            <a:off x="681039" y="365128"/>
            <a:ext cx="2240838" cy="517742"/>
          </a:xfrm>
          <a:noFill/>
        </p:spPr>
        <p:txBody>
          <a:bodyPr wrap="none" rtlCol="0">
            <a:spAutoFit/>
          </a:bodyPr>
          <a:lstStyle/>
          <a:p>
            <a:pPr defTabSz="457200"/>
            <a:r>
              <a:rPr lang="en-US" sz="2800">
                <a:latin typeface="+mn-lt"/>
                <a:ea typeface="+mn-ea"/>
                <a:cs typeface="+mn-cs"/>
              </a:rPr>
              <a:t>Grammer</a:t>
            </a:r>
          </a:p>
        </p:txBody>
      </p:sp>
      <p:sp>
        <p:nvSpPr>
          <p:cNvPr id="4" name="Rectangle 3">
            <a:extLst>
              <a:ext uri="{FF2B5EF4-FFF2-40B4-BE49-F238E27FC236}">
                <a16:creationId xmlns:a16="http://schemas.microsoft.com/office/drawing/2014/main" id="{7D8CD78D-BFFC-F780-C458-8CEB454826D1}"/>
              </a:ext>
            </a:extLst>
          </p:cNvPr>
          <p:cNvSpPr/>
          <p:nvPr/>
        </p:nvSpPr>
        <p:spPr>
          <a:xfrm>
            <a:off x="1082567" y="1051034"/>
            <a:ext cx="7210096" cy="4056994"/>
          </a:xfrm>
          <a:prstGeom prst="rect">
            <a:avLst/>
          </a:prstGeom>
          <a:solidFill>
            <a:schemeClr val="bg1"/>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A97999D-3039-C268-5EDF-CF6013C18489}"/>
              </a:ext>
            </a:extLst>
          </p:cNvPr>
          <p:cNvSpPr/>
          <p:nvPr/>
        </p:nvSpPr>
        <p:spPr>
          <a:xfrm>
            <a:off x="1198179" y="1174531"/>
            <a:ext cx="6968360" cy="3097924"/>
          </a:xfrm>
          <a:prstGeom prst="rect">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3CA214E-D674-6AAE-528C-2D533847B37F}"/>
              </a:ext>
            </a:extLst>
          </p:cNvPr>
          <p:cNvSpPr/>
          <p:nvPr/>
        </p:nvSpPr>
        <p:spPr>
          <a:xfrm>
            <a:off x="1198177" y="4276396"/>
            <a:ext cx="6968360" cy="701566"/>
          </a:xfrm>
          <a:prstGeom prst="rect">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38AC08D-23F6-CBE0-FDA2-18B9C3DBD154}"/>
              </a:ext>
            </a:extLst>
          </p:cNvPr>
          <p:cNvSpPr txBox="1"/>
          <p:nvPr/>
        </p:nvSpPr>
        <p:spPr>
          <a:xfrm>
            <a:off x="7170094" y="362388"/>
            <a:ext cx="2655535" cy="523220"/>
          </a:xfrm>
          <a:prstGeom prst="rect">
            <a:avLst/>
          </a:prstGeom>
          <a:noFill/>
        </p:spPr>
        <p:txBody>
          <a:bodyPr wrap="none" rtlCol="0">
            <a:spAutoFit/>
          </a:bodyPr>
          <a:lstStyle/>
          <a:p>
            <a:r>
              <a:rPr lang="en-US" sz="2800">
                <a:solidFill>
                  <a:schemeClr val="accent1"/>
                </a:solidFill>
              </a:rPr>
              <a:t>[ProductionRule]</a:t>
            </a:r>
          </a:p>
        </p:txBody>
      </p:sp>
      <p:sp>
        <p:nvSpPr>
          <p:cNvPr id="10" name="Rectangle 9">
            <a:extLst>
              <a:ext uri="{FF2B5EF4-FFF2-40B4-BE49-F238E27FC236}">
                <a16:creationId xmlns:a16="http://schemas.microsoft.com/office/drawing/2014/main" id="{9ADEA287-C097-0285-DB72-ACA0FF65F40E}"/>
              </a:ext>
            </a:extLst>
          </p:cNvPr>
          <p:cNvSpPr/>
          <p:nvPr/>
        </p:nvSpPr>
        <p:spPr>
          <a:xfrm>
            <a:off x="1303283" y="1307334"/>
            <a:ext cx="6737131" cy="2161191"/>
          </a:xfrm>
          <a:prstGeom prst="rect">
            <a:avLst/>
          </a:prstGeom>
          <a:solidFill>
            <a:schemeClr val="bg1"/>
          </a:solidFill>
          <a:ln w="127000">
            <a:solidFill>
              <a:srgbClr val="EA86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A3B01F-8578-9868-47F2-E7674FDD2A53}"/>
              </a:ext>
            </a:extLst>
          </p:cNvPr>
          <p:cNvSpPr/>
          <p:nvPr/>
        </p:nvSpPr>
        <p:spPr>
          <a:xfrm>
            <a:off x="1303283" y="3472333"/>
            <a:ext cx="6737131" cy="692391"/>
          </a:xfrm>
          <a:prstGeom prst="rect">
            <a:avLst/>
          </a:prstGeom>
          <a:solidFill>
            <a:schemeClr val="bg1"/>
          </a:solidFill>
          <a:ln w="127000">
            <a:solidFill>
              <a:srgbClr val="EA86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77AF698-FAF9-5C5F-A694-380CB1DF27A8}"/>
              </a:ext>
            </a:extLst>
          </p:cNvPr>
          <p:cNvSpPr txBox="1"/>
          <p:nvPr/>
        </p:nvSpPr>
        <p:spPr>
          <a:xfrm>
            <a:off x="3495330" y="323300"/>
            <a:ext cx="2152192" cy="523220"/>
          </a:xfrm>
          <a:prstGeom prst="rect">
            <a:avLst/>
          </a:prstGeom>
          <a:noFill/>
        </p:spPr>
        <p:txBody>
          <a:bodyPr wrap="none" rtlCol="0">
            <a:spAutoFit/>
          </a:bodyPr>
          <a:lstStyle/>
          <a:p>
            <a:r>
              <a:rPr lang="en-US" sz="2800">
                <a:solidFill>
                  <a:srgbClr val="EA86B9"/>
                </a:solidFill>
              </a:rPr>
              <a:t>[Productions]</a:t>
            </a:r>
          </a:p>
        </p:txBody>
      </p:sp>
      <p:sp>
        <p:nvSpPr>
          <p:cNvPr id="15" name="Rectangle 14">
            <a:extLst>
              <a:ext uri="{FF2B5EF4-FFF2-40B4-BE49-F238E27FC236}">
                <a16:creationId xmlns:a16="http://schemas.microsoft.com/office/drawing/2014/main" id="{221B3421-5119-0F35-01A6-D28BB9F89807}"/>
              </a:ext>
            </a:extLst>
          </p:cNvPr>
          <p:cNvSpPr/>
          <p:nvPr/>
        </p:nvSpPr>
        <p:spPr>
          <a:xfrm>
            <a:off x="1406771" y="1416379"/>
            <a:ext cx="1629107" cy="1943100"/>
          </a:xfrm>
          <a:prstGeom prst="rect">
            <a:avLst/>
          </a:prstGeom>
          <a:pattFill prst="wdUpDiag">
            <a:fgClr>
              <a:schemeClr val="accent2">
                <a:lumMod val="20000"/>
                <a:lumOff val="80000"/>
              </a:schemeClr>
            </a:fgClr>
            <a:bgClr>
              <a:schemeClr val="bg1"/>
            </a:bgClr>
          </a:pattFill>
          <a:ln w="127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59EC78B-8290-15DC-961A-E792ECF9E73E}"/>
              </a:ext>
            </a:extLst>
          </p:cNvPr>
          <p:cNvSpPr/>
          <p:nvPr/>
        </p:nvSpPr>
        <p:spPr>
          <a:xfrm>
            <a:off x="3035878" y="1411671"/>
            <a:ext cx="1629107" cy="1943100"/>
          </a:xfrm>
          <a:prstGeom prst="rect">
            <a:avLst/>
          </a:prstGeom>
          <a:pattFill prst="wdUpDiag">
            <a:fgClr>
              <a:schemeClr val="accent2">
                <a:lumMod val="20000"/>
                <a:lumOff val="80000"/>
              </a:schemeClr>
            </a:fgClr>
            <a:bgClr>
              <a:schemeClr val="bg1"/>
            </a:bgClr>
          </a:pattFill>
          <a:ln w="127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766066-3D85-B375-FBFF-96D3CBCBB98A}"/>
              </a:ext>
            </a:extLst>
          </p:cNvPr>
          <p:cNvSpPr/>
          <p:nvPr/>
        </p:nvSpPr>
        <p:spPr>
          <a:xfrm>
            <a:off x="4664985" y="1416379"/>
            <a:ext cx="1629107" cy="1943100"/>
          </a:xfrm>
          <a:prstGeom prst="rect">
            <a:avLst/>
          </a:prstGeom>
          <a:pattFill prst="wdUpDiag">
            <a:fgClr>
              <a:schemeClr val="accent2">
                <a:lumMod val="20000"/>
                <a:lumOff val="80000"/>
              </a:schemeClr>
            </a:fgClr>
            <a:bgClr>
              <a:schemeClr val="bg1"/>
            </a:bgClr>
          </a:pattFill>
          <a:ln w="127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8360709-EA18-94E0-974B-B44660D27B74}"/>
              </a:ext>
            </a:extLst>
          </p:cNvPr>
          <p:cNvSpPr txBox="1"/>
          <p:nvPr/>
        </p:nvSpPr>
        <p:spPr>
          <a:xfrm>
            <a:off x="881684" y="5559807"/>
            <a:ext cx="3298211" cy="523220"/>
          </a:xfrm>
          <a:prstGeom prst="rect">
            <a:avLst/>
          </a:prstGeom>
          <a:noFill/>
        </p:spPr>
        <p:txBody>
          <a:bodyPr wrap="none" rtlCol="0">
            <a:spAutoFit/>
          </a:bodyPr>
          <a:lstStyle/>
          <a:p>
            <a:r>
              <a:rPr lang="en-US" sz="2800">
                <a:solidFill>
                  <a:schemeClr val="accent6"/>
                </a:solidFill>
              </a:rPr>
              <a:t>[ProductionElement]</a:t>
            </a:r>
          </a:p>
        </p:txBody>
      </p:sp>
      <p:sp>
        <p:nvSpPr>
          <p:cNvPr id="19" name="TextBox 18">
            <a:extLst>
              <a:ext uri="{FF2B5EF4-FFF2-40B4-BE49-F238E27FC236}">
                <a16:creationId xmlns:a16="http://schemas.microsoft.com/office/drawing/2014/main" id="{89C7096D-4A74-C733-35C9-C9721293D792}"/>
              </a:ext>
            </a:extLst>
          </p:cNvPr>
          <p:cNvSpPr txBox="1"/>
          <p:nvPr/>
        </p:nvSpPr>
        <p:spPr>
          <a:xfrm>
            <a:off x="4179895" y="5390529"/>
            <a:ext cx="5569089" cy="1384995"/>
          </a:xfrm>
          <a:prstGeom prst="rect">
            <a:avLst/>
          </a:prstGeom>
          <a:noFill/>
        </p:spPr>
        <p:txBody>
          <a:bodyPr wrap="none" rtlCol="0">
            <a:spAutoFit/>
          </a:bodyPr>
          <a:lstStyle/>
          <a:p>
            <a:r>
              <a:rPr lang="en-US" sz="2800">
                <a:solidFill>
                  <a:schemeClr val="accent2">
                    <a:lumMod val="75000"/>
                  </a:schemeClr>
                </a:solidFill>
              </a:rPr>
              <a:t>enum of TerminalSymbol, </a:t>
            </a:r>
          </a:p>
          <a:p>
            <a:r>
              <a:rPr lang="en-US" sz="2800">
                <a:solidFill>
                  <a:schemeClr val="accent2">
                    <a:lumMod val="75000"/>
                  </a:schemeClr>
                </a:solidFill>
              </a:rPr>
              <a:t>NonTerminalSymbol, RuleReference, </a:t>
            </a:r>
          </a:p>
          <a:p>
            <a:r>
              <a:rPr lang="en-US" sz="2800">
                <a:solidFill>
                  <a:schemeClr val="accent2">
                    <a:lumMod val="75000"/>
                  </a:schemeClr>
                </a:solidFill>
              </a:rPr>
              <a:t>SemanticAction</a:t>
            </a:r>
          </a:p>
        </p:txBody>
      </p:sp>
      <p:sp>
        <p:nvSpPr>
          <p:cNvPr id="3" name="Rectangle 2">
            <a:extLst>
              <a:ext uri="{FF2B5EF4-FFF2-40B4-BE49-F238E27FC236}">
                <a16:creationId xmlns:a16="http://schemas.microsoft.com/office/drawing/2014/main" id="{94B734A8-57BE-6F15-883A-D881DD0866C9}"/>
              </a:ext>
            </a:extLst>
          </p:cNvPr>
          <p:cNvSpPr/>
          <p:nvPr/>
        </p:nvSpPr>
        <p:spPr>
          <a:xfrm>
            <a:off x="6294092" y="1420187"/>
            <a:ext cx="1629107" cy="1943100"/>
          </a:xfrm>
          <a:prstGeom prst="rect">
            <a:avLst/>
          </a:prstGeom>
          <a:pattFill prst="wdUpDiag">
            <a:fgClr>
              <a:schemeClr val="accent2">
                <a:lumMod val="20000"/>
                <a:lumOff val="80000"/>
              </a:schemeClr>
            </a:fgClr>
            <a:bgClr>
              <a:schemeClr val="bg1"/>
            </a:bgClr>
          </a:pattFill>
          <a:ln w="127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76342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1448</TotalTime>
  <Words>1210</Words>
  <Application>Microsoft Macintosh PowerPoint</Application>
  <PresentationFormat>A4 Paper (210x297 mm)</PresentationFormat>
  <Paragraphs>320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Parser Parser</vt:lpstr>
      <vt:lpstr>The Parser(s)</vt:lpstr>
      <vt:lpstr>The Parser(s) - MetaParser</vt:lpstr>
      <vt:lpstr>The Parser(s)</vt:lpstr>
      <vt:lpstr>The Parsers</vt:lpstr>
      <vt:lpstr>Coding the Grammer</vt:lpstr>
      <vt:lpstr>Grammer</vt:lpstr>
      <vt:lpstr>Knowledge and Tests</vt:lpstr>
      <vt:lpstr>Knowledge and Tests</vt:lpstr>
      <vt:lpstr>Teach and 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 Stanners</dc:creator>
  <cp:lastModifiedBy>Anthony Stanners</cp:lastModifiedBy>
  <cp:revision>2</cp:revision>
  <cp:lastPrinted>2022-08-26T20:30:55Z</cp:lastPrinted>
  <dcterms:created xsi:type="dcterms:W3CDTF">2022-08-14T07:53:36Z</dcterms:created>
  <dcterms:modified xsi:type="dcterms:W3CDTF">2022-08-26T20:32:09Z</dcterms:modified>
</cp:coreProperties>
</file>