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naheim" panose="020B0604020202020204" charset="0"/>
      <p:regular r:id="rId4"/>
    </p:embeddedFont>
    <p:embeddedFont>
      <p:font typeface="Barlow" panose="00000500000000000000" pitchFamily="2" charset="0"/>
      <p:regular r:id="rId5"/>
      <p:bold r:id="rId6"/>
      <p:italic r:id="rId7"/>
      <p:boldItalic r:id="rId8"/>
    </p:embeddedFont>
    <p:embeddedFont>
      <p:font typeface="Barlow Condensed ExtraBold" panose="00000906000000000000" pitchFamily="2" charset="0"/>
      <p:bold r:id="rId9"/>
      <p:boldItalic r:id="rId10"/>
    </p:embeddedFont>
    <p:embeddedFont>
      <p:font typeface="Nunito Light" pitchFamily="2" charset="0"/>
      <p:regular r:id="rId11"/>
      <p:italic r:id="rId12"/>
    </p:embeddedFont>
    <p:embeddedFont>
      <p:font typeface="Overpass Mono" panose="020B0604020202020204" charset="0"/>
      <p:regular r:id="rId13"/>
      <p:bold r:id="rId14"/>
    </p:embeddedFont>
    <p:embeddedFont>
      <p:font typeface="Raleway SemiBold" pitchFamily="2" charset="0"/>
      <p:bold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3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3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9482" y="11031314"/>
            <a:ext cx="4276094" cy="21887149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4709716" y="0"/>
            <a:ext cx="6532523" cy="2479491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2097151" y="0"/>
            <a:ext cx="1595162" cy="2479491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2517922" y="6007142"/>
            <a:ext cx="509038" cy="2468972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097151" y="6455965"/>
            <a:ext cx="401379" cy="1571323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044380" y="6455965"/>
            <a:ext cx="403352" cy="1571323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8438448" y="31895023"/>
            <a:ext cx="2530564" cy="102344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2784819" y="31895023"/>
            <a:ext cx="5166485" cy="102344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4332799" y="28492907"/>
            <a:ext cx="9002271" cy="1028264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28492907"/>
            <a:ext cx="3577569" cy="1028264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1430624" y="30193965"/>
            <a:ext cx="7724333" cy="102870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30193965"/>
            <a:ext cx="874915" cy="102870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31895023"/>
            <a:ext cx="1988488" cy="102344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24580" y="8761890"/>
            <a:ext cx="20449500" cy="12226500"/>
          </a:xfrm>
          <a:prstGeom prst="rect">
            <a:avLst/>
          </a:prstGeom>
        </p:spPr>
        <p:txBody>
          <a:bodyPr spcFirstLastPara="1" wrap="square" lIns="341325" tIns="341325" rIns="3413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600"/>
              <a:buNone/>
              <a:defRPr sz="2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800"/>
              <a:buNone/>
              <a:defRPr sz="228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845720" y="21735040"/>
            <a:ext cx="20449500" cy="50727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9028735" y="9"/>
            <a:ext cx="2916845" cy="2572866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8427660" y="5015680"/>
            <a:ext cx="13517749" cy="15064763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9029700" y="6478720"/>
            <a:ext cx="11796600" cy="12416700"/>
          </a:xfrm>
          <a:prstGeom prst="rect">
            <a:avLst/>
          </a:prstGeom>
        </p:spPr>
        <p:txBody>
          <a:bodyPr spcFirstLastPara="1" wrap="square" lIns="341325" tIns="0" rIns="3413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0"/>
              <a:buNone/>
              <a:defRPr sz="13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14076175" y="21949120"/>
            <a:ext cx="2916836" cy="1661861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19245447" y="21949121"/>
            <a:ext cx="2700009" cy="16619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17001176" y="21949120"/>
            <a:ext cx="623346" cy="1661861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17991856" y="21949121"/>
            <a:ext cx="623304" cy="16619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748080" y="21163960"/>
            <a:ext cx="20449500" cy="41664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marL="457200" lvl="0" indent="-609600" algn="ctr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609600" algn="ctr" rtl="0">
              <a:spcBef>
                <a:spcPts val="600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 algn="ctr" rtl="0">
              <a:spcBef>
                <a:spcPts val="600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 algn="ctr" rtl="0">
              <a:spcBef>
                <a:spcPts val="600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 algn="ctr" rtl="0">
              <a:spcBef>
                <a:spcPts val="600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 algn="ctr" rtl="0">
              <a:spcBef>
                <a:spcPts val="600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 algn="ctr" rtl="0">
              <a:spcBef>
                <a:spcPts val="600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 algn="ctr" rtl="0">
              <a:spcBef>
                <a:spcPts val="600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 algn="ctr" rtl="0">
              <a:spcBef>
                <a:spcPts val="6000"/>
              </a:spcBef>
              <a:spcAft>
                <a:spcPts val="600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6604350" y="27158233"/>
            <a:ext cx="15339030" cy="5791207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3266997" y="9607208"/>
            <a:ext cx="18676383" cy="976063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8" y="2"/>
            <a:ext cx="13898632" cy="323551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41" y="9611972"/>
            <a:ext cx="2649940" cy="2274841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1277956" y="5840152"/>
            <a:ext cx="2533069" cy="2273928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17215485" y="5840100"/>
            <a:ext cx="4729831" cy="2274018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4354422" y="5840100"/>
            <a:ext cx="3840345" cy="2274018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10856543" y="2067514"/>
            <a:ext cx="5029237" cy="228384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17714553" y="21412340"/>
            <a:ext cx="4231046" cy="2274060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10" y="13343514"/>
            <a:ext cx="4285330" cy="2283846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1575182" y="30644472"/>
            <a:ext cx="6309298" cy="2273928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748080" y="11826240"/>
            <a:ext cx="20449500" cy="88494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700"/>
              <a:buNone/>
              <a:defRPr sz="4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61" y="18024231"/>
            <a:ext cx="21945711" cy="6069442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341325" tIns="341325" rIns="341325" bIns="3413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15253020" y="-914377"/>
            <a:ext cx="3445800" cy="2755200"/>
          </a:xfrm>
          <a:prstGeom prst="rect">
            <a:avLst/>
          </a:prstGeom>
        </p:spPr>
        <p:txBody>
          <a:bodyPr spcFirstLastPara="1" wrap="square" lIns="341325" tIns="341325" rIns="3413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14497560" y="12343359"/>
            <a:ext cx="4959300" cy="27552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2490299" y="9144023"/>
            <a:ext cx="4959300" cy="2755200"/>
          </a:xfrm>
          <a:prstGeom prst="rect">
            <a:avLst/>
          </a:prstGeom>
        </p:spPr>
        <p:txBody>
          <a:bodyPr spcFirstLastPara="1" wrap="square" lIns="341325" tIns="341325" rIns="3413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8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2488800" y="12343359"/>
            <a:ext cx="4960800" cy="27552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9189794" y="-1402057"/>
            <a:ext cx="3519300" cy="2755200"/>
          </a:xfrm>
          <a:prstGeom prst="rect">
            <a:avLst/>
          </a:prstGeom>
        </p:spPr>
        <p:txBody>
          <a:bodyPr spcFirstLastPara="1" wrap="square" lIns="341325" tIns="341325" rIns="3413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8494715" y="12343359"/>
            <a:ext cx="4960800" cy="27552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Anaheim"/>
              <a:buNone/>
              <a:defRPr sz="52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3067200" y="218880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8493929" y="9144023"/>
            <a:ext cx="4959300" cy="2755200"/>
          </a:xfrm>
          <a:prstGeom prst="rect">
            <a:avLst/>
          </a:prstGeom>
        </p:spPr>
        <p:txBody>
          <a:bodyPr spcFirstLastPara="1" wrap="square" lIns="341325" tIns="341325" rIns="3413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8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14500769" y="9144023"/>
            <a:ext cx="4959300" cy="2755200"/>
          </a:xfrm>
          <a:prstGeom prst="rect">
            <a:avLst/>
          </a:prstGeom>
        </p:spPr>
        <p:txBody>
          <a:bodyPr spcFirstLastPara="1" wrap="square" lIns="341325" tIns="341325" rIns="3413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8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0143040"/>
            <a:ext cx="10468752" cy="1544989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14583120" y="10143040"/>
            <a:ext cx="2984788" cy="1544924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5212857" y="19216924"/>
            <a:ext cx="2984745" cy="154182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11201400" y="19216960"/>
            <a:ext cx="10744409" cy="1541737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10927080" y="10143040"/>
            <a:ext cx="3221772" cy="1544989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5255580" y="11829433"/>
            <a:ext cx="5193300" cy="15417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5255582" y="13838882"/>
            <a:ext cx="5193300" cy="2730300"/>
          </a:xfrm>
          <a:prstGeom prst="rect">
            <a:avLst/>
          </a:prstGeom>
        </p:spPr>
        <p:txBody>
          <a:bodyPr spcFirstLastPara="1" wrap="square" lIns="341325" tIns="0" rIns="3413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11548080" y="11829766"/>
            <a:ext cx="5193300" cy="15417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11548080" y="13846597"/>
            <a:ext cx="5193300" cy="2730300"/>
          </a:xfrm>
          <a:prstGeom prst="rect">
            <a:avLst/>
          </a:prstGeom>
        </p:spPr>
        <p:txBody>
          <a:bodyPr spcFirstLastPara="1" wrap="square" lIns="341325" tIns="0" rIns="3413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5255570" y="19861838"/>
            <a:ext cx="5193300" cy="36978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700"/>
              <a:buNone/>
              <a:defRPr sz="67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700"/>
              <a:buNone/>
              <a:defRPr sz="67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700"/>
              <a:buNone/>
              <a:defRPr sz="67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700"/>
              <a:buNone/>
              <a:defRPr sz="67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700"/>
              <a:buNone/>
              <a:defRPr sz="67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700"/>
              <a:buNone/>
              <a:defRPr sz="67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700"/>
              <a:buNone/>
              <a:defRPr sz="67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700"/>
              <a:buNone/>
              <a:defRPr sz="67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3067200" y="218880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5255580" y="20853031"/>
            <a:ext cx="5193300" cy="15417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5255582" y="22862480"/>
            <a:ext cx="5193300" cy="2730300"/>
          </a:xfrm>
          <a:prstGeom prst="rect">
            <a:avLst/>
          </a:prstGeom>
        </p:spPr>
        <p:txBody>
          <a:bodyPr spcFirstLastPara="1" wrap="square" lIns="341325" tIns="0" rIns="3413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11548080" y="20853364"/>
            <a:ext cx="5193300" cy="15417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100"/>
              <a:buNone/>
              <a:defRPr sz="131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11548080" y="22870195"/>
            <a:ext cx="5193300" cy="2730300"/>
          </a:xfrm>
          <a:prstGeom prst="rect">
            <a:avLst/>
          </a:prstGeom>
        </p:spPr>
        <p:txBody>
          <a:bodyPr spcFirstLastPara="1" wrap="square" lIns="341325" tIns="0" rIns="3413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Font typeface="Overpass Mono"/>
              <a:buNone/>
              <a:defRPr sz="8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5438480" y="11362240"/>
            <a:ext cx="5193300" cy="22830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11314110" y="11362734"/>
            <a:ext cx="5193300" cy="22830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11314080" y="14132474"/>
            <a:ext cx="5193300" cy="26439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5438463" y="20196319"/>
            <a:ext cx="5193300" cy="22830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5438459" y="22949922"/>
            <a:ext cx="5193300" cy="26439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11314140" y="20196824"/>
            <a:ext cx="5193300" cy="22830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None/>
              <a:defRPr sz="6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11314080" y="22949920"/>
            <a:ext cx="5193300" cy="26439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5438480" y="14132463"/>
            <a:ext cx="5193300" cy="26439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14882100" y="9701280"/>
            <a:ext cx="7063650" cy="1544989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13052880" y="12627360"/>
            <a:ext cx="7498200" cy="13637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marL="457200" lvl="0" indent="-609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aleway SemiBold"/>
              <a:buChar char="●"/>
              <a:defRPr sz="6000"/>
            </a:lvl1pPr>
            <a:lvl2pPr marL="914400" lvl="1" indent="-609600" algn="r" rtl="0">
              <a:spcBef>
                <a:spcPts val="0"/>
              </a:spcBef>
              <a:spcAft>
                <a:spcPts val="0"/>
              </a:spcAft>
              <a:buSzPts val="6000"/>
              <a:buFont typeface="Nunito Light"/>
              <a:buChar char="○"/>
              <a:defRPr sz="6000"/>
            </a:lvl2pPr>
            <a:lvl3pPr marL="1371600" lvl="2" indent="-609600" algn="r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■"/>
              <a:defRPr sz="6000"/>
            </a:lvl3pPr>
            <a:lvl4pPr marL="1828800" lvl="3" indent="-609600" algn="r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●"/>
              <a:defRPr sz="6000"/>
            </a:lvl4pPr>
            <a:lvl5pPr marL="2286000" lvl="4" indent="-609600" algn="r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○"/>
              <a:defRPr sz="6000"/>
            </a:lvl5pPr>
            <a:lvl6pPr marL="2743200" lvl="5" indent="-609600" algn="r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■"/>
              <a:defRPr sz="6000"/>
            </a:lvl6pPr>
            <a:lvl7pPr marL="3200400" lvl="6" indent="-609600" algn="r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●"/>
              <a:defRPr sz="6000"/>
            </a:lvl7pPr>
            <a:lvl8pPr marL="3657600" lvl="7" indent="-609600" algn="r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○"/>
              <a:defRPr sz="6000"/>
            </a:lvl8pPr>
            <a:lvl9pPr marL="4114800" lvl="8" indent="-609600" algn="r" rtl="0">
              <a:spcBef>
                <a:spcPts val="6000"/>
              </a:spcBef>
              <a:spcAft>
                <a:spcPts val="6000"/>
              </a:spcAft>
              <a:buSzPts val="6000"/>
              <a:buFont typeface="Nunito Light"/>
              <a:buChar char="■"/>
              <a:defRPr sz="60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13053060" y="7477280"/>
            <a:ext cx="7498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9963872" y="32116941"/>
            <a:ext cx="1981735" cy="801483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5536289" y="32116941"/>
            <a:ext cx="4045977" cy="801483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4475765" y="30784814"/>
            <a:ext cx="6049079" cy="80560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13355386" y="30784814"/>
            <a:ext cx="685163" cy="80560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1" y="13375680"/>
            <a:ext cx="4240083" cy="2283846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16116304" y="13375680"/>
            <a:ext cx="4972198" cy="2283846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2950725" y="9602880"/>
            <a:ext cx="2649969" cy="2283978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171" y="17147520"/>
            <a:ext cx="5394720" cy="227488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57" y="9602880"/>
            <a:ext cx="2491914" cy="228397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3119970" y="20920160"/>
            <a:ext cx="2649898" cy="227488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19453403" y="20920160"/>
            <a:ext cx="2491914" cy="227488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19295397" y="9602921"/>
            <a:ext cx="2649940" cy="2283894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13147781" y="9602921"/>
            <a:ext cx="5677649" cy="2283894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16550652" y="5840160"/>
            <a:ext cx="5394718" cy="2273928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025780" y="7188159"/>
            <a:ext cx="11893412" cy="25730969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4362540" y="0"/>
            <a:ext cx="17583000" cy="24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10990860" y="15284480"/>
            <a:ext cx="9438600" cy="13637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marL="457200" lvl="0" indent="-609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609600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marL="1371600" lvl="2" indent="-584200" rtl="0">
              <a:spcBef>
                <a:spcPts val="6000"/>
              </a:spcBef>
              <a:spcAft>
                <a:spcPts val="0"/>
              </a:spcAft>
              <a:buSzPts val="5600"/>
              <a:buChar char="■"/>
              <a:defRPr/>
            </a:lvl3pPr>
            <a:lvl4pPr marL="1828800" lvl="3" indent="-584200" rtl="0">
              <a:spcBef>
                <a:spcPts val="6000"/>
              </a:spcBef>
              <a:spcAft>
                <a:spcPts val="0"/>
              </a:spcAft>
              <a:buSzPts val="5600"/>
              <a:buChar char="●"/>
              <a:defRPr/>
            </a:lvl4pPr>
            <a:lvl5pPr marL="2286000" lvl="4" indent="-558800" rtl="0">
              <a:spcBef>
                <a:spcPts val="6000"/>
              </a:spcBef>
              <a:spcAft>
                <a:spcPts val="0"/>
              </a:spcAft>
              <a:buSzPts val="5200"/>
              <a:buChar char="○"/>
              <a:defRPr/>
            </a:lvl5pPr>
            <a:lvl6pPr marL="2743200" lvl="5" indent="-558800" rtl="0">
              <a:spcBef>
                <a:spcPts val="6000"/>
              </a:spcBef>
              <a:spcAft>
                <a:spcPts val="0"/>
              </a:spcAft>
              <a:buSzPts val="5200"/>
              <a:buChar char="■"/>
              <a:defRPr/>
            </a:lvl6pPr>
            <a:lvl7pPr marL="3200400" lvl="6" indent="-539750" rtl="0">
              <a:spcBef>
                <a:spcPts val="6000"/>
              </a:spcBef>
              <a:spcAft>
                <a:spcPts val="0"/>
              </a:spcAft>
              <a:buSzPts val="4900"/>
              <a:buChar char="●"/>
              <a:defRPr/>
            </a:lvl7pPr>
            <a:lvl8pPr marL="3657600" lvl="7" indent="-539750" rtl="0">
              <a:spcBef>
                <a:spcPts val="6000"/>
              </a:spcBef>
              <a:spcAft>
                <a:spcPts val="0"/>
              </a:spcAft>
              <a:buSzPts val="4900"/>
              <a:buChar char="○"/>
              <a:defRPr/>
            </a:lvl8pPr>
            <a:lvl9pPr marL="4114800" lvl="8" indent="-558800" rtl="0">
              <a:spcBef>
                <a:spcPts val="6000"/>
              </a:spcBef>
              <a:spcAft>
                <a:spcPts val="6000"/>
              </a:spcAft>
              <a:buSzPts val="52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10990874" y="10974720"/>
            <a:ext cx="95118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13802479"/>
            <a:ext cx="5059021" cy="82409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5059127" y="13802479"/>
            <a:ext cx="2677326" cy="82409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034142" y="15167075"/>
            <a:ext cx="3948115" cy="82409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3834783" y="15167075"/>
            <a:ext cx="1147553" cy="82409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6397810" y="15167075"/>
            <a:ext cx="1338682" cy="82409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20625360"/>
            <a:ext cx="3534648" cy="82171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5285084" y="15167075"/>
            <a:ext cx="309038" cy="82409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5776252" y="15167075"/>
            <a:ext cx="309038" cy="82409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4946614" y="17896268"/>
            <a:ext cx="309038" cy="823996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4455446" y="17896268"/>
            <a:ext cx="308107" cy="823996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1539611" y="17896268"/>
            <a:ext cx="309038" cy="823996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7427519" y="16531671"/>
            <a:ext cx="309001" cy="82409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459921" y="15167075"/>
            <a:ext cx="309038" cy="82409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3214975" y="19258480"/>
            <a:ext cx="3947221" cy="823996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3214975" y="19258480"/>
            <a:ext cx="1147590" cy="823996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19260864"/>
            <a:ext cx="1799483" cy="821612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2603250" y="19258480"/>
            <a:ext cx="309038" cy="823996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2111188" y="19258480"/>
            <a:ext cx="309001" cy="823996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1281551" y="21987573"/>
            <a:ext cx="309001" cy="82409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812692" y="21987573"/>
            <a:ext cx="309001" cy="82409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42939" y="21987573"/>
            <a:ext cx="309038" cy="82409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7427519" y="19258480"/>
            <a:ext cx="309001" cy="823996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4023198" y="16531671"/>
            <a:ext cx="3156004" cy="82409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5441358" y="17896268"/>
            <a:ext cx="2295106" cy="823996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1539611" y="17896268"/>
            <a:ext cx="2151350" cy="823996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17896268"/>
            <a:ext cx="1078803" cy="823996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023198" y="20622977"/>
            <a:ext cx="3713226" cy="82409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6054014" y="21987573"/>
            <a:ext cx="1682467" cy="82409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16531671"/>
            <a:ext cx="3066696" cy="82409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949551" y="21987573"/>
            <a:ext cx="3750729" cy="82409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7736492" y="9434878"/>
            <a:ext cx="2607683" cy="17743866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30" y="28460160"/>
            <a:ext cx="2607900" cy="445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13070040" y="8703840"/>
            <a:ext cx="8873395" cy="773488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2158" y="16438560"/>
            <a:ext cx="8873395" cy="773468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2172" y="-20591"/>
            <a:ext cx="8873395" cy="228495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2172" y="22941585"/>
            <a:ext cx="1001318" cy="2463130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19242219" y="7431057"/>
            <a:ext cx="2701210" cy="2462925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13504020" y="12425123"/>
            <a:ext cx="5739900" cy="29838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2710320" y="20167043"/>
            <a:ext cx="5739900" cy="29970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2700240" y="17881760"/>
            <a:ext cx="5749800" cy="1685700"/>
          </a:xfrm>
          <a:prstGeom prst="rect">
            <a:avLst/>
          </a:prstGeom>
        </p:spPr>
        <p:txBody>
          <a:bodyPr spcFirstLastPara="1" wrap="square" lIns="341325" tIns="0" rIns="3413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13504020" y="10128320"/>
            <a:ext cx="5749800" cy="1697400"/>
          </a:xfrm>
          <a:prstGeom prst="rect">
            <a:avLst/>
          </a:prstGeom>
        </p:spPr>
        <p:txBody>
          <a:bodyPr spcFirstLastPara="1" wrap="square" lIns="341325" tIns="0" rIns="3413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27889760"/>
            <a:ext cx="15921374" cy="502635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20053380" y="27889760"/>
            <a:ext cx="1892243" cy="502635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4616880" y="0"/>
            <a:ext cx="17328557" cy="17434486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7084440" y="4481600"/>
            <a:ext cx="77766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7084440" y="9701600"/>
            <a:ext cx="7776600" cy="77337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6024240" y="21164480"/>
            <a:ext cx="9897000" cy="5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5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17705279" y="13375680"/>
            <a:ext cx="4240083" cy="2283846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856860" y="13375680"/>
            <a:ext cx="4972198" cy="2283846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16344667" y="9602880"/>
            <a:ext cx="2649969" cy="2283978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6550470" y="17147520"/>
            <a:ext cx="5394720" cy="227488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19453390" y="9602880"/>
            <a:ext cx="2491914" cy="228397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6175494" y="20920160"/>
            <a:ext cx="2649898" cy="227488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44" y="20920160"/>
            <a:ext cx="2491914" cy="227488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24" y="9602921"/>
            <a:ext cx="2649940" cy="2283894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3119933" y="9602880"/>
            <a:ext cx="1177482" cy="228397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1728000" y="7247200"/>
            <a:ext cx="18489600" cy="210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Roboto"/>
              <a:buAutoNum type="arabicPeriod"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 Condensed Light"/>
              <a:buAutoNum type="alphaLcPeriod"/>
              <a:defRPr sz="4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 Condensed Light"/>
              <a:buAutoNum type="romanLcPeriod"/>
              <a:defRPr sz="4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 Condensed Light"/>
              <a:buAutoNum type="arabicPeriod"/>
              <a:defRPr sz="4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 Condensed Light"/>
              <a:buAutoNum type="alphaLcPeriod"/>
              <a:defRPr sz="4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 Condensed Light"/>
              <a:buAutoNum type="romanLcPeriod"/>
              <a:defRPr sz="4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 Condensed Light"/>
              <a:buAutoNum type="arabicPeriod"/>
              <a:defRPr sz="4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 Condensed Light"/>
              <a:buAutoNum type="alphaLcPeriod"/>
              <a:defRPr sz="4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 Condensed Light"/>
              <a:buAutoNum type="romanLcPeriod"/>
              <a:defRPr sz="45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15400138" y="14611999"/>
            <a:ext cx="4549800" cy="4251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15326038" y="11221280"/>
            <a:ext cx="4698000" cy="3390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2004540" y="14611999"/>
            <a:ext cx="4549800" cy="4251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930440" y="11221280"/>
            <a:ext cx="4698000" cy="3390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8697960" y="14611999"/>
            <a:ext cx="4549800" cy="4251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8623791" y="11221280"/>
            <a:ext cx="4698000" cy="3390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15400138" y="24489119"/>
            <a:ext cx="4549800" cy="4251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15325978" y="21098400"/>
            <a:ext cx="4698000" cy="3390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2004540" y="24489119"/>
            <a:ext cx="4549800" cy="4251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930380" y="21098400"/>
            <a:ext cx="4698000" cy="3390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8697960" y="24489119"/>
            <a:ext cx="4549800" cy="42510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8623791" y="21098400"/>
            <a:ext cx="4698000" cy="3390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Barlow Condensed ExtraBold"/>
              <a:buNone/>
              <a:defRPr sz="8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3067200" y="218880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4" y="12494650"/>
            <a:ext cx="18696445" cy="84398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2240191" y="22371840"/>
            <a:ext cx="19705372" cy="843847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5284345" y="14294880"/>
            <a:ext cx="3863400" cy="37191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12797970" y="14294880"/>
            <a:ext cx="3863400" cy="3719100"/>
          </a:xfrm>
          <a:prstGeom prst="rect">
            <a:avLst/>
          </a:prstGeom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26" y="0"/>
            <a:ext cx="3291873" cy="228384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20053380" y="27889760"/>
            <a:ext cx="1892243" cy="502635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17647901" y="30632271"/>
            <a:ext cx="3291873" cy="228384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8216640" y="9427200"/>
            <a:ext cx="5511600" cy="29262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8217000" y="5982080"/>
            <a:ext cx="5511600" cy="2926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341325" tIns="341325" rIns="341325" bIns="341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8216640" y="17206480"/>
            <a:ext cx="5511600" cy="29262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8217000" y="13761291"/>
            <a:ext cx="5511600" cy="2926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341325" tIns="341325" rIns="341325" bIns="341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8217000" y="24985760"/>
            <a:ext cx="5511600" cy="29262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8217000" y="21540502"/>
            <a:ext cx="5511600" cy="2926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341325" tIns="341325" rIns="341325" bIns="3413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300"/>
              <a:buFont typeface="Barlow"/>
              <a:buNone/>
              <a:defRPr sz="93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17705279" y="13375680"/>
            <a:ext cx="4240083" cy="2283846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856860" y="13375680"/>
            <a:ext cx="4972198" cy="2283846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6344667" y="9602880"/>
            <a:ext cx="2649969" cy="2283978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6550470" y="17147520"/>
            <a:ext cx="5394720" cy="227488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9453390" y="9602880"/>
            <a:ext cx="2491914" cy="228397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6175494" y="20920160"/>
            <a:ext cx="2649898" cy="227488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44" y="20920160"/>
            <a:ext cx="2491914" cy="227488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4" y="9602921"/>
            <a:ext cx="2649940" cy="2283894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3119933" y="9602880"/>
            <a:ext cx="1177482" cy="228397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20920160"/>
            <a:ext cx="1602363" cy="227488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9104295" y="2067409"/>
            <a:ext cx="2840985" cy="2274018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17215500" y="5840103"/>
            <a:ext cx="4729831" cy="2274018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7215500" y="13375616"/>
            <a:ext cx="4729831" cy="2283894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13375616"/>
            <a:ext cx="1327131" cy="2283894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21055788" y="9602921"/>
            <a:ext cx="889486" cy="228389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19295335" y="20920181"/>
            <a:ext cx="2649940" cy="2274841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18134282" y="24692876"/>
            <a:ext cx="3811025" cy="2274018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28455694"/>
            <a:ext cx="2840985" cy="2283894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24692876"/>
            <a:ext cx="4729831" cy="2274018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5581821" y="24692876"/>
            <a:ext cx="2080200" cy="2274018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17147520"/>
            <a:ext cx="3566204" cy="227488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2151029" y="20920181"/>
            <a:ext cx="889486" cy="2274841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9602921"/>
            <a:ext cx="2649940" cy="2283894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862378" y="5840160"/>
            <a:ext cx="2948641" cy="2273928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12949355" y="2067409"/>
            <a:ext cx="5210993" cy="2274018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13750550" y="24692876"/>
            <a:ext cx="3840345" cy="2274018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784973" y="28455680"/>
            <a:ext cx="7485057" cy="228384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1091520" y="17373600"/>
            <a:ext cx="20220600" cy="2866500"/>
          </a:xfrm>
          <a:prstGeom prst="rect">
            <a:avLst/>
          </a:prstGeom>
        </p:spPr>
        <p:txBody>
          <a:bodyPr spcFirstLastPara="1" wrap="square" lIns="341325" tIns="0" rIns="3413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1091520" y="13765440"/>
            <a:ext cx="20220600" cy="3133500"/>
          </a:xfrm>
          <a:prstGeom prst="rect">
            <a:avLst/>
          </a:prstGeom>
        </p:spPr>
        <p:txBody>
          <a:bodyPr spcFirstLastPara="1" wrap="square" lIns="341325" tIns="0" rIns="3413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900"/>
              <a:buNone/>
              <a:defRPr sz="29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700"/>
              <a:buFont typeface="Overpass Mono"/>
              <a:buNone/>
              <a:defRPr sz="467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9701280"/>
            <a:ext cx="7063650" cy="1544989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1462797" y="12627360"/>
            <a:ext cx="8430600" cy="136377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marL="457200" lvl="0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Raleway SemiBold"/>
              <a:buChar char="●"/>
              <a:defRPr sz="6000"/>
            </a:lvl1pPr>
            <a:lvl2pPr marL="914400" lvl="1" indent="-609600" rtl="0">
              <a:spcBef>
                <a:spcPts val="0"/>
              </a:spcBef>
              <a:spcAft>
                <a:spcPts val="0"/>
              </a:spcAft>
              <a:buSzPts val="6000"/>
              <a:buFont typeface="Nunito Light"/>
              <a:buChar char="○"/>
              <a:defRPr sz="6000"/>
            </a:lvl2pPr>
            <a:lvl3pPr marL="1371600" lvl="2" indent="-609600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■"/>
              <a:defRPr sz="6000"/>
            </a:lvl3pPr>
            <a:lvl4pPr marL="1828800" lvl="3" indent="-609600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●"/>
              <a:defRPr sz="6000"/>
            </a:lvl4pPr>
            <a:lvl5pPr marL="2286000" lvl="4" indent="-609600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○"/>
              <a:defRPr sz="6000"/>
            </a:lvl5pPr>
            <a:lvl6pPr marL="2743200" lvl="5" indent="-609600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■"/>
              <a:defRPr sz="6000"/>
            </a:lvl6pPr>
            <a:lvl7pPr marL="3200400" lvl="6" indent="-609600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●"/>
              <a:defRPr sz="6000"/>
            </a:lvl7pPr>
            <a:lvl8pPr marL="3657600" lvl="7" indent="-609600" rtl="0">
              <a:spcBef>
                <a:spcPts val="6000"/>
              </a:spcBef>
              <a:spcAft>
                <a:spcPts val="0"/>
              </a:spcAft>
              <a:buSzPts val="6000"/>
              <a:buFont typeface="Nunito Light"/>
              <a:buChar char="○"/>
              <a:defRPr sz="6000"/>
            </a:lvl8pPr>
            <a:lvl9pPr marL="4114800" lvl="8" indent="-609600" rtl="0">
              <a:spcBef>
                <a:spcPts val="6000"/>
              </a:spcBef>
              <a:spcAft>
                <a:spcPts val="6000"/>
              </a:spcAft>
              <a:buSzPts val="6000"/>
              <a:buFont typeface="Nunito Light"/>
              <a:buChar char="■"/>
              <a:defRPr sz="60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345980" y="7477280"/>
            <a:ext cx="85470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6656580" y="19897600"/>
            <a:ext cx="5343900" cy="5400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6350520" y="16151669"/>
            <a:ext cx="5955000" cy="3356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14568540" y="19897600"/>
            <a:ext cx="5343900" cy="54009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14262360" y="16151526"/>
            <a:ext cx="5955000" cy="335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341325" tIns="341325" rIns="341325" bIns="3413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Barlow Condensed ExtraBold"/>
              <a:buNone/>
              <a:defRPr sz="90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8653734" y="0"/>
            <a:ext cx="3291873" cy="228384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3496260" y="10349440"/>
            <a:ext cx="4705800" cy="66414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17215032"/>
            <a:ext cx="6650097" cy="6614594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3067473" cy="283407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57" y="2067409"/>
            <a:ext cx="2840985" cy="2274018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-1" y="5840160"/>
            <a:ext cx="7383777" cy="2273928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1" y="13375680"/>
            <a:ext cx="4240083" cy="2283846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16116304" y="13375680"/>
            <a:ext cx="4972198" cy="2283846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2950725" y="9602880"/>
            <a:ext cx="2649969" cy="2283978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171" y="17147520"/>
            <a:ext cx="5394720" cy="227488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57" y="9602880"/>
            <a:ext cx="2491914" cy="228397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62" y="20920181"/>
            <a:ext cx="2649940" cy="2274841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3119876" y="20920160"/>
            <a:ext cx="1177804" cy="227488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38" y="24692800"/>
            <a:ext cx="3497540" cy="2274060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17705293" y="24692800"/>
            <a:ext cx="4240083" cy="2274060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17972657" y="17147520"/>
            <a:ext cx="3972700" cy="227488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19453403" y="20920160"/>
            <a:ext cx="2491914" cy="227488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19295397" y="9602921"/>
            <a:ext cx="2649940" cy="2283894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13147781" y="9602921"/>
            <a:ext cx="5677649" cy="2283894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16550652" y="5840160"/>
            <a:ext cx="5394718" cy="2273928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9349765" y="2067360"/>
            <a:ext cx="11567134" cy="2274060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6266992" y="28455680"/>
            <a:ext cx="15678609" cy="2283846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5025762" y="7188112"/>
            <a:ext cx="11893412" cy="19278982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0266571" y="9892637"/>
            <a:ext cx="458443" cy="1909893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11218904" y="9892637"/>
            <a:ext cx="459463" cy="1909893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10819275" y="9703383"/>
            <a:ext cx="305367" cy="2290910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3954756" y="24692800"/>
            <a:ext cx="4240046" cy="2274060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16002032" y="20920160"/>
            <a:ext cx="2992527" cy="227488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13750595" y="5840160"/>
            <a:ext cx="2365694" cy="2273928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6052380" y="14978076"/>
            <a:ext cx="9840900" cy="5174400"/>
          </a:xfrm>
          <a:prstGeom prst="rect">
            <a:avLst/>
          </a:prstGeom>
        </p:spPr>
        <p:txBody>
          <a:bodyPr spcFirstLastPara="1" wrap="square" lIns="341325" tIns="0" rIns="3413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Overpass Mono"/>
              <a:buNone/>
              <a:defRPr sz="60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6052320" y="20615840"/>
            <a:ext cx="9840900" cy="2578500"/>
          </a:xfrm>
          <a:prstGeom prst="rect">
            <a:avLst/>
          </a:prstGeom>
        </p:spPr>
        <p:txBody>
          <a:bodyPr spcFirstLastPara="1" wrap="square" lIns="341325" tIns="0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8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12594600" y="13885120"/>
            <a:ext cx="5922000" cy="9315900"/>
          </a:xfrm>
          <a:prstGeom prst="rect">
            <a:avLst/>
          </a:prstGeom>
        </p:spPr>
        <p:txBody>
          <a:bodyPr spcFirstLastPara="1" wrap="square" lIns="341325" tIns="341325" rIns="341325" bIns="3413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1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1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1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1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1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1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1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1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12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15405661" y="10081280"/>
            <a:ext cx="6540145" cy="1541737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30084309"/>
            <a:ext cx="4021633" cy="283407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41325" tIns="341325" rIns="341325" bIns="341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Overpass Mono"/>
              <a:buNone/>
              <a:defRPr sz="105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Autofit/>
          </a:bodyPr>
          <a:lstStyle>
            <a:lvl1pPr marL="457200" lvl="0" indent="-654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00"/>
              <a:buFont typeface="Anaheim"/>
              <a:buChar char="●"/>
              <a:defRPr sz="6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5588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aheim"/>
              <a:buChar char="○"/>
              <a:defRPr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5588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aheim"/>
              <a:buChar char="■"/>
              <a:defRPr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5588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aheim"/>
              <a:buChar char="●"/>
              <a:defRPr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5588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aheim"/>
              <a:buChar char="○"/>
              <a:defRPr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5588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aheim"/>
              <a:buChar char="■"/>
              <a:defRPr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5588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aheim"/>
              <a:buChar char="●"/>
              <a:defRPr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558800">
              <a:lnSpc>
                <a:spcPct val="115000"/>
              </a:lnSpc>
              <a:spcBef>
                <a:spcPts val="600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naheim"/>
              <a:buChar char="○"/>
              <a:defRPr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558800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Clr>
                <a:schemeClr val="lt1"/>
              </a:buClr>
              <a:buSzPts val="5200"/>
              <a:buFont typeface="Anaheim"/>
              <a:buChar char="■"/>
              <a:defRPr sz="5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089">
          <p15:clr>
            <a:srgbClr val="EA4335"/>
          </p15:clr>
        </p15:guide>
        <p15:guide id="2" pos="12735">
          <p15:clr>
            <a:srgbClr val="EA4335"/>
          </p15:clr>
        </p15:guide>
        <p15:guide id="3" orient="horz" pos="2177">
          <p15:clr>
            <a:srgbClr val="EA4335"/>
          </p15:clr>
        </p15:guide>
        <p15:guide id="4" orient="horz" pos="1854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TS935609/CSC-468-Group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3067320" y="2196480"/>
            <a:ext cx="15811200" cy="42816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Red Team Coin Miner</a:t>
            </a:r>
            <a:endParaRPr sz="9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0">
                <a:latin typeface="Anaheim"/>
                <a:ea typeface="Anaheim"/>
                <a:cs typeface="Anaheim"/>
                <a:sym typeface="Anaheim"/>
              </a:rPr>
              <a:t>By: Farah Bokhari, Troy Sivick, Girik Bangha, Eric Gaspar-Acuna, Khup Tuang</a:t>
            </a:r>
            <a:endParaRPr sz="5600" b="0"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hlinkClick r:id="rId3"/>
              </a:rPr>
              <a:t>https://github.com/TS935609/CSC-468-Group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</a:t>
            </a:r>
            <a:endParaRPr sz="4800"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"/>
          </p:nvPr>
        </p:nvSpPr>
        <p:spPr>
          <a:xfrm flipH="1">
            <a:off x="990900" y="8533225"/>
            <a:ext cx="11505900" cy="12826800"/>
          </a:xfrm>
          <a:prstGeom prst="rect">
            <a:avLst/>
          </a:prstGeom>
        </p:spPr>
        <p:txBody>
          <a:bodyPr spcFirstLastPara="1" wrap="square" lIns="341325" tIns="341325" rIns="341325" bIns="3413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Challenges:</a:t>
            </a:r>
            <a:endParaRPr sz="4000"/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No experience with front-end coding</a:t>
            </a:r>
            <a:endParaRPr sz="3500"/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Communicating between different languages</a:t>
            </a:r>
            <a:endParaRPr sz="3500"/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Late change in project type</a:t>
            </a:r>
            <a:endParaRPr sz="3500"/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Connection between webui, database, and worker</a:t>
            </a:r>
            <a:endParaRPr sz="3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" sz="4000"/>
              <a:t>Purpose:</a:t>
            </a:r>
            <a:endParaRPr sz="4000"/>
          </a:p>
          <a:p>
            <a:pPr marL="131445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Mine coins through an easy to use application</a:t>
            </a:r>
            <a:endParaRPr sz="3500"/>
          </a:p>
          <a:p>
            <a:pPr marL="131445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Multiple choices of coin</a:t>
            </a:r>
            <a:endParaRPr sz="3500"/>
          </a:p>
          <a:p>
            <a:pPr marL="131445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Provide starter page for either returning or new users </a:t>
            </a:r>
            <a:endParaRPr sz="3500"/>
          </a:p>
          <a:p>
            <a:pPr marL="131445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Activity will be logged into a database</a:t>
            </a:r>
            <a:endParaRPr sz="3500"/>
          </a:p>
          <a:p>
            <a:pPr marL="131445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Representation of data will be displayed by portfolio</a:t>
            </a:r>
            <a:endParaRPr sz="3500"/>
          </a:p>
          <a:p>
            <a:pPr marL="1314450" lvl="0" indent="-450850" algn="l" rtl="0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 sz="3500"/>
              <a:t>Real-time updates provided through the cloud</a:t>
            </a:r>
            <a:endParaRPr sz="3500"/>
          </a:p>
        </p:txBody>
      </p:sp>
      <p:sp>
        <p:nvSpPr>
          <p:cNvPr id="332" name="Google Shape;332;p25"/>
          <p:cNvSpPr txBox="1"/>
          <p:nvPr/>
        </p:nvSpPr>
        <p:spPr>
          <a:xfrm>
            <a:off x="1728000" y="26378080"/>
            <a:ext cx="16162500" cy="18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1325" tIns="341325" rIns="341325" bIns="3413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0"/>
              </a:spcAft>
              <a:buNone/>
            </a:pPr>
            <a:endParaRPr sz="4500" b="1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25" y="26110050"/>
            <a:ext cx="11228274" cy="622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7475" y="30156325"/>
            <a:ext cx="5867449" cy="225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23075" y="23327700"/>
            <a:ext cx="4796252" cy="319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625" y="19795600"/>
            <a:ext cx="11228273" cy="585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88525" y="27193773"/>
            <a:ext cx="6665351" cy="22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5"/>
          <p:cNvSpPr txBox="1"/>
          <p:nvPr/>
        </p:nvSpPr>
        <p:spPr>
          <a:xfrm>
            <a:off x="12496800" y="9038250"/>
            <a:ext cx="9448800" cy="79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naheim"/>
              <a:buChar char="●"/>
            </a:pPr>
            <a:r>
              <a:rPr lang="en" sz="4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Design</a:t>
            </a:r>
            <a:endParaRPr sz="4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aheim"/>
              <a:buChar char="●"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React for front-end design</a:t>
            </a: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aheim"/>
              <a:buChar char="●"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MySQL for database</a:t>
            </a: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aheim"/>
              <a:buChar char="●"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Express.JS for back-end program</a:t>
            </a: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aheim"/>
              <a:buChar char="●"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Hasher, worker, &amp; RNG deployment via </a:t>
            </a: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	  Python</a:t>
            </a: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aheim"/>
              <a:buChar char="●"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Worker communicates with both hasher and rng and then sends data to the database</a:t>
            </a: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aheim"/>
              <a:buChar char="●"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Database communicates with webui and worker and stores important user data in the portfolio</a:t>
            </a: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1257300" lvl="0" indent="-450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naheim"/>
              <a:buChar char="●"/>
            </a:pPr>
            <a:r>
              <a:rPr lang="en" sz="3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Deploy Kubernetes using Docker for cloud real time updates</a:t>
            </a: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39" name="Google Shape;33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67925" y="19795603"/>
            <a:ext cx="7106550" cy="2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Overpass Mono</vt:lpstr>
      <vt:lpstr>Raleway SemiBold</vt:lpstr>
      <vt:lpstr>Nunito Light</vt:lpstr>
      <vt:lpstr>Anaheim</vt:lpstr>
      <vt:lpstr>Barlow</vt:lpstr>
      <vt:lpstr>Roboto</vt:lpstr>
      <vt:lpstr>Roboto Condensed Light</vt:lpstr>
      <vt:lpstr>Arial</vt:lpstr>
      <vt:lpstr>Barlow Condensed ExtraBold</vt:lpstr>
      <vt:lpstr>Programming Lesson by Slidesgo</vt:lpstr>
      <vt:lpstr>Red Team Coin Miner By: Farah Bokhari, Troy Sivick, Girik Bangha, Eric Gaspar-Acuna, Khup Tuang https://github.com/TS935609/CSC-468-Group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 Coin Miner By: Farah Bokhari, Troy Sivick, Girik Bangha, Eric Gaspar-Acuna, Khup Tuang https://github.com/TS935609/CSC-468-Group</dc:title>
  <dc:creator>Troy Stefen</dc:creator>
  <cp:lastModifiedBy>Troy Stefen</cp:lastModifiedBy>
  <cp:revision>1</cp:revision>
  <dcterms:modified xsi:type="dcterms:W3CDTF">2022-04-18T02:52:33Z</dcterms:modified>
</cp:coreProperties>
</file>