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F89830-510C-401B-941B-C375D30EC4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Weather_map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AC1D0B-C3A4-4DEA-94C5-0D266CBE3D7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2/27/2022 4:32:18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33380087-1126-44A6-99E3-77147D3F1D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871537"/>
            <a:ext cx="83534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2022-02-27T21:32:19Z</dcterms:created>
  <dcterms:modified xsi:type="dcterms:W3CDTF">2022-02-27T21:32:19Z</dcterms:modified>
</cp:coreProperties>
</file>