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345" r:id="rId4"/>
    <p:sldId id="2334" r:id="rId6"/>
    <p:sldId id="2390" r:id="rId7"/>
    <p:sldId id="2335" r:id="rId8"/>
    <p:sldId id="2398" r:id="rId9"/>
    <p:sldId id="2427" r:id="rId10"/>
    <p:sldId id="2391" r:id="rId11"/>
    <p:sldId id="2348" r:id="rId12"/>
    <p:sldId id="2399" r:id="rId13"/>
    <p:sldId id="2413" r:id="rId14"/>
    <p:sldId id="2400" r:id="rId15"/>
    <p:sldId id="2401" r:id="rId16"/>
    <p:sldId id="2402" r:id="rId17"/>
    <p:sldId id="2392" r:id="rId18"/>
    <p:sldId id="2349" r:id="rId19"/>
    <p:sldId id="2394" r:id="rId20"/>
    <p:sldId id="2414" r:id="rId21"/>
    <p:sldId id="2396" r:id="rId22"/>
    <p:sldId id="2415" r:id="rId23"/>
    <p:sldId id="2397" r:id="rId24"/>
    <p:sldId id="2393" r:id="rId25"/>
    <p:sldId id="2363" r:id="rId26"/>
    <p:sldId id="2428" r:id="rId27"/>
    <p:sldId id="2368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4" userDrawn="1">
          <p15:clr>
            <a:srgbClr val="A4A3A4"/>
          </p15:clr>
        </p15:guide>
        <p15:guide id="2" pos="39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24F"/>
    <a:srgbClr val="9B754F"/>
    <a:srgbClr val="FCDC95"/>
    <a:srgbClr val="BC9B7B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5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24" y="1504"/>
      </p:cViewPr>
      <p:guideLst>
        <p:guide orient="horz" pos="2204"/>
        <p:guide pos="392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40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160DAEDB-F8EB-4B37-B651-17F046B807DC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阿里巴巴普惠体 R" panose="00020600040101010101" pitchFamily="18" charset="-122"/>
                <a:ea typeface="阿里巴巴普惠体 R" panose="00020600040101010101" pitchFamily="18" charset="-122"/>
              </a:defRPr>
            </a:lvl1pPr>
          </a:lstStyle>
          <a:p>
            <a:fld id="{86751F25-9338-4986-A1F2-54D37A03FFF1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阿里巴巴普惠体 R" panose="00020600040101010101" pitchFamily="18" charset="-122"/>
        <a:ea typeface="阿里巴巴普惠体 R" panose="00020600040101010101" pitchFamily="18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998766-6A9C-4F2F-8D78-A8B7F422C2B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123604" y="685800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  <a:endParaRPr kumimoji="0" lang="en-US" altLang="zh-CN" sz="1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/>
          <p:cNvSpPr>
            <a:spLocks noGrp="1"/>
          </p:cNvSpPr>
          <p:nvPr>
            <p:ph sz="quarter" idx="13"/>
          </p:nvPr>
        </p:nvSpPr>
        <p:spPr>
          <a:xfrm>
            <a:off x="3987505" y="5730242"/>
            <a:ext cx="3923118" cy="3705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2" name="内容占位符 2"/>
          <p:cNvSpPr>
            <a:spLocks noGrp="1"/>
          </p:cNvSpPr>
          <p:nvPr>
            <p:ph sz="quarter" idx="14" hasCustomPrompt="1"/>
          </p:nvPr>
        </p:nvSpPr>
        <p:spPr>
          <a:xfrm>
            <a:off x="5676088" y="4702428"/>
            <a:ext cx="839824" cy="370501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tx2"/>
                </a:solidFill>
                <a:latin typeface="+mj-ea"/>
                <a:ea typeface="+mj-ea"/>
              </a:defRPr>
            </a:lvl1pPr>
            <a:lvl2pPr marL="4572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2pPr>
            <a:lvl3pPr marL="9144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3pPr>
            <a:lvl4pPr marL="13716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4pPr>
            <a:lvl5pPr marL="1828800" indent="0">
              <a:buFontTx/>
              <a:buNone/>
              <a:defRPr sz="2400" b="1">
                <a:solidFill>
                  <a:schemeClr val="tx1"/>
                </a:solidFill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数字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290682" y="294519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511671" y="-888078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9095790" y="5427303"/>
            <a:ext cx="2584540" cy="2365194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10898143" y="4244706"/>
            <a:ext cx="2584540" cy="2365194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平行四边形 2"/>
          <p:cNvSpPr/>
          <p:nvPr userDrawn="1"/>
        </p:nvSpPr>
        <p:spPr>
          <a:xfrm>
            <a:off x="-1764002" y="-20138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4" name="平行四边形 3"/>
          <p:cNvSpPr/>
          <p:nvPr userDrawn="1"/>
        </p:nvSpPr>
        <p:spPr>
          <a:xfrm>
            <a:off x="-1788384" y="-15553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5" name="平行四边形 4"/>
          <p:cNvSpPr/>
          <p:nvPr userDrawn="1"/>
        </p:nvSpPr>
        <p:spPr>
          <a:xfrm>
            <a:off x="7834860" y="6399026"/>
            <a:ext cx="6772289" cy="930128"/>
          </a:xfrm>
          <a:prstGeom prst="parallelogram">
            <a:avLst>
              <a:gd name="adj" fmla="val 10014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6" name="平行四边形 5"/>
          <p:cNvSpPr/>
          <p:nvPr userDrawn="1"/>
        </p:nvSpPr>
        <p:spPr>
          <a:xfrm>
            <a:off x="8084593" y="6396864"/>
            <a:ext cx="6772289" cy="930128"/>
          </a:xfrm>
          <a:prstGeom prst="parallelogram">
            <a:avLst>
              <a:gd name="adj" fmla="val 100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A17E80-96A6-4509-A64B-F86AA87E17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0C9BE40-34EB-4680-AB44-538561DC2FE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0"/>
    </mc:Choice>
    <mc:Fallback>
      <p:transition spd="slow" advClick="0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4037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:p14="http://schemas.microsoft.com/office/powerpoint/2010/main" Requires="p14">
      <p:transition spd="slow" p14:dur="1300" advClick="0" advTm="3000">
        <p14:pan dir="u"/>
      </p:transition>
    </mc:Choice>
    <mc:Fallback>
      <p:transition spd="slow" advClick="0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2.jpe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6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tags" Target="../tags/tag19.xml"/><Relationship Id="rId3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image" Target="../media/image29.png"/><Relationship Id="rId7" Type="http://schemas.openxmlformats.org/officeDocument/2006/relationships/tags" Target="../tags/tag25.xml"/><Relationship Id="rId6" Type="http://schemas.openxmlformats.org/officeDocument/2006/relationships/image" Target="../media/image28.png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image" Target="../media/image27.png"/><Relationship Id="rId2" Type="http://schemas.openxmlformats.org/officeDocument/2006/relationships/tags" Target="../tags/tag22.xml"/><Relationship Id="rId19" Type="http://schemas.openxmlformats.org/officeDocument/2006/relationships/notesSlide" Target="../notesSlides/notesSlide19.xml"/><Relationship Id="rId18" Type="http://schemas.openxmlformats.org/officeDocument/2006/relationships/slideLayout" Target="../slideLayouts/slideLayout3.xml"/><Relationship Id="rId17" Type="http://schemas.openxmlformats.org/officeDocument/2006/relationships/tags" Target="../tags/tag31.xml"/><Relationship Id="rId16" Type="http://schemas.openxmlformats.org/officeDocument/2006/relationships/image" Target="../media/image32.png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image" Target="../media/image31.png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image" Target="../media/image30.png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4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9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4.xml"/><Relationship Id="rId6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直角三角形 71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1" name="直角三角形 70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" name="直角三角形 1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0" name="直角三角形 69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3" name="平行四边形 2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3" name="平行四边形 72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75" name="平行四边形 74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2531" y="2782464"/>
            <a:ext cx="10745765" cy="922020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zh-CN" sz="5400" b="1" kern="100" dirty="0">
                <a:solidFill>
                  <a:srgbClr val="002060"/>
                </a:solidFill>
                <a:cs typeface="+mn-ea"/>
                <a:sym typeface="+mn-lt"/>
              </a:rPr>
              <a:t>基于</a:t>
            </a:r>
            <a:r>
              <a:rPr lang="en-US" altLang="zh-CN" sz="5400" b="1" kern="100" dirty="0">
                <a:solidFill>
                  <a:srgbClr val="002060"/>
                </a:solidFill>
                <a:cs typeface="+mn-ea"/>
                <a:sym typeface="+mn-lt"/>
              </a:rPr>
              <a:t>Java Socket</a:t>
            </a:r>
            <a:r>
              <a:rPr lang="zh-CN" altLang="en-US" sz="5400" b="1" kern="100" dirty="0">
                <a:solidFill>
                  <a:srgbClr val="002060"/>
                </a:solidFill>
                <a:cs typeface="+mn-ea"/>
                <a:sym typeface="+mn-lt"/>
              </a:rPr>
              <a:t>的</a:t>
            </a:r>
            <a:r>
              <a:rPr lang="zh-CN" altLang="zh-CN" sz="5400" b="1" kern="100" dirty="0">
                <a:solidFill>
                  <a:srgbClr val="002060"/>
                </a:solidFill>
                <a:cs typeface="+mn-ea"/>
                <a:sym typeface="+mn-lt"/>
              </a:rPr>
              <a:t>多人聊天系统</a:t>
            </a:r>
            <a:endParaRPr lang="zh-CN" altLang="zh-CN" sz="54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sp>
        <p:nvSpPr>
          <p:cNvPr id="16" name="六边形 15"/>
          <p:cNvSpPr/>
          <p:nvPr/>
        </p:nvSpPr>
        <p:spPr>
          <a:xfrm flipH="1">
            <a:off x="3468045" y="4238165"/>
            <a:ext cx="2015699" cy="431936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cs typeface="+mn-ea"/>
                <a:sym typeface="+mn-lt"/>
              </a:rPr>
              <a:t>汇报人：杨奎</a:t>
            </a:r>
            <a:endParaRPr lang="zh-CN" altLang="en-US" sz="160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8" name="六边形 17"/>
          <p:cNvSpPr/>
          <p:nvPr/>
        </p:nvSpPr>
        <p:spPr>
          <a:xfrm flipH="1">
            <a:off x="4759325" y="5165725"/>
            <a:ext cx="2533015" cy="455295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ea typeface="+mn-lt"/>
                <a:cs typeface="+mn-lt"/>
                <a:sym typeface="+mn-lt"/>
              </a:rPr>
              <a:t>日期：</a:t>
            </a:r>
            <a:r>
              <a:rPr lang="en-US" altLang="zh-CN" sz="1600" dirty="0" smtClean="0">
                <a:solidFill>
                  <a:schemeClr val="tx1"/>
                </a:solidFill>
                <a:ea typeface="+mn-lt"/>
                <a:cs typeface="+mn-lt"/>
                <a:sym typeface="+mn-lt"/>
              </a:rPr>
              <a:t>2022/12/20</a:t>
            </a:r>
            <a:endParaRPr lang="zh-CN" altLang="en-US" sz="1600">
              <a:solidFill>
                <a:schemeClr val="tx1"/>
              </a:solidFill>
              <a:ea typeface="+mn-lt"/>
              <a:cs typeface="+mn-lt"/>
              <a:sym typeface="+mn-lt"/>
            </a:endParaRPr>
          </a:p>
        </p:txBody>
      </p:sp>
      <p:sp>
        <p:nvSpPr>
          <p:cNvPr id="6" name="六边形 5"/>
          <p:cNvSpPr/>
          <p:nvPr>
            <p:custDataLst>
              <p:tags r:id="rId1"/>
            </p:custDataLst>
          </p:nvPr>
        </p:nvSpPr>
        <p:spPr>
          <a:xfrm flipH="1">
            <a:off x="6156325" y="4237990"/>
            <a:ext cx="2779395" cy="431800"/>
          </a:xfrm>
          <a:prstGeom prst="hexagon">
            <a:avLst/>
          </a:prstGeom>
          <a:solidFill>
            <a:schemeClr val="bg1"/>
          </a:solidFill>
          <a:ln w="19050">
            <a:gradFill>
              <a:gsLst>
                <a:gs pos="0">
                  <a:schemeClr val="bg1"/>
                </a:gs>
                <a:gs pos="100000">
                  <a:srgbClr val="CBCBCB"/>
                </a:gs>
              </a:gsLst>
              <a:lin ang="5400000" scaled="0"/>
            </a:gradFill>
          </a:ln>
          <a:effectLst>
            <a:outerShdw blurRad="1905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>
                <a:solidFill>
                  <a:schemeClr val="tx1"/>
                </a:solidFill>
                <a:ea typeface="+mn-lt"/>
                <a:cs typeface="+mn-ea"/>
                <a:sym typeface="+mn-lt"/>
              </a:rPr>
              <a:t>组员：何锐、付作涛</a:t>
            </a:r>
            <a:endParaRPr lang="zh-CN" altLang="en-US" sz="1600">
              <a:solidFill>
                <a:schemeClr val="tx1"/>
              </a:solidFill>
              <a:ea typeface="+mn-lt"/>
              <a:cs typeface="+mn-ea"/>
              <a:sym typeface="+mn-lt"/>
            </a:endParaRPr>
          </a:p>
        </p:txBody>
      </p:sp>
      <p:pic>
        <p:nvPicPr>
          <p:cNvPr id="5" name="图片 4" descr="Z[)MZ[I]3YHRHII%RU0OSZ5"/>
          <p:cNvPicPr>
            <a:picLocks noChangeAspect="1"/>
          </p:cNvPicPr>
          <p:nvPr/>
        </p:nvPicPr>
        <p:blipFill>
          <a:blip r:embed="rId2">
            <a:lum contrast="-6000"/>
          </a:blip>
          <a:stretch>
            <a:fillRect/>
          </a:stretch>
        </p:blipFill>
        <p:spPr>
          <a:xfrm>
            <a:off x="3982085" y="1281430"/>
            <a:ext cx="3652520" cy="1152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 animBg="1"/>
      <p:bldP spid="18" grpId="0" bldLvl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792980" y="149860"/>
            <a:ext cx="751586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spc="42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图形用户界面</a:t>
            </a:r>
            <a:r>
              <a:rPr lang="en-US" altLang="zh-CN" sz="4000" b="1" spc="42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-</a:t>
            </a:r>
            <a:r>
              <a:rPr lang="zh-CN" altLang="en-US" sz="4000" b="1" spc="42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客户端</a:t>
            </a:r>
            <a:endParaRPr lang="zh-CN" altLang="en-US" sz="4000" b="1" spc="42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9830" y="1502410"/>
            <a:ext cx="993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客户端：</a:t>
            </a:r>
            <a:endParaRPr lang="zh-CN" altLang="en-US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307340" y="2679065"/>
            <a:ext cx="2293620" cy="32918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1" name="图片 100"/>
          <p:cNvPicPr/>
          <p:nvPr/>
        </p:nvPicPr>
        <p:blipFill>
          <a:blip r:embed="rId3"/>
          <a:stretch>
            <a:fillRect/>
          </a:stretch>
        </p:blipFill>
        <p:spPr>
          <a:xfrm>
            <a:off x="3089275" y="2696845"/>
            <a:ext cx="2375535" cy="32918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文本框 6"/>
          <p:cNvSpPr txBox="1"/>
          <p:nvPr/>
        </p:nvSpPr>
        <p:spPr>
          <a:xfrm>
            <a:off x="1747520" y="1998980"/>
            <a:ext cx="2413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用户登录与注册界面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2" name="图片 1" descr="用户端用户列表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955" y="2158365"/>
            <a:ext cx="5744210" cy="39598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7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527550" y="129540"/>
            <a:ext cx="7665085" cy="63881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服务器端负责数据共享</a:t>
            </a:r>
            <a:r>
              <a:rPr lang="zh-CN" altLang="en-US" sz="3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和交换</a:t>
            </a:r>
            <a:endParaRPr lang="zh-CN" altLang="en-US" sz="3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grayscl/>
            <a:lum contrast="-6000"/>
          </a:blip>
          <a:stretch>
            <a:fillRect/>
          </a:stretch>
        </p:blipFill>
        <p:spPr>
          <a:xfrm>
            <a:off x="415925" y="1572260"/>
            <a:ext cx="5415280" cy="4246245"/>
          </a:xfrm>
          <a:prstGeom prst="rect">
            <a:avLst/>
          </a:prstGeom>
          <a:effectLst/>
        </p:spPr>
      </p:pic>
      <p:pic>
        <p:nvPicPr>
          <p:cNvPr id="10" name="图片 9" descr="客户端私发消息和文件"/>
          <p:cNvPicPr>
            <a:picLocks noChangeAspect="1"/>
          </p:cNvPicPr>
          <p:nvPr/>
        </p:nvPicPr>
        <p:blipFill>
          <a:blip r:embed="rId3">
            <a:lum contrast="-6000"/>
          </a:blip>
          <a:stretch>
            <a:fillRect/>
          </a:stretch>
        </p:blipFill>
        <p:spPr>
          <a:xfrm>
            <a:off x="5977890" y="1572260"/>
            <a:ext cx="5967095" cy="4165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391785" y="158750"/>
            <a:ext cx="6274435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支持一对一通信与组通信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1835785"/>
            <a:ext cx="5082540" cy="34899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563995" y="2068195"/>
            <a:ext cx="51022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用户可在用户列表任选一人双击切换到私聊界面，进行一对一通信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63995" y="3842385"/>
            <a:ext cx="4800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用户点击群聊按钮选择加入群聊，进行组通信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036820" y="161290"/>
            <a:ext cx="678180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支持文件、图片的私发和群发</a:t>
            </a:r>
            <a:endParaRPr lang="zh-CN" altLang="en-US" sz="4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30" y="2406015"/>
            <a:ext cx="5241290" cy="377571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551930" y="1842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zh-CN" altLang="en-US"/>
              <a:t>端：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rcRect l="1441" b="4896"/>
          <a:stretch>
            <a:fillRect/>
          </a:stretch>
        </p:blipFill>
        <p:spPr>
          <a:xfrm>
            <a:off x="6613525" y="2345690"/>
            <a:ext cx="4213225" cy="5797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31610" y="3768090"/>
            <a:ext cx="4259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客户端：</a:t>
            </a:r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rcRect t="5556" r="1284" b="12963"/>
          <a:stretch>
            <a:fillRect/>
          </a:stretch>
        </p:blipFill>
        <p:spPr>
          <a:xfrm>
            <a:off x="6531610" y="4179570"/>
            <a:ext cx="4295140" cy="39116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531610" y="4979035"/>
            <a:ext cx="4425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隔离接发消息的线程与接发文件的线程</a:t>
            </a:r>
            <a:endParaRPr lang="zh-CN" altLang="en-US" sz="1600"/>
          </a:p>
        </p:txBody>
      </p:sp>
      <p:sp>
        <p:nvSpPr>
          <p:cNvPr id="2" name="文本框 1"/>
          <p:cNvSpPr txBox="1"/>
          <p:nvPr/>
        </p:nvSpPr>
        <p:spPr>
          <a:xfrm>
            <a:off x="514350" y="1626870"/>
            <a:ext cx="53968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与发送消息类似，先切换到私聊或群聊界面，</a:t>
            </a:r>
            <a:endParaRPr lang="zh-CN" altLang="en-US" sz="1600"/>
          </a:p>
          <a:p>
            <a:r>
              <a:rPr lang="zh-CN" altLang="en-US" sz="1600"/>
              <a:t>然后点击文件按钮选择文件进行发送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" grpId="0"/>
      <p:bldP spid="5" grpId="0"/>
      <p:bldP spid="8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869686" y="1798499"/>
            <a:ext cx="4621101" cy="303974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kumimoji="1" lang="en-US" altLang="zh-CN" sz="96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03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ctr"/>
            <a:endParaRPr lang="en-US" altLang="zh-CN" sz="9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0340" y="3481705"/>
            <a:ext cx="6918960" cy="1123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54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技术</a:t>
            </a:r>
            <a:r>
              <a:rPr lang="zh-CN" altLang="en-US" sz="54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亮点</a:t>
            </a:r>
            <a:endParaRPr lang="zh-CN" altLang="en-US" sz="540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 bwMode="auto">
          <a:xfrm rot="16200000" flipV="1">
            <a:off x="9368790" y="647383"/>
            <a:ext cx="1657350" cy="2333625"/>
          </a:xfrm>
          <a:custGeom>
            <a:avLst/>
            <a:gdLst>
              <a:gd name="T0" fmla="*/ 2147483647 w 1467"/>
              <a:gd name="T1" fmla="*/ 2147483647 h 2068"/>
              <a:gd name="T2" fmla="*/ 2147483647 w 1467"/>
              <a:gd name="T3" fmla="*/ 2147483647 h 2068"/>
              <a:gd name="T4" fmla="*/ 2147483647 w 1467"/>
              <a:gd name="T5" fmla="*/ 2147483647 h 2068"/>
              <a:gd name="T6" fmla="*/ 2147483647 w 1467"/>
              <a:gd name="T7" fmla="*/ 2147483647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1436382298 h 2068"/>
              <a:gd name="T16" fmla="*/ 0 w 1467"/>
              <a:gd name="T17" fmla="*/ 0 h 2068"/>
              <a:gd name="T18" fmla="*/ 2147483647 w 1467"/>
              <a:gd name="T19" fmla="*/ 0 h 2068"/>
              <a:gd name="T20" fmla="*/ 2147483647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1467" y="571"/>
                </a:moveTo>
                <a:cubicBezTo>
                  <a:pt x="1467" y="1909"/>
                  <a:pt x="1467" y="1909"/>
                  <a:pt x="1467" y="1909"/>
                </a:cubicBezTo>
                <a:cubicBezTo>
                  <a:pt x="1467" y="1996"/>
                  <a:pt x="1396" y="2068"/>
                  <a:pt x="1309" y="2068"/>
                </a:cubicBezTo>
                <a:cubicBezTo>
                  <a:pt x="724" y="2068"/>
                  <a:pt x="724" y="2068"/>
                  <a:pt x="724" y="2068"/>
                </a:cubicBezTo>
                <a:cubicBezTo>
                  <a:pt x="637" y="2068"/>
                  <a:pt x="566" y="1996"/>
                  <a:pt x="566" y="1909"/>
                </a:cubicBezTo>
                <a:cubicBezTo>
                  <a:pt x="566" y="571"/>
                  <a:pt x="566" y="571"/>
                  <a:pt x="566" y="571"/>
                </a:cubicBezTo>
                <a:cubicBezTo>
                  <a:pt x="566" y="568"/>
                  <a:pt x="566" y="565"/>
                  <a:pt x="566" y="562"/>
                </a:cubicBezTo>
                <a:cubicBezTo>
                  <a:pt x="556" y="262"/>
                  <a:pt x="311" y="19"/>
                  <a:pt x="3" y="1"/>
                </a:cubicBezTo>
                <a:cubicBezTo>
                  <a:pt x="2" y="1"/>
                  <a:pt x="1" y="0"/>
                  <a:pt x="0" y="0"/>
                </a:cubicBezTo>
                <a:cubicBezTo>
                  <a:pt x="896" y="0"/>
                  <a:pt x="896" y="0"/>
                  <a:pt x="896" y="0"/>
                </a:cubicBezTo>
                <a:cubicBezTo>
                  <a:pt x="1211" y="0"/>
                  <a:pt x="1467" y="256"/>
                  <a:pt x="1467" y="571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281940" y="1135380"/>
            <a:ext cx="2332037" cy="1655763"/>
          </a:xfrm>
          <a:custGeom>
            <a:avLst/>
            <a:gdLst>
              <a:gd name="T0" fmla="*/ 2147483647 w 2067"/>
              <a:gd name="T1" fmla="*/ 0 h 1468"/>
              <a:gd name="T2" fmla="*/ 2147483647 w 2067"/>
              <a:gd name="T3" fmla="*/ 0 h 1468"/>
              <a:gd name="T4" fmla="*/ 2147483647 w 2067"/>
              <a:gd name="T5" fmla="*/ 2147483647 h 1468"/>
              <a:gd name="T6" fmla="*/ 2147483647 w 2067"/>
              <a:gd name="T7" fmla="*/ 2147483647 h 1468"/>
              <a:gd name="T8" fmla="*/ 2147483647 w 2067"/>
              <a:gd name="T9" fmla="*/ 2147483647 h 1468"/>
              <a:gd name="T10" fmla="*/ 2147483647 w 2067"/>
              <a:gd name="T11" fmla="*/ 2147483647 h 1468"/>
              <a:gd name="T12" fmla="*/ 2147483647 w 2067"/>
              <a:gd name="T13" fmla="*/ 2147483647 h 1468"/>
              <a:gd name="T14" fmla="*/ 1435817242 w 2067"/>
              <a:gd name="T15" fmla="*/ 2147483647 h 1468"/>
              <a:gd name="T16" fmla="*/ 0 w 2067"/>
              <a:gd name="T17" fmla="*/ 2147483647 h 1468"/>
              <a:gd name="T18" fmla="*/ 0 w 2067"/>
              <a:gd name="T19" fmla="*/ 2147483647 h 1468"/>
              <a:gd name="T20" fmla="*/ 2147483647 w 2067"/>
              <a:gd name="T21" fmla="*/ 0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7" h="1468">
                <a:moveTo>
                  <a:pt x="571" y="0"/>
                </a:moveTo>
                <a:cubicBezTo>
                  <a:pt x="1909" y="0"/>
                  <a:pt x="1909" y="0"/>
                  <a:pt x="1909" y="0"/>
                </a:cubicBezTo>
                <a:cubicBezTo>
                  <a:pt x="1996" y="0"/>
                  <a:pt x="2067" y="71"/>
                  <a:pt x="2067" y="159"/>
                </a:cubicBezTo>
                <a:cubicBezTo>
                  <a:pt x="2067" y="743"/>
                  <a:pt x="2067" y="743"/>
                  <a:pt x="2067" y="743"/>
                </a:cubicBezTo>
                <a:cubicBezTo>
                  <a:pt x="2067" y="831"/>
                  <a:pt x="1996" y="902"/>
                  <a:pt x="1909" y="902"/>
                </a:cubicBezTo>
                <a:cubicBezTo>
                  <a:pt x="571" y="902"/>
                  <a:pt x="571" y="902"/>
                  <a:pt x="571" y="902"/>
                </a:cubicBezTo>
                <a:cubicBezTo>
                  <a:pt x="568" y="902"/>
                  <a:pt x="565" y="902"/>
                  <a:pt x="562" y="902"/>
                </a:cubicBezTo>
                <a:cubicBezTo>
                  <a:pt x="261" y="911"/>
                  <a:pt x="19" y="1156"/>
                  <a:pt x="1" y="1464"/>
                </a:cubicBezTo>
                <a:cubicBezTo>
                  <a:pt x="0" y="1465"/>
                  <a:pt x="0" y="1467"/>
                  <a:pt x="0" y="1468"/>
                </a:cubicBezTo>
                <a:cubicBezTo>
                  <a:pt x="0" y="571"/>
                  <a:pt x="0" y="571"/>
                  <a:pt x="0" y="571"/>
                </a:cubicBezTo>
                <a:cubicBezTo>
                  <a:pt x="0" y="256"/>
                  <a:pt x="256" y="0"/>
                  <a:pt x="571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Freeform 7"/>
          <p:cNvSpPr/>
          <p:nvPr/>
        </p:nvSpPr>
        <p:spPr bwMode="auto">
          <a:xfrm rot="16200000">
            <a:off x="9368473" y="4755198"/>
            <a:ext cx="1657350" cy="2332037"/>
          </a:xfrm>
          <a:custGeom>
            <a:avLst/>
            <a:gdLst>
              <a:gd name="T0" fmla="*/ 0 w 1467"/>
              <a:gd name="T1" fmla="*/ 2147483647 h 2068"/>
              <a:gd name="T2" fmla="*/ 0 w 1467"/>
              <a:gd name="T3" fmla="*/ 2147483647 h 2068"/>
              <a:gd name="T4" fmla="*/ 2147483647 w 1467"/>
              <a:gd name="T5" fmla="*/ 0 h 2068"/>
              <a:gd name="T6" fmla="*/ 2147483647 w 1467"/>
              <a:gd name="T7" fmla="*/ 0 h 2068"/>
              <a:gd name="T8" fmla="*/ 2147483647 w 1467"/>
              <a:gd name="T9" fmla="*/ 2147483647 h 2068"/>
              <a:gd name="T10" fmla="*/ 2147483647 w 1467"/>
              <a:gd name="T11" fmla="*/ 2147483647 h 2068"/>
              <a:gd name="T12" fmla="*/ 2147483647 w 1467"/>
              <a:gd name="T13" fmla="*/ 2147483647 h 2068"/>
              <a:gd name="T14" fmla="*/ 2147483647 w 1467"/>
              <a:gd name="T15" fmla="*/ 2147483647 h 2068"/>
              <a:gd name="T16" fmla="*/ 2147483647 w 1467"/>
              <a:gd name="T17" fmla="*/ 2147483647 h 2068"/>
              <a:gd name="T18" fmla="*/ 2147483647 w 1467"/>
              <a:gd name="T19" fmla="*/ 2147483647 h 2068"/>
              <a:gd name="T20" fmla="*/ 0 w 1467"/>
              <a:gd name="T21" fmla="*/ 2147483647 h 20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67" h="2068">
                <a:moveTo>
                  <a:pt x="0" y="1497"/>
                </a:moveTo>
                <a:cubicBezTo>
                  <a:pt x="0" y="159"/>
                  <a:pt x="0" y="159"/>
                  <a:pt x="0" y="159"/>
                </a:cubicBezTo>
                <a:cubicBezTo>
                  <a:pt x="0" y="72"/>
                  <a:pt x="71" y="0"/>
                  <a:pt x="158" y="0"/>
                </a:cubicBezTo>
                <a:cubicBezTo>
                  <a:pt x="743" y="0"/>
                  <a:pt x="743" y="0"/>
                  <a:pt x="743" y="0"/>
                </a:cubicBezTo>
                <a:cubicBezTo>
                  <a:pt x="830" y="0"/>
                  <a:pt x="901" y="72"/>
                  <a:pt x="901" y="159"/>
                </a:cubicBezTo>
                <a:cubicBezTo>
                  <a:pt x="901" y="1497"/>
                  <a:pt x="901" y="1497"/>
                  <a:pt x="901" y="1497"/>
                </a:cubicBezTo>
                <a:cubicBezTo>
                  <a:pt x="901" y="1500"/>
                  <a:pt x="901" y="1503"/>
                  <a:pt x="902" y="1506"/>
                </a:cubicBezTo>
                <a:cubicBezTo>
                  <a:pt x="911" y="1806"/>
                  <a:pt x="1156" y="2049"/>
                  <a:pt x="1464" y="2067"/>
                </a:cubicBezTo>
                <a:cubicBezTo>
                  <a:pt x="1465" y="2067"/>
                  <a:pt x="1466" y="2068"/>
                  <a:pt x="1467" y="2068"/>
                </a:cubicBezTo>
                <a:cubicBezTo>
                  <a:pt x="571" y="2068"/>
                  <a:pt x="571" y="2068"/>
                  <a:pt x="571" y="2068"/>
                </a:cubicBezTo>
                <a:cubicBezTo>
                  <a:pt x="256" y="2068"/>
                  <a:pt x="0" y="1812"/>
                  <a:pt x="0" y="1497"/>
                </a:cubicBez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Freeform 8"/>
          <p:cNvSpPr/>
          <p:nvPr/>
        </p:nvSpPr>
        <p:spPr bwMode="auto">
          <a:xfrm flipH="1">
            <a:off x="279718" y="5093970"/>
            <a:ext cx="2333625" cy="1655763"/>
          </a:xfrm>
          <a:custGeom>
            <a:avLst/>
            <a:gdLst>
              <a:gd name="T0" fmla="*/ 2147483647 w 2068"/>
              <a:gd name="T1" fmla="*/ 2147483647 h 1468"/>
              <a:gd name="T2" fmla="*/ 2147483647 w 2068"/>
              <a:gd name="T3" fmla="*/ 2147483647 h 1468"/>
              <a:gd name="T4" fmla="*/ 0 w 2068"/>
              <a:gd name="T5" fmla="*/ 2147483647 h 1468"/>
              <a:gd name="T6" fmla="*/ 0 w 2068"/>
              <a:gd name="T7" fmla="*/ 2147483647 h 1468"/>
              <a:gd name="T8" fmla="*/ 2147483647 w 2068"/>
              <a:gd name="T9" fmla="*/ 2147483647 h 1468"/>
              <a:gd name="T10" fmla="*/ 2147483647 w 2068"/>
              <a:gd name="T11" fmla="*/ 2147483647 h 1468"/>
              <a:gd name="T12" fmla="*/ 2147483647 w 2068"/>
              <a:gd name="T13" fmla="*/ 2147483647 h 1468"/>
              <a:gd name="T14" fmla="*/ 2147483647 w 2068"/>
              <a:gd name="T15" fmla="*/ 2147483647 h 1468"/>
              <a:gd name="T16" fmla="*/ 2147483647 w 2068"/>
              <a:gd name="T17" fmla="*/ 0 h 1468"/>
              <a:gd name="T18" fmla="*/ 2147483647 w 2068"/>
              <a:gd name="T19" fmla="*/ 2147483647 h 1468"/>
              <a:gd name="T20" fmla="*/ 2147483647 w 2068"/>
              <a:gd name="T21" fmla="*/ 2147483647 h 146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2068" h="1468">
                <a:moveTo>
                  <a:pt x="1497" y="1468"/>
                </a:moveTo>
                <a:cubicBezTo>
                  <a:pt x="158" y="1468"/>
                  <a:pt x="158" y="1468"/>
                  <a:pt x="158" y="1468"/>
                </a:cubicBezTo>
                <a:cubicBezTo>
                  <a:pt x="71" y="1468"/>
                  <a:pt x="0" y="1397"/>
                  <a:pt x="0" y="1309"/>
                </a:cubicBezTo>
                <a:cubicBezTo>
                  <a:pt x="0" y="725"/>
                  <a:pt x="0" y="725"/>
                  <a:pt x="0" y="725"/>
                </a:cubicBezTo>
                <a:cubicBezTo>
                  <a:pt x="0" y="637"/>
                  <a:pt x="71" y="566"/>
                  <a:pt x="158" y="566"/>
                </a:cubicBezTo>
                <a:cubicBezTo>
                  <a:pt x="1497" y="566"/>
                  <a:pt x="1497" y="566"/>
                  <a:pt x="1497" y="566"/>
                </a:cubicBezTo>
                <a:cubicBezTo>
                  <a:pt x="1500" y="566"/>
                  <a:pt x="1503" y="566"/>
                  <a:pt x="1506" y="566"/>
                </a:cubicBezTo>
                <a:cubicBezTo>
                  <a:pt x="1806" y="557"/>
                  <a:pt x="2049" y="312"/>
                  <a:pt x="2067" y="4"/>
                </a:cubicBezTo>
                <a:cubicBezTo>
                  <a:pt x="2067" y="3"/>
                  <a:pt x="2067" y="1"/>
                  <a:pt x="2068" y="0"/>
                </a:cubicBezTo>
                <a:cubicBezTo>
                  <a:pt x="2068" y="897"/>
                  <a:pt x="2068" y="897"/>
                  <a:pt x="2068" y="897"/>
                </a:cubicBezTo>
                <a:cubicBezTo>
                  <a:pt x="2068" y="1212"/>
                  <a:pt x="1811" y="1468"/>
                  <a:pt x="1497" y="1468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65663" y="2387600"/>
            <a:ext cx="30988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Shape 540"/>
          <p:cNvSpPr/>
          <p:nvPr/>
        </p:nvSpPr>
        <p:spPr>
          <a:xfrm>
            <a:off x="1681480" y="2250440"/>
            <a:ext cx="1651000" cy="322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</a:t>
            </a:r>
            <a:r>
              <a:rPr kumimoji="0" lang="en-US" altLang="zh-CN" sz="21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rui</a:t>
            </a: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d连接池</a:t>
            </a:r>
            <a:endParaRPr kumimoji="0" lang="zh-CN" altLang="en-US" sz="21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Shape 541"/>
          <p:cNvSpPr/>
          <p:nvPr/>
        </p:nvSpPr>
        <p:spPr>
          <a:xfrm>
            <a:off x="880745" y="2586990"/>
            <a:ext cx="4169410" cy="6019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no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1400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使用阿里巴巴 Druid 连接池接口，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1400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连接 MySql 数据库，存放账号信息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Shape 540"/>
          <p:cNvSpPr/>
          <p:nvPr/>
        </p:nvSpPr>
        <p:spPr>
          <a:xfrm>
            <a:off x="7305040" y="2179320"/>
            <a:ext cx="1038860" cy="322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gradFill>
                  <a:gsLst>
                    <a:gs pos="0">
                      <a:srgbClr val="012D86"/>
                    </a:gs>
                    <a:gs pos="100000">
                      <a:srgbClr val="0E2557"/>
                    </a:gs>
                  </a:gsLst>
                  <a:lin scaled="0"/>
                </a:gra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JDBC库</a:t>
            </a:r>
            <a:endParaRPr kumimoji="0" lang="zh-CN" altLang="en-US" sz="2100" b="1" i="0" u="none" strike="noStrike" kern="1200" cap="none" spc="42" normalizeH="0" baseline="0" noProof="0" dirty="0">
              <a:ln>
                <a:noFill/>
              </a:ln>
              <a:gradFill>
                <a:gsLst>
                  <a:gs pos="0">
                    <a:srgbClr val="012D86"/>
                  </a:gs>
                  <a:gs pos="100000">
                    <a:srgbClr val="0E2557"/>
                  </a:gs>
                </a:gsLst>
                <a:lin scaled="0"/>
              </a:gra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Shape 541"/>
          <p:cNvSpPr/>
          <p:nvPr/>
        </p:nvSpPr>
        <p:spPr>
          <a:xfrm>
            <a:off x="814070" y="4608830"/>
            <a:ext cx="4236085" cy="64579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2400" spc="48">
                <a:solidFill>
                  <a:srgbClr val="92929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1400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连接池负责创建和管理数据库连接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1400" b="0" i="0" u="none" strike="noStrike" kern="1200" cap="none" spc="2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上层程序只负责取用与归还</a:t>
            </a:r>
            <a:endParaRPr kumimoji="0" lang="zh-CN" altLang="en-US" sz="1400" b="0" i="0" u="none" strike="noStrike" kern="1200" cap="none" spc="24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14596" y="166169"/>
            <a:ext cx="3205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数据库管理</a:t>
            </a:r>
            <a:r>
              <a:rPr lang="zh-CN" altLang="en-US" sz="2800" b="1" spc="600" dirty="0">
                <a:cs typeface="+mn-ea"/>
                <a:sym typeface="+mn-lt"/>
              </a:rPr>
              <a:t>账户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3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4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5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26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24" y="6165993"/>
            <a:ext cx="584057" cy="5840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lum contrast="-6000"/>
          </a:blip>
          <a:stretch>
            <a:fillRect/>
          </a:stretch>
        </p:blipFill>
        <p:spPr>
          <a:xfrm>
            <a:off x="715010" y="3473450"/>
            <a:ext cx="4434840" cy="8515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lum contrast="-6000"/>
          </a:blip>
          <a:stretch>
            <a:fillRect/>
          </a:stretch>
        </p:blipFill>
        <p:spPr>
          <a:xfrm>
            <a:off x="6217920" y="3319780"/>
            <a:ext cx="4434840" cy="1779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309360" y="2522220"/>
            <a:ext cx="43434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400">
                <a:ea typeface="+mn-lt"/>
                <a:cs typeface="+mn-lt"/>
              </a:rPr>
              <a:t>通过</a:t>
            </a:r>
            <a:r>
              <a:rPr lang="en-US" altLang="zh-CN" sz="1400">
                <a:ea typeface="+mn-lt"/>
                <a:cs typeface="+mn-lt"/>
              </a:rPr>
              <a:t>JDBC</a:t>
            </a:r>
            <a:r>
              <a:rPr lang="zh-CN" altLang="en-US" sz="1400">
                <a:ea typeface="+mn-lt"/>
                <a:cs typeface="+mn-lt"/>
              </a:rPr>
              <a:t>接口方便</a:t>
            </a:r>
            <a:r>
              <a:rPr lang="zh-CN" altLang="en-US" sz="1400">
                <a:ea typeface="+mn-lt"/>
                <a:cs typeface="+mn-lt"/>
              </a:rPr>
              <a:t>地操作数据库，</a:t>
            </a:r>
            <a:endParaRPr lang="zh-CN" altLang="en-US" sz="1400"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>
                <a:ea typeface="+mn-lt"/>
                <a:cs typeface="+mn-lt"/>
              </a:rPr>
              <a:t>完成对数据库中数据的查询、更新和删除等操作。</a:t>
            </a:r>
            <a:endParaRPr lang="zh-CN" altLang="en-US" sz="1400">
              <a:ea typeface="+mn-lt"/>
              <a:cs typeface="+mn-lt"/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59730" y="4116705"/>
            <a:ext cx="444500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5" grpId="0" bldLvl="0" animBg="1"/>
      <p:bldP spid="16" grpId="0" bldLvl="0" animBg="1"/>
      <p:bldP spid="21" grpId="0" bldLvl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156200" y="209550"/>
            <a:ext cx="5937250" cy="749935"/>
          </a:xfrm>
          <a:prstGeom prst="rect">
            <a:avLst/>
          </a:prstGeom>
          <a:noFill/>
        </p:spPr>
        <p:txBody>
          <a:bodyPr wrap="square" lIns="85983" tIns="42991" rIns="85983" bIns="4299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服务器端的</a:t>
            </a:r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封装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 descr="强制下线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62930" y="1505585"/>
            <a:ext cx="6094730" cy="4178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10540" y="3797935"/>
            <a:ext cx="505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用户上线：更新</a:t>
            </a:r>
            <a:r>
              <a:rPr lang="en-US" altLang="zh-CN" sz="1400"/>
              <a:t>user_list</a:t>
            </a:r>
            <a:r>
              <a:rPr lang="zh-CN" altLang="en-US" sz="1400"/>
              <a:t>，告知所有用户更新用户</a:t>
            </a:r>
            <a:r>
              <a:rPr lang="zh-CN" altLang="en-US" sz="1400"/>
              <a:t>列表</a:t>
            </a:r>
            <a:endParaRPr lang="zh-CN" altLang="en-US" sz="140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lum bright="-6000" contrast="12000"/>
          </a:blip>
          <a:stretch>
            <a:fillRect/>
          </a:stretch>
        </p:blipFill>
        <p:spPr>
          <a:xfrm>
            <a:off x="457200" y="1612265"/>
            <a:ext cx="4815205" cy="17164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10540" y="5027930"/>
            <a:ext cx="5057775" cy="8661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20000"/>
              </a:lnSpc>
            </a:pPr>
            <a:r>
              <a:rPr lang="zh-CN" altLang="en-US" sz="1400"/>
              <a:t>强制下线：删除 user_list对应项，断开该客户端的连接并退出客户端进程，</a:t>
            </a:r>
            <a:r>
              <a:rPr lang="zh-CN" altLang="en-US" sz="1400">
                <a:sym typeface="+mn-ea"/>
              </a:rPr>
              <a:t>告知所有用户更新用户列表</a:t>
            </a:r>
            <a:endParaRPr lang="zh-CN" altLang="en-US" sz="1400"/>
          </a:p>
          <a:p>
            <a:pPr>
              <a:lnSpc>
                <a:spcPct val="120000"/>
              </a:lnSpc>
            </a:pP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457200" y="1243965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关键</a:t>
            </a:r>
            <a:r>
              <a:rPr lang="zh-CN" altLang="en-US"/>
              <a:t>变量：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99060" y="50933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060" y="37979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10540" y="4476750"/>
            <a:ext cx="50577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</a:t>
            </a:r>
            <a:r>
              <a:rPr lang="zh-CN" altLang="en-US" sz="1400"/>
              <a:t>下线：更新</a:t>
            </a:r>
            <a:r>
              <a:rPr lang="en-US" altLang="zh-CN" sz="1400"/>
              <a:t>user_list</a:t>
            </a:r>
            <a:r>
              <a:rPr lang="zh-CN" altLang="en-US" sz="1400"/>
              <a:t>，告知所有用户更新用户</a:t>
            </a:r>
            <a:r>
              <a:rPr lang="zh-CN" altLang="en-US" sz="1400"/>
              <a:t>列表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99060" y="44767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4" grpId="0"/>
      <p:bldP spid="9" grpId="0"/>
      <p:bldP spid="13" grpId="0"/>
      <p:bldP spid="14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956935" y="200660"/>
            <a:ext cx="4612005" cy="749935"/>
          </a:xfrm>
          <a:prstGeom prst="rect">
            <a:avLst/>
          </a:prstGeom>
          <a:noFill/>
        </p:spPr>
        <p:txBody>
          <a:bodyPr wrap="square" lIns="85983" tIns="42991" rIns="85983" bIns="4299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自由通信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r="48052" b="-993"/>
          <a:stretch>
            <a:fillRect/>
          </a:stretch>
        </p:blipFill>
        <p:spPr>
          <a:xfrm>
            <a:off x="6943725" y="2274570"/>
            <a:ext cx="4257040" cy="9944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7985" y="1554480"/>
            <a:ext cx="55283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用户可以双击列表上任意一人与之通信，</a:t>
            </a:r>
            <a:endParaRPr lang="zh-CN" altLang="en-US" sz="1400"/>
          </a:p>
          <a:p>
            <a:r>
              <a:rPr lang="zh-CN" altLang="en-US" sz="1400"/>
              <a:t>也可以点击群聊</a:t>
            </a:r>
            <a:r>
              <a:rPr lang="zh-CN" altLang="en-US" sz="1400"/>
              <a:t>按钮切换回群聊</a:t>
            </a:r>
            <a:endParaRPr lang="zh-CN" altLang="en-US" sz="1400"/>
          </a:p>
        </p:txBody>
      </p:sp>
      <p:sp>
        <p:nvSpPr>
          <p:cNvPr id="7" name="文本框 6"/>
          <p:cNvSpPr txBox="1"/>
          <p:nvPr/>
        </p:nvSpPr>
        <p:spPr>
          <a:xfrm>
            <a:off x="6943725" y="3642995"/>
            <a:ext cx="4602480" cy="844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保存界面：</a:t>
            </a:r>
            <a:endParaRPr lang="zh-CN" altLang="en-US"/>
          </a:p>
          <a:p>
            <a:r>
              <a:rPr lang="zh-CN" altLang="en-US" sz="1400"/>
              <a:t>在每一个用户端进程中创建一个 Map 存储与其他用户、群聊的聊天界面及相关内容</a:t>
            </a:r>
            <a:endParaRPr lang="zh-CN" altLang="en-US" sz="1400"/>
          </a:p>
          <a:p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387985" y="1181735"/>
            <a:ext cx="1219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用户端：</a:t>
            </a:r>
            <a:endParaRPr lang="zh-CN" altLang="en-US"/>
          </a:p>
        </p:txBody>
      </p:sp>
      <p:pic>
        <p:nvPicPr>
          <p:cNvPr id="2" name="图片 1" descr="私聊和群聊"/>
          <p:cNvPicPr>
            <a:picLocks noChangeAspect="1"/>
          </p:cNvPicPr>
          <p:nvPr/>
        </p:nvPicPr>
        <p:blipFill>
          <a:blip r:embed="rId4">
            <a:lum contrast="-6000"/>
          </a:blip>
          <a:stretch>
            <a:fillRect/>
          </a:stretch>
        </p:blipFill>
        <p:spPr>
          <a:xfrm>
            <a:off x="387985" y="2274570"/>
            <a:ext cx="5977255" cy="4120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3725" y="5125720"/>
            <a:ext cx="460248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取出界面：</a:t>
            </a:r>
            <a:endParaRPr lang="zh-CN" altLang="en-US"/>
          </a:p>
          <a:p>
            <a:pPr algn="l"/>
            <a:r>
              <a:rPr lang="zh-CN" altLang="en-US" sz="1400"/>
              <a:t>currentChatObject 用于从 Map 中取出相应内容。</a:t>
            </a:r>
            <a:endParaRPr lang="zh-CN" altLang="en-US" sz="1400"/>
          </a:p>
          <a:p>
            <a:pPr algn="l"/>
            <a:r>
              <a:rPr lang="zh-CN" altLang="en-US" sz="1400"/>
              <a:t>初始化为 "groupChat"，双击后切换为对应用户名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42"/>
          <p:cNvSpPr/>
          <p:nvPr/>
        </p:nvSpPr>
        <p:spPr>
          <a:xfrm>
            <a:off x="5311136" y="2961796"/>
            <a:ext cx="1260000" cy="43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圆角矩形 44"/>
          <p:cNvSpPr/>
          <p:nvPr/>
        </p:nvSpPr>
        <p:spPr>
          <a:xfrm>
            <a:off x="8765545" y="3005304"/>
            <a:ext cx="1260000" cy="43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1470987" y="982230"/>
            <a:ext cx="1620000" cy="1620000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293360" y="3010535"/>
            <a:ext cx="1248410" cy="4267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服务器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圆角矩形 3"/>
          <p:cNvSpPr/>
          <p:nvPr/>
        </p:nvSpPr>
        <p:spPr>
          <a:xfrm>
            <a:off x="1610347" y="2919886"/>
            <a:ext cx="1260000" cy="43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667510" y="2974975"/>
            <a:ext cx="114554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发送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08395" y="3068722"/>
            <a:ext cx="1260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接受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方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24786" y="1059700"/>
            <a:ext cx="1620000" cy="1620000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581934" y="1059700"/>
            <a:ext cx="1620000" cy="1620000"/>
          </a:xfrm>
          <a:prstGeom prst="ellipse">
            <a:avLst/>
          </a:prstGeom>
          <a:solidFill>
            <a:srgbClr val="002060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108199" y="1319557"/>
            <a:ext cx="546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7389888" y="1319304"/>
            <a:ext cx="5469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/</a:t>
            </a:r>
            <a:endParaRPr kumimoji="0" lang="zh-CN" altLang="en-US" sz="6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 rot="0">
            <a:off x="1909375" y="1404093"/>
            <a:ext cx="740684" cy="742887"/>
            <a:chOff x="4896992" y="1889209"/>
            <a:chExt cx="464009" cy="465389"/>
          </a:xfrm>
        </p:grpSpPr>
        <p:sp>
          <p:nvSpPr>
            <p:cNvPr id="21" name="Freeform 99"/>
            <p:cNvSpPr/>
            <p:nvPr/>
          </p:nvSpPr>
          <p:spPr bwMode="auto">
            <a:xfrm>
              <a:off x="5207712" y="2003830"/>
              <a:ext cx="136717" cy="107716"/>
            </a:xfrm>
            <a:custGeom>
              <a:avLst/>
              <a:gdLst>
                <a:gd name="T0" fmla="*/ 0 w 50"/>
                <a:gd name="T1" fmla="*/ 39 h 39"/>
                <a:gd name="T2" fmla="*/ 16 w 50"/>
                <a:gd name="T3" fmla="*/ 39 h 39"/>
                <a:gd name="T4" fmla="*/ 50 w 50"/>
                <a:gd name="T5" fmla="*/ 10 h 39"/>
                <a:gd name="T6" fmla="*/ 45 w 50"/>
                <a:gd name="T7" fmla="*/ 0 h 39"/>
                <a:gd name="T8" fmla="*/ 0 w 50"/>
                <a:gd name="T9" fmla="*/ 38 h 39"/>
                <a:gd name="T10" fmla="*/ 0 w 50"/>
                <a:gd name="T11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" h="39">
                  <a:moveTo>
                    <a:pt x="0" y="39"/>
                  </a:moveTo>
                  <a:cubicBezTo>
                    <a:pt x="16" y="39"/>
                    <a:pt x="16" y="39"/>
                    <a:pt x="16" y="39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48" y="7"/>
                    <a:pt x="46" y="3"/>
                    <a:pt x="45" y="0"/>
                  </a:cubicBezTo>
                  <a:cubicBezTo>
                    <a:pt x="0" y="38"/>
                    <a:pt x="0" y="38"/>
                    <a:pt x="0" y="38"/>
                  </a:cubicBezTo>
                  <a:lnTo>
                    <a:pt x="0" y="3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Freeform 100"/>
            <p:cNvSpPr/>
            <p:nvPr/>
          </p:nvSpPr>
          <p:spPr bwMode="auto">
            <a:xfrm>
              <a:off x="5141425" y="1889209"/>
              <a:ext cx="35905" cy="38667"/>
            </a:xfrm>
            <a:custGeom>
              <a:avLst/>
              <a:gdLst>
                <a:gd name="T0" fmla="*/ 0 w 13"/>
                <a:gd name="T1" fmla="*/ 0 h 14"/>
                <a:gd name="T2" fmla="*/ 0 w 13"/>
                <a:gd name="T3" fmla="*/ 14 h 14"/>
                <a:gd name="T4" fmla="*/ 13 w 13"/>
                <a:gd name="T5" fmla="*/ 2 h 14"/>
                <a:gd name="T6" fmla="*/ 0 w 13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4">
                  <a:moveTo>
                    <a:pt x="0" y="0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13" y="2"/>
                    <a:pt x="13" y="2"/>
                    <a:pt x="13" y="2"/>
                  </a:cubicBezTo>
                  <a:cubicBezTo>
                    <a:pt x="9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3" name="Freeform 101"/>
            <p:cNvSpPr/>
            <p:nvPr/>
          </p:nvSpPr>
          <p:spPr bwMode="auto">
            <a:xfrm>
              <a:off x="5286428" y="2056307"/>
              <a:ext cx="71811" cy="55239"/>
            </a:xfrm>
            <a:custGeom>
              <a:avLst/>
              <a:gdLst>
                <a:gd name="T0" fmla="*/ 17 w 26"/>
                <a:gd name="T1" fmla="*/ 20 h 20"/>
                <a:gd name="T2" fmla="*/ 26 w 26"/>
                <a:gd name="T3" fmla="*/ 12 h 20"/>
                <a:gd name="T4" fmla="*/ 24 w 26"/>
                <a:gd name="T5" fmla="*/ 0 h 20"/>
                <a:gd name="T6" fmla="*/ 0 w 26"/>
                <a:gd name="T7" fmla="*/ 20 h 20"/>
                <a:gd name="T8" fmla="*/ 17 w 26"/>
                <a:gd name="T9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20">
                  <a:moveTo>
                    <a:pt x="17" y="20"/>
                  </a:moveTo>
                  <a:cubicBezTo>
                    <a:pt x="26" y="12"/>
                    <a:pt x="26" y="12"/>
                    <a:pt x="26" y="12"/>
                  </a:cubicBezTo>
                  <a:cubicBezTo>
                    <a:pt x="26" y="8"/>
                    <a:pt x="25" y="4"/>
                    <a:pt x="24" y="0"/>
                  </a:cubicBezTo>
                  <a:cubicBezTo>
                    <a:pt x="0" y="20"/>
                    <a:pt x="0" y="20"/>
                    <a:pt x="0" y="20"/>
                  </a:cubicBezTo>
                  <a:lnTo>
                    <a:pt x="17" y="2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4" name="Freeform 102"/>
            <p:cNvSpPr/>
            <p:nvPr/>
          </p:nvSpPr>
          <p:spPr bwMode="auto">
            <a:xfrm>
              <a:off x="5141425" y="1927876"/>
              <a:ext cx="139479" cy="139479"/>
            </a:xfrm>
            <a:custGeom>
              <a:avLst/>
              <a:gdLst>
                <a:gd name="T0" fmla="*/ 42 w 51"/>
                <a:gd name="T1" fmla="*/ 0 h 51"/>
                <a:gd name="T2" fmla="*/ 0 w 51"/>
                <a:gd name="T3" fmla="*/ 37 h 51"/>
                <a:gd name="T4" fmla="*/ 0 w 51"/>
                <a:gd name="T5" fmla="*/ 51 h 51"/>
                <a:gd name="T6" fmla="*/ 51 w 51"/>
                <a:gd name="T7" fmla="*/ 7 h 51"/>
                <a:gd name="T8" fmla="*/ 42 w 51"/>
                <a:gd name="T9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51">
                  <a:moveTo>
                    <a:pt x="42" y="0"/>
                  </a:moveTo>
                  <a:cubicBezTo>
                    <a:pt x="0" y="37"/>
                    <a:pt x="0" y="37"/>
                    <a:pt x="0" y="37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48" y="4"/>
                    <a:pt x="45" y="2"/>
                    <a:pt x="42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Freeform 103"/>
            <p:cNvSpPr/>
            <p:nvPr/>
          </p:nvSpPr>
          <p:spPr bwMode="auto">
            <a:xfrm>
              <a:off x="5141425" y="1903019"/>
              <a:ext cx="92526" cy="92526"/>
            </a:xfrm>
            <a:custGeom>
              <a:avLst/>
              <a:gdLst>
                <a:gd name="T0" fmla="*/ 23 w 34"/>
                <a:gd name="T1" fmla="*/ 0 h 34"/>
                <a:gd name="T2" fmla="*/ 0 w 34"/>
                <a:gd name="T3" fmla="*/ 20 h 34"/>
                <a:gd name="T4" fmla="*/ 0 w 34"/>
                <a:gd name="T5" fmla="*/ 34 h 34"/>
                <a:gd name="T6" fmla="*/ 34 w 34"/>
                <a:gd name="T7" fmla="*/ 5 h 34"/>
                <a:gd name="T8" fmla="*/ 23 w 34"/>
                <a:gd name="T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4">
                  <a:moveTo>
                    <a:pt x="23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1" y="3"/>
                    <a:pt x="27" y="1"/>
                    <a:pt x="23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6" name="Freeform 104"/>
            <p:cNvSpPr/>
            <p:nvPr/>
          </p:nvSpPr>
          <p:spPr bwMode="auto">
            <a:xfrm>
              <a:off x="5141425" y="1962401"/>
              <a:ext cx="175384" cy="149146"/>
            </a:xfrm>
            <a:custGeom>
              <a:avLst/>
              <a:gdLst>
                <a:gd name="T0" fmla="*/ 64 w 64"/>
                <a:gd name="T1" fmla="*/ 8 h 54"/>
                <a:gd name="T2" fmla="*/ 57 w 64"/>
                <a:gd name="T3" fmla="*/ 0 h 54"/>
                <a:gd name="T4" fmla="*/ 0 w 64"/>
                <a:gd name="T5" fmla="*/ 49 h 54"/>
                <a:gd name="T6" fmla="*/ 0 w 64"/>
                <a:gd name="T7" fmla="*/ 54 h 54"/>
                <a:gd name="T8" fmla="*/ 11 w 64"/>
                <a:gd name="T9" fmla="*/ 54 h 54"/>
                <a:gd name="T10" fmla="*/ 64 w 64"/>
                <a:gd name="T11" fmla="*/ 8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4" h="54">
                  <a:moveTo>
                    <a:pt x="64" y="8"/>
                  </a:moveTo>
                  <a:cubicBezTo>
                    <a:pt x="62" y="5"/>
                    <a:pt x="59" y="2"/>
                    <a:pt x="57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1" y="54"/>
                    <a:pt x="11" y="54"/>
                    <a:pt x="11" y="54"/>
                  </a:cubicBezTo>
                  <a:lnTo>
                    <a:pt x="64" y="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Freeform 105"/>
            <p:cNvSpPr/>
            <p:nvPr/>
          </p:nvSpPr>
          <p:spPr bwMode="auto">
            <a:xfrm>
              <a:off x="4896992" y="1889209"/>
              <a:ext cx="222337" cy="375626"/>
            </a:xfrm>
            <a:custGeom>
              <a:avLst/>
              <a:gdLst>
                <a:gd name="T0" fmla="*/ 81 w 81"/>
                <a:gd name="T1" fmla="*/ 83 h 137"/>
                <a:gd name="T2" fmla="*/ 81 w 81"/>
                <a:gd name="T3" fmla="*/ 0 h 137"/>
                <a:gd name="T4" fmla="*/ 0 w 81"/>
                <a:gd name="T5" fmla="*/ 85 h 137"/>
                <a:gd name="T6" fmla="*/ 18 w 81"/>
                <a:gd name="T7" fmla="*/ 137 h 137"/>
                <a:gd name="T8" fmla="*/ 81 w 81"/>
                <a:gd name="T9" fmla="*/ 83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137">
                  <a:moveTo>
                    <a:pt x="81" y="83"/>
                  </a:moveTo>
                  <a:cubicBezTo>
                    <a:pt x="81" y="0"/>
                    <a:pt x="81" y="0"/>
                    <a:pt x="81" y="0"/>
                  </a:cubicBezTo>
                  <a:cubicBezTo>
                    <a:pt x="36" y="3"/>
                    <a:pt x="0" y="39"/>
                    <a:pt x="0" y="85"/>
                  </a:cubicBezTo>
                  <a:cubicBezTo>
                    <a:pt x="0" y="105"/>
                    <a:pt x="7" y="123"/>
                    <a:pt x="18" y="137"/>
                  </a:cubicBezTo>
                  <a:lnTo>
                    <a:pt x="81" y="83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8" name="Freeform 106"/>
            <p:cNvSpPr/>
            <p:nvPr/>
          </p:nvSpPr>
          <p:spPr bwMode="auto">
            <a:xfrm>
              <a:off x="4960517" y="2133642"/>
              <a:ext cx="400484" cy="220956"/>
            </a:xfrm>
            <a:custGeom>
              <a:avLst/>
              <a:gdLst>
                <a:gd name="T0" fmla="*/ 63 w 146"/>
                <a:gd name="T1" fmla="*/ 0 h 81"/>
                <a:gd name="T2" fmla="*/ 0 w 146"/>
                <a:gd name="T3" fmla="*/ 54 h 81"/>
                <a:gd name="T4" fmla="*/ 62 w 146"/>
                <a:gd name="T5" fmla="*/ 81 h 81"/>
                <a:gd name="T6" fmla="*/ 146 w 146"/>
                <a:gd name="T7" fmla="*/ 0 h 81"/>
                <a:gd name="T8" fmla="*/ 63 w 146"/>
                <a:gd name="T9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81">
                  <a:moveTo>
                    <a:pt x="63" y="0"/>
                  </a:moveTo>
                  <a:cubicBezTo>
                    <a:pt x="0" y="54"/>
                    <a:pt x="0" y="54"/>
                    <a:pt x="0" y="54"/>
                  </a:cubicBezTo>
                  <a:cubicBezTo>
                    <a:pt x="16" y="70"/>
                    <a:pt x="37" y="81"/>
                    <a:pt x="62" y="81"/>
                  </a:cubicBezTo>
                  <a:cubicBezTo>
                    <a:pt x="107" y="81"/>
                    <a:pt x="144" y="45"/>
                    <a:pt x="146" y="0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602235" y="1439211"/>
            <a:ext cx="812196" cy="745234"/>
            <a:chOff x="10628051" y="1891971"/>
            <a:chExt cx="519248" cy="476438"/>
          </a:xfrm>
        </p:grpSpPr>
        <p:sp>
          <p:nvSpPr>
            <p:cNvPr id="30" name="Freeform 130"/>
            <p:cNvSpPr>
              <a:spLocks noEditPoints="1"/>
            </p:cNvSpPr>
            <p:nvPr/>
          </p:nvSpPr>
          <p:spPr bwMode="auto">
            <a:xfrm>
              <a:off x="10886294" y="1891971"/>
              <a:ext cx="261005" cy="290005"/>
            </a:xfrm>
            <a:custGeom>
              <a:avLst/>
              <a:gdLst>
                <a:gd name="T0" fmla="*/ 90 w 95"/>
                <a:gd name="T1" fmla="*/ 21 h 106"/>
                <a:gd name="T2" fmla="*/ 88 w 95"/>
                <a:gd name="T3" fmla="*/ 17 h 106"/>
                <a:gd name="T4" fmla="*/ 51 w 95"/>
                <a:gd name="T5" fmla="*/ 1 h 106"/>
                <a:gd name="T6" fmla="*/ 46 w 95"/>
                <a:gd name="T7" fmla="*/ 2 h 106"/>
                <a:gd name="T8" fmla="*/ 0 w 95"/>
                <a:gd name="T9" fmla="*/ 35 h 106"/>
                <a:gd name="T10" fmla="*/ 36 w 95"/>
                <a:gd name="T11" fmla="*/ 79 h 106"/>
                <a:gd name="T12" fmla="*/ 37 w 95"/>
                <a:gd name="T13" fmla="*/ 106 h 106"/>
                <a:gd name="T14" fmla="*/ 93 w 95"/>
                <a:gd name="T15" fmla="*/ 65 h 106"/>
                <a:gd name="T16" fmla="*/ 95 w 95"/>
                <a:gd name="T17" fmla="*/ 61 h 106"/>
                <a:gd name="T18" fmla="*/ 90 w 95"/>
                <a:gd name="T19" fmla="*/ 21 h 106"/>
                <a:gd name="T20" fmla="*/ 69 w 95"/>
                <a:gd name="T21" fmla="*/ 44 h 106"/>
                <a:gd name="T22" fmla="*/ 57 w 95"/>
                <a:gd name="T23" fmla="*/ 42 h 106"/>
                <a:gd name="T24" fmla="*/ 59 w 95"/>
                <a:gd name="T25" fmla="*/ 31 h 106"/>
                <a:gd name="T26" fmla="*/ 71 w 95"/>
                <a:gd name="T27" fmla="*/ 33 h 106"/>
                <a:gd name="T28" fmla="*/ 69 w 95"/>
                <a:gd name="T29" fmla="*/ 4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5" h="106">
                  <a:moveTo>
                    <a:pt x="90" y="21"/>
                  </a:moveTo>
                  <a:cubicBezTo>
                    <a:pt x="90" y="20"/>
                    <a:pt x="89" y="18"/>
                    <a:pt x="88" y="17"/>
                  </a:cubicBezTo>
                  <a:cubicBezTo>
                    <a:pt x="51" y="1"/>
                    <a:pt x="51" y="1"/>
                    <a:pt x="51" y="1"/>
                  </a:cubicBezTo>
                  <a:cubicBezTo>
                    <a:pt x="50" y="0"/>
                    <a:pt x="48" y="0"/>
                    <a:pt x="46" y="2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18" y="43"/>
                    <a:pt x="31" y="59"/>
                    <a:pt x="36" y="79"/>
                  </a:cubicBezTo>
                  <a:cubicBezTo>
                    <a:pt x="38" y="88"/>
                    <a:pt x="39" y="97"/>
                    <a:pt x="37" y="106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4" y="64"/>
                    <a:pt x="95" y="63"/>
                    <a:pt x="95" y="61"/>
                  </a:cubicBezTo>
                  <a:lnTo>
                    <a:pt x="90" y="21"/>
                  </a:lnTo>
                  <a:close/>
                  <a:moveTo>
                    <a:pt x="69" y="44"/>
                  </a:moveTo>
                  <a:cubicBezTo>
                    <a:pt x="65" y="47"/>
                    <a:pt x="60" y="46"/>
                    <a:pt x="57" y="42"/>
                  </a:cubicBezTo>
                  <a:cubicBezTo>
                    <a:pt x="55" y="39"/>
                    <a:pt x="56" y="34"/>
                    <a:pt x="59" y="31"/>
                  </a:cubicBezTo>
                  <a:cubicBezTo>
                    <a:pt x="63" y="28"/>
                    <a:pt x="68" y="29"/>
                    <a:pt x="71" y="33"/>
                  </a:cubicBezTo>
                  <a:cubicBezTo>
                    <a:pt x="73" y="36"/>
                    <a:pt x="72" y="41"/>
                    <a:pt x="69" y="4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1" name="Freeform 131"/>
            <p:cNvSpPr/>
            <p:nvPr/>
          </p:nvSpPr>
          <p:spPr bwMode="auto">
            <a:xfrm>
              <a:off x="10719195" y="2036974"/>
              <a:ext cx="216814" cy="227861"/>
            </a:xfrm>
            <a:custGeom>
              <a:avLst/>
              <a:gdLst>
                <a:gd name="T0" fmla="*/ 2 w 79"/>
                <a:gd name="T1" fmla="*/ 31 h 83"/>
                <a:gd name="T2" fmla="*/ 39 w 79"/>
                <a:gd name="T3" fmla="*/ 83 h 83"/>
                <a:gd name="T4" fmla="*/ 42 w 79"/>
                <a:gd name="T5" fmla="*/ 82 h 83"/>
                <a:gd name="T6" fmla="*/ 73 w 79"/>
                <a:gd name="T7" fmla="*/ 32 h 83"/>
                <a:gd name="T8" fmla="*/ 36 w 79"/>
                <a:gd name="T9" fmla="*/ 0 h 83"/>
                <a:gd name="T10" fmla="*/ 3 w 79"/>
                <a:gd name="T11" fmla="*/ 24 h 83"/>
                <a:gd name="T12" fmla="*/ 2 w 79"/>
                <a:gd name="T13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" h="83">
                  <a:moveTo>
                    <a:pt x="2" y="31"/>
                  </a:moveTo>
                  <a:cubicBezTo>
                    <a:pt x="39" y="83"/>
                    <a:pt x="39" y="83"/>
                    <a:pt x="39" y="83"/>
                  </a:cubicBezTo>
                  <a:cubicBezTo>
                    <a:pt x="40" y="83"/>
                    <a:pt x="41" y="82"/>
                    <a:pt x="42" y="82"/>
                  </a:cubicBezTo>
                  <a:cubicBezTo>
                    <a:pt x="65" y="77"/>
                    <a:pt x="79" y="54"/>
                    <a:pt x="73" y="32"/>
                  </a:cubicBezTo>
                  <a:cubicBezTo>
                    <a:pt x="69" y="14"/>
                    <a:pt x="54" y="2"/>
                    <a:pt x="36" y="0"/>
                  </a:cubicBezTo>
                  <a:cubicBezTo>
                    <a:pt x="3" y="24"/>
                    <a:pt x="3" y="24"/>
                    <a:pt x="3" y="24"/>
                  </a:cubicBezTo>
                  <a:cubicBezTo>
                    <a:pt x="1" y="26"/>
                    <a:pt x="0" y="29"/>
                    <a:pt x="2" y="3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2" name="Freeform 132"/>
            <p:cNvSpPr>
              <a:spLocks noEditPoints="1"/>
            </p:cNvSpPr>
            <p:nvPr/>
          </p:nvSpPr>
          <p:spPr bwMode="auto">
            <a:xfrm>
              <a:off x="10628051" y="1970687"/>
              <a:ext cx="491628" cy="397722"/>
            </a:xfrm>
            <a:custGeom>
              <a:avLst/>
              <a:gdLst>
                <a:gd name="T0" fmla="*/ 172 w 179"/>
                <a:gd name="T1" fmla="*/ 121 h 145"/>
                <a:gd name="T2" fmla="*/ 137 w 179"/>
                <a:gd name="T3" fmla="*/ 98 h 145"/>
                <a:gd name="T4" fmla="*/ 127 w 179"/>
                <a:gd name="T5" fmla="*/ 97 h 145"/>
                <a:gd name="T6" fmla="*/ 124 w 179"/>
                <a:gd name="T7" fmla="*/ 98 h 145"/>
                <a:gd name="T8" fmla="*/ 118 w 179"/>
                <a:gd name="T9" fmla="*/ 94 h 145"/>
                <a:gd name="T10" fmla="*/ 124 w 179"/>
                <a:gd name="T11" fmla="*/ 52 h 145"/>
                <a:gd name="T12" fmla="*/ 52 w 179"/>
                <a:gd name="T13" fmla="*/ 8 h 145"/>
                <a:gd name="T14" fmla="*/ 8 w 179"/>
                <a:gd name="T15" fmla="*/ 80 h 145"/>
                <a:gd name="T16" fmla="*/ 80 w 179"/>
                <a:gd name="T17" fmla="*/ 124 h 145"/>
                <a:gd name="T18" fmla="*/ 111 w 179"/>
                <a:gd name="T19" fmla="*/ 104 h 145"/>
                <a:gd name="T20" fmla="*/ 117 w 179"/>
                <a:gd name="T21" fmla="*/ 108 h 145"/>
                <a:gd name="T22" fmla="*/ 123 w 179"/>
                <a:gd name="T23" fmla="*/ 120 h 145"/>
                <a:gd name="T24" fmla="*/ 157 w 179"/>
                <a:gd name="T25" fmla="*/ 143 h 145"/>
                <a:gd name="T26" fmla="*/ 168 w 179"/>
                <a:gd name="T27" fmla="*/ 144 h 145"/>
                <a:gd name="T28" fmla="*/ 175 w 179"/>
                <a:gd name="T29" fmla="*/ 139 h 145"/>
                <a:gd name="T30" fmla="*/ 172 w 179"/>
                <a:gd name="T31" fmla="*/ 121 h 145"/>
                <a:gd name="T32" fmla="*/ 77 w 179"/>
                <a:gd name="T33" fmla="*/ 113 h 145"/>
                <a:gd name="T34" fmla="*/ 18 w 179"/>
                <a:gd name="T35" fmla="*/ 77 h 145"/>
                <a:gd name="T36" fmla="*/ 54 w 179"/>
                <a:gd name="T37" fmla="*/ 18 h 145"/>
                <a:gd name="T38" fmla="*/ 113 w 179"/>
                <a:gd name="T39" fmla="*/ 54 h 145"/>
                <a:gd name="T40" fmla="*/ 77 w 179"/>
                <a:gd name="T41" fmla="*/ 113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9" h="145">
                  <a:moveTo>
                    <a:pt x="172" y="121"/>
                  </a:moveTo>
                  <a:cubicBezTo>
                    <a:pt x="137" y="98"/>
                    <a:pt x="137" y="98"/>
                    <a:pt x="137" y="98"/>
                  </a:cubicBezTo>
                  <a:cubicBezTo>
                    <a:pt x="134" y="96"/>
                    <a:pt x="130" y="96"/>
                    <a:pt x="127" y="97"/>
                  </a:cubicBezTo>
                  <a:cubicBezTo>
                    <a:pt x="126" y="97"/>
                    <a:pt x="125" y="97"/>
                    <a:pt x="124" y="98"/>
                  </a:cubicBezTo>
                  <a:cubicBezTo>
                    <a:pt x="118" y="94"/>
                    <a:pt x="118" y="94"/>
                    <a:pt x="118" y="94"/>
                  </a:cubicBezTo>
                  <a:cubicBezTo>
                    <a:pt x="125" y="82"/>
                    <a:pt x="127" y="67"/>
                    <a:pt x="124" y="52"/>
                  </a:cubicBezTo>
                  <a:cubicBezTo>
                    <a:pt x="116" y="20"/>
                    <a:pt x="83" y="0"/>
                    <a:pt x="52" y="8"/>
                  </a:cubicBezTo>
                  <a:cubicBezTo>
                    <a:pt x="20" y="15"/>
                    <a:pt x="0" y="48"/>
                    <a:pt x="8" y="80"/>
                  </a:cubicBezTo>
                  <a:cubicBezTo>
                    <a:pt x="15" y="112"/>
                    <a:pt x="48" y="131"/>
                    <a:pt x="80" y="124"/>
                  </a:cubicBezTo>
                  <a:cubicBezTo>
                    <a:pt x="92" y="121"/>
                    <a:pt x="103" y="114"/>
                    <a:pt x="111" y="104"/>
                  </a:cubicBezTo>
                  <a:cubicBezTo>
                    <a:pt x="117" y="108"/>
                    <a:pt x="117" y="108"/>
                    <a:pt x="117" y="108"/>
                  </a:cubicBezTo>
                  <a:cubicBezTo>
                    <a:pt x="117" y="113"/>
                    <a:pt x="118" y="117"/>
                    <a:pt x="123" y="120"/>
                  </a:cubicBezTo>
                  <a:cubicBezTo>
                    <a:pt x="157" y="143"/>
                    <a:pt x="157" y="143"/>
                    <a:pt x="157" y="143"/>
                  </a:cubicBezTo>
                  <a:cubicBezTo>
                    <a:pt x="160" y="145"/>
                    <a:pt x="164" y="145"/>
                    <a:pt x="168" y="144"/>
                  </a:cubicBezTo>
                  <a:cubicBezTo>
                    <a:pt x="171" y="144"/>
                    <a:pt x="174" y="142"/>
                    <a:pt x="175" y="139"/>
                  </a:cubicBezTo>
                  <a:cubicBezTo>
                    <a:pt x="179" y="133"/>
                    <a:pt x="178" y="125"/>
                    <a:pt x="172" y="121"/>
                  </a:cubicBezTo>
                  <a:close/>
                  <a:moveTo>
                    <a:pt x="77" y="113"/>
                  </a:moveTo>
                  <a:cubicBezTo>
                    <a:pt x="51" y="119"/>
                    <a:pt x="25" y="103"/>
                    <a:pt x="18" y="77"/>
                  </a:cubicBezTo>
                  <a:cubicBezTo>
                    <a:pt x="12" y="51"/>
                    <a:pt x="28" y="25"/>
                    <a:pt x="54" y="18"/>
                  </a:cubicBezTo>
                  <a:cubicBezTo>
                    <a:pt x="80" y="12"/>
                    <a:pt x="106" y="28"/>
                    <a:pt x="113" y="54"/>
                  </a:cubicBezTo>
                  <a:cubicBezTo>
                    <a:pt x="119" y="80"/>
                    <a:pt x="103" y="107"/>
                    <a:pt x="77" y="11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9025350" y="1459731"/>
            <a:ext cx="658238" cy="751167"/>
            <a:chOff x="10686052" y="4535163"/>
            <a:chExt cx="469532" cy="535820"/>
          </a:xfrm>
        </p:grpSpPr>
        <p:sp>
          <p:nvSpPr>
            <p:cNvPr id="34" name="Freeform 60"/>
            <p:cNvSpPr>
              <a:spLocks noEditPoints="1"/>
            </p:cNvSpPr>
            <p:nvPr/>
          </p:nvSpPr>
          <p:spPr bwMode="auto">
            <a:xfrm>
              <a:off x="10686052" y="4535163"/>
              <a:ext cx="469532" cy="417055"/>
            </a:xfrm>
            <a:custGeom>
              <a:avLst/>
              <a:gdLst>
                <a:gd name="T0" fmla="*/ 166 w 171"/>
                <a:gd name="T1" fmla="*/ 0 h 152"/>
                <a:gd name="T2" fmla="*/ 5 w 171"/>
                <a:gd name="T3" fmla="*/ 0 h 152"/>
                <a:gd name="T4" fmla="*/ 0 w 171"/>
                <a:gd name="T5" fmla="*/ 5 h 152"/>
                <a:gd name="T6" fmla="*/ 0 w 171"/>
                <a:gd name="T7" fmla="*/ 146 h 152"/>
                <a:gd name="T8" fmla="*/ 5 w 171"/>
                <a:gd name="T9" fmla="*/ 152 h 152"/>
                <a:gd name="T10" fmla="*/ 39 w 171"/>
                <a:gd name="T11" fmla="*/ 152 h 152"/>
                <a:gd name="T12" fmla="*/ 45 w 171"/>
                <a:gd name="T13" fmla="*/ 146 h 152"/>
                <a:gd name="T14" fmla="*/ 45 w 171"/>
                <a:gd name="T15" fmla="*/ 141 h 152"/>
                <a:gd name="T16" fmla="*/ 11 w 171"/>
                <a:gd name="T17" fmla="*/ 141 h 152"/>
                <a:gd name="T18" fmla="*/ 11 w 171"/>
                <a:gd name="T19" fmla="*/ 38 h 152"/>
                <a:gd name="T20" fmla="*/ 160 w 171"/>
                <a:gd name="T21" fmla="*/ 38 h 152"/>
                <a:gd name="T22" fmla="*/ 160 w 171"/>
                <a:gd name="T23" fmla="*/ 141 h 152"/>
                <a:gd name="T24" fmla="*/ 140 w 171"/>
                <a:gd name="T25" fmla="*/ 141 h 152"/>
                <a:gd name="T26" fmla="*/ 136 w 171"/>
                <a:gd name="T27" fmla="*/ 149 h 152"/>
                <a:gd name="T28" fmla="*/ 133 w 171"/>
                <a:gd name="T29" fmla="*/ 152 h 152"/>
                <a:gd name="T30" fmla="*/ 166 w 171"/>
                <a:gd name="T31" fmla="*/ 152 h 152"/>
                <a:gd name="T32" fmla="*/ 171 w 171"/>
                <a:gd name="T33" fmla="*/ 146 h 152"/>
                <a:gd name="T34" fmla="*/ 171 w 171"/>
                <a:gd name="T35" fmla="*/ 5 h 152"/>
                <a:gd name="T36" fmla="*/ 166 w 171"/>
                <a:gd name="T37" fmla="*/ 0 h 152"/>
                <a:gd name="T38" fmla="*/ 110 w 171"/>
                <a:gd name="T39" fmla="*/ 26 h 152"/>
                <a:gd name="T40" fmla="*/ 103 w 171"/>
                <a:gd name="T41" fmla="*/ 19 h 152"/>
                <a:gd name="T42" fmla="*/ 110 w 171"/>
                <a:gd name="T43" fmla="*/ 12 h 152"/>
                <a:gd name="T44" fmla="*/ 118 w 171"/>
                <a:gd name="T45" fmla="*/ 19 h 152"/>
                <a:gd name="T46" fmla="*/ 110 w 171"/>
                <a:gd name="T47" fmla="*/ 26 h 152"/>
                <a:gd name="T48" fmla="*/ 132 w 171"/>
                <a:gd name="T49" fmla="*/ 26 h 152"/>
                <a:gd name="T50" fmla="*/ 124 w 171"/>
                <a:gd name="T51" fmla="*/ 19 h 152"/>
                <a:gd name="T52" fmla="*/ 132 w 171"/>
                <a:gd name="T53" fmla="*/ 12 h 152"/>
                <a:gd name="T54" fmla="*/ 139 w 171"/>
                <a:gd name="T55" fmla="*/ 19 h 152"/>
                <a:gd name="T56" fmla="*/ 132 w 171"/>
                <a:gd name="T57" fmla="*/ 26 h 152"/>
                <a:gd name="T58" fmla="*/ 153 w 171"/>
                <a:gd name="T59" fmla="*/ 26 h 152"/>
                <a:gd name="T60" fmla="*/ 146 w 171"/>
                <a:gd name="T61" fmla="*/ 19 h 152"/>
                <a:gd name="T62" fmla="*/ 153 w 171"/>
                <a:gd name="T63" fmla="*/ 12 h 152"/>
                <a:gd name="T64" fmla="*/ 160 w 171"/>
                <a:gd name="T65" fmla="*/ 19 h 152"/>
                <a:gd name="T66" fmla="*/ 153 w 171"/>
                <a:gd name="T67" fmla="*/ 2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71" h="152">
                  <a:moveTo>
                    <a:pt x="16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49"/>
                    <a:pt x="2" y="152"/>
                    <a:pt x="5" y="152"/>
                  </a:cubicBezTo>
                  <a:cubicBezTo>
                    <a:pt x="39" y="152"/>
                    <a:pt x="39" y="152"/>
                    <a:pt x="39" y="152"/>
                  </a:cubicBezTo>
                  <a:cubicBezTo>
                    <a:pt x="45" y="146"/>
                    <a:pt x="45" y="146"/>
                    <a:pt x="45" y="146"/>
                  </a:cubicBezTo>
                  <a:cubicBezTo>
                    <a:pt x="45" y="144"/>
                    <a:pt x="45" y="143"/>
                    <a:pt x="45" y="141"/>
                  </a:cubicBezTo>
                  <a:cubicBezTo>
                    <a:pt x="11" y="141"/>
                    <a:pt x="11" y="141"/>
                    <a:pt x="11" y="141"/>
                  </a:cubicBezTo>
                  <a:cubicBezTo>
                    <a:pt x="11" y="38"/>
                    <a:pt x="11" y="38"/>
                    <a:pt x="11" y="38"/>
                  </a:cubicBezTo>
                  <a:cubicBezTo>
                    <a:pt x="160" y="38"/>
                    <a:pt x="160" y="38"/>
                    <a:pt x="160" y="38"/>
                  </a:cubicBezTo>
                  <a:cubicBezTo>
                    <a:pt x="160" y="141"/>
                    <a:pt x="160" y="141"/>
                    <a:pt x="160" y="141"/>
                  </a:cubicBezTo>
                  <a:cubicBezTo>
                    <a:pt x="140" y="141"/>
                    <a:pt x="140" y="141"/>
                    <a:pt x="140" y="141"/>
                  </a:cubicBezTo>
                  <a:cubicBezTo>
                    <a:pt x="139" y="144"/>
                    <a:pt x="138" y="147"/>
                    <a:pt x="136" y="149"/>
                  </a:cubicBezTo>
                  <a:cubicBezTo>
                    <a:pt x="133" y="152"/>
                    <a:pt x="133" y="152"/>
                    <a:pt x="133" y="152"/>
                  </a:cubicBezTo>
                  <a:cubicBezTo>
                    <a:pt x="166" y="152"/>
                    <a:pt x="166" y="152"/>
                    <a:pt x="166" y="152"/>
                  </a:cubicBezTo>
                  <a:cubicBezTo>
                    <a:pt x="169" y="152"/>
                    <a:pt x="171" y="149"/>
                    <a:pt x="171" y="146"/>
                  </a:cubicBezTo>
                  <a:cubicBezTo>
                    <a:pt x="171" y="5"/>
                    <a:pt x="171" y="5"/>
                    <a:pt x="171" y="5"/>
                  </a:cubicBezTo>
                  <a:cubicBezTo>
                    <a:pt x="171" y="2"/>
                    <a:pt x="169" y="0"/>
                    <a:pt x="166" y="0"/>
                  </a:cubicBezTo>
                  <a:close/>
                  <a:moveTo>
                    <a:pt x="110" y="26"/>
                  </a:moveTo>
                  <a:cubicBezTo>
                    <a:pt x="106" y="26"/>
                    <a:pt x="103" y="23"/>
                    <a:pt x="103" y="19"/>
                  </a:cubicBezTo>
                  <a:cubicBezTo>
                    <a:pt x="103" y="15"/>
                    <a:pt x="106" y="12"/>
                    <a:pt x="110" y="12"/>
                  </a:cubicBezTo>
                  <a:cubicBezTo>
                    <a:pt x="114" y="12"/>
                    <a:pt x="118" y="15"/>
                    <a:pt x="118" y="19"/>
                  </a:cubicBezTo>
                  <a:cubicBezTo>
                    <a:pt x="118" y="23"/>
                    <a:pt x="114" y="26"/>
                    <a:pt x="110" y="26"/>
                  </a:cubicBezTo>
                  <a:close/>
                  <a:moveTo>
                    <a:pt x="132" y="26"/>
                  </a:moveTo>
                  <a:cubicBezTo>
                    <a:pt x="128" y="26"/>
                    <a:pt x="124" y="23"/>
                    <a:pt x="124" y="19"/>
                  </a:cubicBezTo>
                  <a:cubicBezTo>
                    <a:pt x="124" y="15"/>
                    <a:pt x="128" y="12"/>
                    <a:pt x="132" y="12"/>
                  </a:cubicBezTo>
                  <a:cubicBezTo>
                    <a:pt x="136" y="12"/>
                    <a:pt x="139" y="15"/>
                    <a:pt x="139" y="19"/>
                  </a:cubicBezTo>
                  <a:cubicBezTo>
                    <a:pt x="139" y="23"/>
                    <a:pt x="136" y="26"/>
                    <a:pt x="132" y="26"/>
                  </a:cubicBezTo>
                  <a:close/>
                  <a:moveTo>
                    <a:pt x="153" y="26"/>
                  </a:moveTo>
                  <a:cubicBezTo>
                    <a:pt x="149" y="26"/>
                    <a:pt x="146" y="23"/>
                    <a:pt x="146" y="19"/>
                  </a:cubicBezTo>
                  <a:cubicBezTo>
                    <a:pt x="146" y="15"/>
                    <a:pt x="149" y="12"/>
                    <a:pt x="153" y="12"/>
                  </a:cubicBezTo>
                  <a:cubicBezTo>
                    <a:pt x="157" y="12"/>
                    <a:pt x="160" y="15"/>
                    <a:pt x="160" y="19"/>
                  </a:cubicBezTo>
                  <a:cubicBezTo>
                    <a:pt x="160" y="23"/>
                    <a:pt x="157" y="26"/>
                    <a:pt x="153" y="2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5" name="Freeform 61"/>
            <p:cNvSpPr/>
            <p:nvPr/>
          </p:nvSpPr>
          <p:spPr bwMode="auto">
            <a:xfrm>
              <a:off x="10788244" y="4740929"/>
              <a:ext cx="259624" cy="330054"/>
            </a:xfrm>
            <a:custGeom>
              <a:avLst/>
              <a:gdLst>
                <a:gd name="T0" fmla="*/ 77 w 95"/>
                <a:gd name="T1" fmla="*/ 84 h 120"/>
                <a:gd name="T2" fmla="*/ 79 w 95"/>
                <a:gd name="T3" fmla="*/ 82 h 120"/>
                <a:gd name="T4" fmla="*/ 93 w 95"/>
                <a:gd name="T5" fmla="*/ 68 h 120"/>
                <a:gd name="T6" fmla="*/ 93 w 95"/>
                <a:gd name="T7" fmla="*/ 59 h 120"/>
                <a:gd name="T8" fmla="*/ 84 w 95"/>
                <a:gd name="T9" fmla="*/ 59 h 120"/>
                <a:gd name="T10" fmla="*/ 82 w 95"/>
                <a:gd name="T11" fmla="*/ 60 h 120"/>
                <a:gd name="T12" fmla="*/ 82 w 95"/>
                <a:gd name="T13" fmla="*/ 59 h 120"/>
                <a:gd name="T14" fmla="*/ 89 w 95"/>
                <a:gd name="T15" fmla="*/ 52 h 120"/>
                <a:gd name="T16" fmla="*/ 89 w 95"/>
                <a:gd name="T17" fmla="*/ 42 h 120"/>
                <a:gd name="T18" fmla="*/ 80 w 95"/>
                <a:gd name="T19" fmla="*/ 42 h 120"/>
                <a:gd name="T20" fmla="*/ 75 w 95"/>
                <a:gd name="T21" fmla="*/ 46 h 120"/>
                <a:gd name="T22" fmla="*/ 75 w 95"/>
                <a:gd name="T23" fmla="*/ 45 h 120"/>
                <a:gd name="T24" fmla="*/ 82 w 95"/>
                <a:gd name="T25" fmla="*/ 37 h 120"/>
                <a:gd name="T26" fmla="*/ 82 w 95"/>
                <a:gd name="T27" fmla="*/ 28 h 120"/>
                <a:gd name="T28" fmla="*/ 73 w 95"/>
                <a:gd name="T29" fmla="*/ 28 h 120"/>
                <a:gd name="T30" fmla="*/ 67 w 95"/>
                <a:gd name="T31" fmla="*/ 34 h 120"/>
                <a:gd name="T32" fmla="*/ 66 w 95"/>
                <a:gd name="T33" fmla="*/ 33 h 120"/>
                <a:gd name="T34" fmla="*/ 87 w 95"/>
                <a:gd name="T35" fmla="*/ 12 h 120"/>
                <a:gd name="T36" fmla="*/ 87 w 95"/>
                <a:gd name="T37" fmla="*/ 3 h 120"/>
                <a:gd name="T38" fmla="*/ 78 w 95"/>
                <a:gd name="T39" fmla="*/ 3 h 120"/>
                <a:gd name="T40" fmla="*/ 44 w 95"/>
                <a:gd name="T41" fmla="*/ 36 h 120"/>
                <a:gd name="T42" fmla="*/ 22 w 95"/>
                <a:gd name="T43" fmla="*/ 32 h 120"/>
                <a:gd name="T44" fmla="*/ 5 w 95"/>
                <a:gd name="T45" fmla="*/ 25 h 120"/>
                <a:gd name="T46" fmla="*/ 2 w 95"/>
                <a:gd name="T47" fmla="*/ 33 h 120"/>
                <a:gd name="T48" fmla="*/ 14 w 95"/>
                <a:gd name="T49" fmla="*/ 51 h 120"/>
                <a:gd name="T50" fmla="*/ 17 w 95"/>
                <a:gd name="T51" fmla="*/ 74 h 120"/>
                <a:gd name="T52" fmla="*/ 1 w 95"/>
                <a:gd name="T53" fmla="*/ 89 h 120"/>
                <a:gd name="T54" fmla="*/ 32 w 95"/>
                <a:gd name="T55" fmla="*/ 120 h 120"/>
                <a:gd name="T56" fmla="*/ 49 w 95"/>
                <a:gd name="T57" fmla="*/ 103 h 120"/>
                <a:gd name="T58" fmla="*/ 65 w 95"/>
                <a:gd name="T59" fmla="*/ 95 h 120"/>
                <a:gd name="T60" fmla="*/ 77 w 95"/>
                <a:gd name="T61" fmla="*/ 84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20">
                  <a:moveTo>
                    <a:pt x="77" y="84"/>
                  </a:moveTo>
                  <a:cubicBezTo>
                    <a:pt x="78" y="83"/>
                    <a:pt x="78" y="83"/>
                    <a:pt x="79" y="82"/>
                  </a:cubicBezTo>
                  <a:cubicBezTo>
                    <a:pt x="93" y="68"/>
                    <a:pt x="93" y="68"/>
                    <a:pt x="93" y="68"/>
                  </a:cubicBezTo>
                  <a:cubicBezTo>
                    <a:pt x="95" y="66"/>
                    <a:pt x="95" y="62"/>
                    <a:pt x="93" y="59"/>
                  </a:cubicBezTo>
                  <a:cubicBezTo>
                    <a:pt x="90" y="56"/>
                    <a:pt x="86" y="56"/>
                    <a:pt x="84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2" y="60"/>
                    <a:pt x="82" y="59"/>
                    <a:pt x="82" y="59"/>
                  </a:cubicBezTo>
                  <a:cubicBezTo>
                    <a:pt x="89" y="52"/>
                    <a:pt x="89" y="52"/>
                    <a:pt x="89" y="52"/>
                  </a:cubicBezTo>
                  <a:cubicBezTo>
                    <a:pt x="91" y="49"/>
                    <a:pt x="91" y="45"/>
                    <a:pt x="89" y="42"/>
                  </a:cubicBezTo>
                  <a:cubicBezTo>
                    <a:pt x="86" y="40"/>
                    <a:pt x="82" y="40"/>
                    <a:pt x="80" y="42"/>
                  </a:cubicBezTo>
                  <a:cubicBezTo>
                    <a:pt x="75" y="46"/>
                    <a:pt x="75" y="46"/>
                    <a:pt x="75" y="46"/>
                  </a:cubicBezTo>
                  <a:cubicBezTo>
                    <a:pt x="75" y="46"/>
                    <a:pt x="75" y="45"/>
                    <a:pt x="75" y="45"/>
                  </a:cubicBezTo>
                  <a:cubicBezTo>
                    <a:pt x="82" y="37"/>
                    <a:pt x="82" y="37"/>
                    <a:pt x="82" y="37"/>
                  </a:cubicBezTo>
                  <a:cubicBezTo>
                    <a:pt x="85" y="35"/>
                    <a:pt x="85" y="30"/>
                    <a:pt x="82" y="28"/>
                  </a:cubicBezTo>
                  <a:cubicBezTo>
                    <a:pt x="80" y="25"/>
                    <a:pt x="76" y="25"/>
                    <a:pt x="73" y="28"/>
                  </a:cubicBezTo>
                  <a:cubicBezTo>
                    <a:pt x="67" y="34"/>
                    <a:pt x="67" y="34"/>
                    <a:pt x="67" y="34"/>
                  </a:cubicBezTo>
                  <a:cubicBezTo>
                    <a:pt x="67" y="34"/>
                    <a:pt x="66" y="33"/>
                    <a:pt x="66" y="33"/>
                  </a:cubicBezTo>
                  <a:cubicBezTo>
                    <a:pt x="87" y="12"/>
                    <a:pt x="87" y="12"/>
                    <a:pt x="87" y="12"/>
                  </a:cubicBezTo>
                  <a:cubicBezTo>
                    <a:pt x="89" y="9"/>
                    <a:pt x="89" y="5"/>
                    <a:pt x="87" y="3"/>
                  </a:cubicBezTo>
                  <a:cubicBezTo>
                    <a:pt x="84" y="0"/>
                    <a:pt x="80" y="0"/>
                    <a:pt x="78" y="3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30" y="48"/>
                    <a:pt x="27" y="37"/>
                    <a:pt x="22" y="32"/>
                  </a:cubicBezTo>
                  <a:cubicBezTo>
                    <a:pt x="15" y="23"/>
                    <a:pt x="8" y="22"/>
                    <a:pt x="5" y="25"/>
                  </a:cubicBezTo>
                  <a:cubicBezTo>
                    <a:pt x="4" y="25"/>
                    <a:pt x="0" y="31"/>
                    <a:pt x="2" y="33"/>
                  </a:cubicBezTo>
                  <a:cubicBezTo>
                    <a:pt x="4" y="34"/>
                    <a:pt x="14" y="42"/>
                    <a:pt x="14" y="51"/>
                  </a:cubicBezTo>
                  <a:cubicBezTo>
                    <a:pt x="15" y="58"/>
                    <a:pt x="16" y="69"/>
                    <a:pt x="17" y="74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32" y="120"/>
                    <a:pt x="32" y="120"/>
                    <a:pt x="32" y="120"/>
                  </a:cubicBezTo>
                  <a:cubicBezTo>
                    <a:pt x="49" y="103"/>
                    <a:pt x="49" y="103"/>
                    <a:pt x="49" y="103"/>
                  </a:cubicBezTo>
                  <a:cubicBezTo>
                    <a:pt x="55" y="102"/>
                    <a:pt x="61" y="99"/>
                    <a:pt x="65" y="95"/>
                  </a:cubicBezTo>
                  <a:cubicBezTo>
                    <a:pt x="69" y="92"/>
                    <a:pt x="73" y="88"/>
                    <a:pt x="77" y="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6" name="Freeform 62"/>
            <p:cNvSpPr/>
            <p:nvPr/>
          </p:nvSpPr>
          <p:spPr bwMode="auto">
            <a:xfrm>
              <a:off x="10971914" y="4706404"/>
              <a:ext cx="95287" cy="95287"/>
            </a:xfrm>
            <a:custGeom>
              <a:avLst/>
              <a:gdLst>
                <a:gd name="T0" fmla="*/ 0 w 35"/>
                <a:gd name="T1" fmla="*/ 19 h 35"/>
                <a:gd name="T2" fmla="*/ 4 w 35"/>
                <a:gd name="T3" fmla="*/ 14 h 35"/>
                <a:gd name="T4" fmla="*/ 7 w 35"/>
                <a:gd name="T5" fmla="*/ 9 h 35"/>
                <a:gd name="T6" fmla="*/ 26 w 35"/>
                <a:gd name="T7" fmla="*/ 9 h 35"/>
                <a:gd name="T8" fmla="*/ 26 w 35"/>
                <a:gd name="T9" fmla="*/ 28 h 35"/>
                <a:gd name="T10" fmla="*/ 22 w 35"/>
                <a:gd name="T11" fmla="*/ 30 h 35"/>
                <a:gd name="T12" fmla="*/ 17 w 35"/>
                <a:gd name="T13" fmla="*/ 35 h 35"/>
                <a:gd name="T14" fmla="*/ 28 w 35"/>
                <a:gd name="T15" fmla="*/ 31 h 35"/>
                <a:gd name="T16" fmla="*/ 28 w 35"/>
                <a:gd name="T17" fmla="*/ 7 h 35"/>
                <a:gd name="T18" fmla="*/ 5 w 35"/>
                <a:gd name="T19" fmla="*/ 7 h 35"/>
                <a:gd name="T20" fmla="*/ 0 w 35"/>
                <a:gd name="T21" fmla="*/ 1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35">
                  <a:moveTo>
                    <a:pt x="0" y="19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5" y="12"/>
                    <a:pt x="6" y="11"/>
                    <a:pt x="7" y="9"/>
                  </a:cubicBezTo>
                  <a:cubicBezTo>
                    <a:pt x="12" y="4"/>
                    <a:pt x="21" y="4"/>
                    <a:pt x="26" y="9"/>
                  </a:cubicBezTo>
                  <a:cubicBezTo>
                    <a:pt x="31" y="14"/>
                    <a:pt x="31" y="23"/>
                    <a:pt x="26" y="28"/>
                  </a:cubicBezTo>
                  <a:cubicBezTo>
                    <a:pt x="25" y="29"/>
                    <a:pt x="24" y="29"/>
                    <a:pt x="22" y="30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21" y="35"/>
                    <a:pt x="25" y="34"/>
                    <a:pt x="28" y="31"/>
                  </a:cubicBezTo>
                  <a:cubicBezTo>
                    <a:pt x="35" y="24"/>
                    <a:pt x="35" y="13"/>
                    <a:pt x="28" y="7"/>
                  </a:cubicBezTo>
                  <a:cubicBezTo>
                    <a:pt x="22" y="0"/>
                    <a:pt x="11" y="0"/>
                    <a:pt x="5" y="7"/>
                  </a:cubicBezTo>
                  <a:cubicBezTo>
                    <a:pt x="1" y="10"/>
                    <a:pt x="0" y="14"/>
                    <a:pt x="0" y="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467995" y="3442335"/>
            <a:ext cx="3710940" cy="8324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>
              <a:lnSpc>
                <a:spcPct val="150000"/>
              </a:lnSpc>
              <a:defRPr sz="1800" spc="0">
                <a:solidFill>
                  <a:srgbClr val="000000"/>
                </a:solidFill>
              </a:defRPr>
            </a:pPr>
            <a:r>
              <a:rPr lang="zh-CN" altLang="en-US" sz="1600" spc="24" dirty="0">
                <a:solidFill>
                  <a:prstClr val="black"/>
                </a:solidFill>
                <a:cs typeface="+mn-ea"/>
                <a:sym typeface="+mn-lt"/>
              </a:rPr>
              <a:t>无论是文本文件、图片文件还是其他文件全部以</a:t>
            </a:r>
            <a:r>
              <a:rPr lang="zh-CN" altLang="en-US" sz="1600" b="1" spc="24" dirty="0">
                <a:solidFill>
                  <a:prstClr val="black"/>
                </a:solidFill>
                <a:cs typeface="+mn-ea"/>
                <a:sym typeface="+mn-lt"/>
              </a:rPr>
              <a:t>二进制流</a:t>
            </a:r>
            <a:r>
              <a:rPr lang="zh-CN" altLang="en-US" sz="1600" spc="24" dirty="0">
                <a:solidFill>
                  <a:prstClr val="black"/>
                </a:solidFill>
                <a:cs typeface="+mn-ea"/>
                <a:sym typeface="+mn-lt"/>
              </a:rPr>
              <a:t>的形式进行传输</a:t>
            </a:r>
            <a:endParaRPr lang="zh-CN" altLang="en-US" sz="1600" spc="24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68951" y="161089"/>
            <a:ext cx="23164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任意文件传输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3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24" y="6165993"/>
            <a:ext cx="584057" cy="58405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724" y="6318393"/>
            <a:ext cx="584057" cy="584057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15" y="4364990"/>
            <a:ext cx="3295015" cy="19735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8237" b="1662"/>
          <a:stretch>
            <a:fillRect/>
          </a:stretch>
        </p:blipFill>
        <p:spPr>
          <a:xfrm>
            <a:off x="4178935" y="4390390"/>
            <a:ext cx="3615055" cy="15779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08450" y="3745230"/>
            <a:ext cx="36258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遵循发送方 -&gt; 服务器 -&gt; 接收方模式</a:t>
            </a:r>
            <a:endParaRPr lang="zh-CN" altLang="en-US" sz="1600"/>
          </a:p>
        </p:txBody>
      </p:sp>
      <p:sp>
        <p:nvSpPr>
          <p:cNvPr id="15" name="文本框 14"/>
          <p:cNvSpPr txBox="1"/>
          <p:nvPr/>
        </p:nvSpPr>
        <p:spPr>
          <a:xfrm>
            <a:off x="8159115" y="4082415"/>
            <a:ext cx="28911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与发送方类似，接收二进制流，根据名字创建文件，写入文件内容</a:t>
            </a:r>
            <a:endParaRPr lang="zh-CN" altLang="en-US" sz="1600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  <p:bldP spid="8" grpId="0" bldLvl="0" animBg="1"/>
      <p:bldP spid="10" grpId="0"/>
      <p:bldP spid="11" grpId="0" bldLvl="0" animBg="1"/>
      <p:bldP spid="12" grpId="0"/>
      <p:bldP spid="13" grpId="0"/>
      <p:bldP spid="14" grpId="0" bldLvl="0" animBg="1"/>
      <p:bldP spid="16" grpId="0" bldLvl="0" animBg="1"/>
      <p:bldP spid="18" grpId="0"/>
      <p:bldP spid="19" grpId="0"/>
      <p:bldP spid="37" grpId="0"/>
      <p:bldP spid="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/>
          <p:cNvSpPr txBox="1"/>
          <p:nvPr/>
        </p:nvSpPr>
        <p:spPr>
          <a:xfrm>
            <a:off x="4691151" y="161089"/>
            <a:ext cx="2672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自定义通信规则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3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24" y="6165993"/>
            <a:ext cx="584057" cy="584057"/>
          </a:xfrm>
          <a:prstGeom prst="rect">
            <a:avLst/>
          </a:prstGeom>
        </p:spPr>
      </p:pic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3724" y="6318393"/>
            <a:ext cx="584057" cy="584057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73165" y="2226310"/>
            <a:ext cx="5291455" cy="1202690"/>
          </a:xfrm>
          <a:prstGeom prst="rect">
            <a:avLst/>
          </a:prstGeom>
        </p:spPr>
      </p:pic>
      <p:sp>
        <p:nvSpPr>
          <p:cNvPr id="9" name="Shape 540"/>
          <p:cNvSpPr/>
          <p:nvPr>
            <p:custDataLst>
              <p:tags r:id="rId4"/>
            </p:custDataLst>
          </p:nvPr>
        </p:nvSpPr>
        <p:spPr>
          <a:xfrm>
            <a:off x="2108200" y="1494790"/>
            <a:ext cx="1153160" cy="322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数据形式</a:t>
            </a:r>
            <a:endParaRPr kumimoji="0" lang="zh-CN" altLang="en-US" sz="21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50545" y="2042795"/>
            <a:ext cx="4991100" cy="61912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50545" y="2990215"/>
            <a:ext cx="41484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发送时将JSON对象转换为JSON字符串</a:t>
            </a:r>
            <a:endParaRPr lang="zh-CN" altLang="en-US"/>
          </a:p>
        </p:txBody>
      </p:sp>
      <p:pic>
        <p:nvPicPr>
          <p:cNvPr id="49" name="图片 4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78155" y="3429000"/>
            <a:ext cx="3533775" cy="333375"/>
          </a:xfrm>
          <a:prstGeom prst="rect">
            <a:avLst/>
          </a:prstGeom>
        </p:spPr>
      </p:pic>
      <p:sp>
        <p:nvSpPr>
          <p:cNvPr id="50" name="文本框 49"/>
          <p:cNvSpPr txBox="1"/>
          <p:nvPr/>
        </p:nvSpPr>
        <p:spPr>
          <a:xfrm>
            <a:off x="550545" y="4028440"/>
            <a:ext cx="28987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接收时转换为JSON对象</a:t>
            </a:r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78155" y="4385945"/>
            <a:ext cx="4505325" cy="295275"/>
          </a:xfrm>
          <a:prstGeom prst="rect">
            <a:avLst/>
          </a:prstGeom>
        </p:spPr>
      </p:pic>
      <p:sp>
        <p:nvSpPr>
          <p:cNvPr id="52" name="Shape 540"/>
          <p:cNvSpPr/>
          <p:nvPr>
            <p:custDataLst>
              <p:tags r:id="rId11"/>
            </p:custDataLst>
          </p:nvPr>
        </p:nvSpPr>
        <p:spPr>
          <a:xfrm>
            <a:off x="8132445" y="1494790"/>
            <a:ext cx="1153160" cy="32258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zh-CN" altLang="en-US" sz="21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数据内容</a:t>
            </a:r>
            <a:endParaRPr kumimoji="0" lang="zh-CN" altLang="en-US" sz="21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3" name="图片 52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478155" y="5563235"/>
            <a:ext cx="5676900" cy="323850"/>
          </a:xfrm>
          <a:prstGeom prst="rect">
            <a:avLst/>
          </a:prstGeom>
        </p:spPr>
      </p:pic>
      <p:sp>
        <p:nvSpPr>
          <p:cNvPr id="55" name="文本框 54"/>
          <p:cNvSpPr txBox="1"/>
          <p:nvPr>
            <p:custDataLst>
              <p:tags r:id="rId14"/>
            </p:custDataLst>
          </p:nvPr>
        </p:nvSpPr>
        <p:spPr>
          <a:xfrm>
            <a:off x="550545" y="5066665"/>
            <a:ext cx="164084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按键取得</a:t>
            </a:r>
            <a:r>
              <a:rPr lang="zh-CN" altLang="en-US"/>
              <a:t>信息</a:t>
            </a:r>
            <a:endParaRPr lang="zh-CN" altLang="en-US"/>
          </a:p>
        </p:txBody>
      </p:sp>
      <p:pic>
        <p:nvPicPr>
          <p:cNvPr id="56" name="图片 55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rcRect r="2274" b="59"/>
          <a:stretch>
            <a:fillRect/>
          </a:stretch>
        </p:blipFill>
        <p:spPr>
          <a:xfrm>
            <a:off x="6026150" y="4135755"/>
            <a:ext cx="5975985" cy="1075690"/>
          </a:xfrm>
          <a:prstGeom prst="rect">
            <a:avLst/>
          </a:prstGeom>
        </p:spPr>
      </p:pic>
      <p:sp>
        <p:nvSpPr>
          <p:cNvPr id="57" name="文本框 56"/>
          <p:cNvSpPr txBox="1"/>
          <p:nvPr>
            <p:custDataLst>
              <p:tags r:id="rId17"/>
            </p:custDataLst>
          </p:nvPr>
        </p:nvSpPr>
        <p:spPr>
          <a:xfrm>
            <a:off x="6083935" y="3762375"/>
            <a:ext cx="2476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发送时给对应键设置</a:t>
            </a:r>
            <a:r>
              <a:rPr lang="zh-CN" altLang="en-US"/>
              <a:t>值</a:t>
            </a:r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52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56982" y="2755901"/>
            <a:ext cx="2053209" cy="2628900"/>
            <a:chOff x="622854" y="2140222"/>
            <a:chExt cx="2570922" cy="3551582"/>
          </a:xfrm>
          <a:solidFill>
            <a:srgbClr val="002060"/>
          </a:solidFill>
        </p:grpSpPr>
        <p:sp>
          <p:nvSpPr>
            <p:cNvPr id="37" name="矩形 36"/>
            <p:cNvSpPr/>
            <p:nvPr/>
          </p:nvSpPr>
          <p:spPr>
            <a:xfrm>
              <a:off x="622854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22854" y="4648668"/>
              <a:ext cx="2526403" cy="3723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64098" y="4106955"/>
              <a:ext cx="1818860" cy="6219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架构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1143001" y="2833116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1" name="直接连接符 40"/>
            <p:cNvCxnSpPr/>
            <p:nvPr/>
          </p:nvCxnSpPr>
          <p:spPr>
            <a:xfrm>
              <a:off x="1378228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1321906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3708228" y="2755901"/>
            <a:ext cx="2053209" cy="2628900"/>
            <a:chOff x="3419062" y="2140222"/>
            <a:chExt cx="2570922" cy="3551582"/>
          </a:xfrm>
          <a:solidFill>
            <a:srgbClr val="0070C0"/>
          </a:solidFill>
        </p:grpSpPr>
        <p:sp>
          <p:nvSpPr>
            <p:cNvPr id="44" name="矩形 43"/>
            <p:cNvSpPr/>
            <p:nvPr/>
          </p:nvSpPr>
          <p:spPr>
            <a:xfrm>
              <a:off x="3419062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3419062" y="4648668"/>
              <a:ext cx="2526403" cy="3723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760306" y="4106955"/>
              <a:ext cx="1818860" cy="6219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主要功能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922643" y="2833219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48" name="直接连接符 47"/>
            <p:cNvCxnSpPr/>
            <p:nvPr/>
          </p:nvCxnSpPr>
          <p:spPr>
            <a:xfrm>
              <a:off x="4174436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4118114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/>
          <p:cNvGrpSpPr/>
          <p:nvPr/>
        </p:nvGrpSpPr>
        <p:grpSpPr>
          <a:xfrm>
            <a:off x="6359474" y="2755901"/>
            <a:ext cx="2053209" cy="2628900"/>
            <a:chOff x="6215270" y="2140222"/>
            <a:chExt cx="2570922" cy="3551582"/>
          </a:xfrm>
          <a:solidFill>
            <a:srgbClr val="002060"/>
          </a:solidFill>
        </p:grpSpPr>
        <p:sp>
          <p:nvSpPr>
            <p:cNvPr id="51" name="矩形 50"/>
            <p:cNvSpPr/>
            <p:nvPr/>
          </p:nvSpPr>
          <p:spPr>
            <a:xfrm>
              <a:off x="6215270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215270" y="4648668"/>
              <a:ext cx="2526403" cy="3723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6556514" y="4106955"/>
              <a:ext cx="1818860" cy="6219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技术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亮点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6669157" y="2857962"/>
              <a:ext cx="1517375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6970644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6914322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组合 56"/>
          <p:cNvGrpSpPr/>
          <p:nvPr/>
        </p:nvGrpSpPr>
        <p:grpSpPr>
          <a:xfrm>
            <a:off x="9010720" y="2755901"/>
            <a:ext cx="2053209" cy="2628900"/>
            <a:chOff x="9011478" y="2140222"/>
            <a:chExt cx="2570922" cy="3551582"/>
          </a:xfrm>
          <a:solidFill>
            <a:srgbClr val="0070C0"/>
          </a:solidFill>
        </p:grpSpPr>
        <p:sp>
          <p:nvSpPr>
            <p:cNvPr id="58" name="矩形 57"/>
            <p:cNvSpPr/>
            <p:nvPr/>
          </p:nvSpPr>
          <p:spPr>
            <a:xfrm>
              <a:off x="9011478" y="2140222"/>
              <a:ext cx="2570922" cy="35515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9011478" y="4648668"/>
              <a:ext cx="2526403" cy="372316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>
                <a:lnSpc>
                  <a:spcPct val="150000"/>
                </a:lnSpc>
                <a:defRPr/>
              </a:pPr>
              <a:endParaRPr lang="en-US" altLang="zh-CN" sz="8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9352722" y="4106955"/>
              <a:ext cx="1818860" cy="62195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项目总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结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486899" y="2814339"/>
              <a:ext cx="1461053" cy="112265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  <a:endParaRPr lang="zh-CN" altLang="en-US" sz="4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9766852" y="2928475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9710530" y="3816370"/>
              <a:ext cx="1013792" cy="0"/>
            </a:xfrm>
            <a:prstGeom prst="line">
              <a:avLst/>
            </a:prstGeom>
            <a:grpFill/>
            <a:ln>
              <a:gradFill>
                <a:gsLst>
                  <a:gs pos="53000">
                    <a:schemeClr val="bg1"/>
                  </a:gs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424675" y="1198076"/>
            <a:ext cx="3950107" cy="1015663"/>
            <a:chOff x="3534580" y="915467"/>
            <a:chExt cx="3475820" cy="1015928"/>
          </a:xfrm>
        </p:grpSpPr>
        <p:sp>
          <p:nvSpPr>
            <p:cNvPr id="65" name="文本框 64"/>
            <p:cNvSpPr txBox="1"/>
            <p:nvPr/>
          </p:nvSpPr>
          <p:spPr>
            <a:xfrm>
              <a:off x="3534580" y="915467"/>
              <a:ext cx="1818861" cy="1015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6000" b="1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目录</a:t>
              </a:r>
              <a:endParaRPr lang="zh-CN" altLang="en-US" sz="6000" b="1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5191539" y="1477652"/>
              <a:ext cx="1818861" cy="4002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accent6">
                      <a:lumMod val="50000"/>
                    </a:schemeClr>
                  </a:solidFill>
                  <a:cs typeface="+mn-ea"/>
                  <a:sym typeface="+mn-lt"/>
                </a:rPr>
                <a:t> CONTENTS </a:t>
              </a:r>
              <a:endParaRPr lang="zh-CN" altLang="en-US" sz="2000" dirty="0">
                <a:solidFill>
                  <a:schemeClr val="accent6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3614001" y="1480707"/>
            <a:ext cx="4989398" cy="4048986"/>
            <a:chOff x="3601933" y="1764870"/>
            <a:chExt cx="4989398" cy="4048986"/>
          </a:xfrm>
        </p:grpSpPr>
        <p:sp>
          <p:nvSpPr>
            <p:cNvPr id="30" name="圆角矩形 44"/>
            <p:cNvSpPr/>
            <p:nvPr/>
          </p:nvSpPr>
          <p:spPr>
            <a:xfrm rot="18900000">
              <a:off x="4629680" y="2074821"/>
              <a:ext cx="1909664" cy="631414"/>
            </a:xfrm>
            <a:prstGeom prst="roundRect">
              <a:avLst>
                <a:gd name="adj" fmla="val 50000"/>
              </a:avLst>
            </a:prstGeom>
            <a:solidFill>
              <a:srgbClr val="1F497D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 flipH="1">
              <a:off x="4883546" y="2569037"/>
              <a:ext cx="528842" cy="52910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 rot="18900000">
              <a:off x="5000669" y="2599815"/>
              <a:ext cx="309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3A6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33" name="KSO_Shape"/>
            <p:cNvSpPr/>
            <p:nvPr/>
          </p:nvSpPr>
          <p:spPr bwMode="auto">
            <a:xfrm>
              <a:off x="5902490" y="1764870"/>
              <a:ext cx="308317" cy="296644"/>
            </a:xfrm>
            <a:custGeom>
              <a:avLst/>
              <a:gdLst/>
              <a:ahLst/>
              <a:cxnLst/>
              <a:rect l="0" t="0" r="r" b="b"/>
              <a:pathLst>
                <a:path w="2217738" h="2133600">
                  <a:moveTo>
                    <a:pt x="264726" y="2054225"/>
                  </a:moveTo>
                  <a:lnTo>
                    <a:pt x="1954996" y="2054225"/>
                  </a:lnTo>
                  <a:lnTo>
                    <a:pt x="1960156" y="2054622"/>
                  </a:lnTo>
                  <a:lnTo>
                    <a:pt x="1964920" y="2055019"/>
                  </a:lnTo>
                  <a:lnTo>
                    <a:pt x="1969286" y="2056210"/>
                  </a:lnTo>
                  <a:lnTo>
                    <a:pt x="1973653" y="2057400"/>
                  </a:lnTo>
                  <a:lnTo>
                    <a:pt x="1978019" y="2058988"/>
                  </a:lnTo>
                  <a:lnTo>
                    <a:pt x="1981989" y="2061369"/>
                  </a:lnTo>
                  <a:lnTo>
                    <a:pt x="1985959" y="2063353"/>
                  </a:lnTo>
                  <a:lnTo>
                    <a:pt x="1989134" y="2066131"/>
                  </a:lnTo>
                  <a:lnTo>
                    <a:pt x="1992310" y="2068910"/>
                  </a:lnTo>
                  <a:lnTo>
                    <a:pt x="1995089" y="2071688"/>
                  </a:lnTo>
                  <a:lnTo>
                    <a:pt x="1997470" y="2074863"/>
                  </a:lnTo>
                  <a:lnTo>
                    <a:pt x="1999455" y="2078435"/>
                  </a:lnTo>
                  <a:lnTo>
                    <a:pt x="2001440" y="2082403"/>
                  </a:lnTo>
                  <a:lnTo>
                    <a:pt x="2002631" y="2085975"/>
                  </a:lnTo>
                  <a:lnTo>
                    <a:pt x="2003028" y="2089944"/>
                  </a:lnTo>
                  <a:lnTo>
                    <a:pt x="2003425" y="2093913"/>
                  </a:lnTo>
                  <a:lnTo>
                    <a:pt x="2003028" y="2098278"/>
                  </a:lnTo>
                  <a:lnTo>
                    <a:pt x="2002631" y="2101850"/>
                  </a:lnTo>
                  <a:lnTo>
                    <a:pt x="2001440" y="2105819"/>
                  </a:lnTo>
                  <a:lnTo>
                    <a:pt x="1999455" y="2108994"/>
                  </a:lnTo>
                  <a:lnTo>
                    <a:pt x="1997470" y="2112566"/>
                  </a:lnTo>
                  <a:lnTo>
                    <a:pt x="1995089" y="2116138"/>
                  </a:lnTo>
                  <a:lnTo>
                    <a:pt x="1992310" y="2119313"/>
                  </a:lnTo>
                  <a:lnTo>
                    <a:pt x="1989134" y="2122091"/>
                  </a:lnTo>
                  <a:lnTo>
                    <a:pt x="1985959" y="2124472"/>
                  </a:lnTo>
                  <a:lnTo>
                    <a:pt x="1981989" y="2126853"/>
                  </a:lnTo>
                  <a:lnTo>
                    <a:pt x="1978019" y="2128838"/>
                  </a:lnTo>
                  <a:lnTo>
                    <a:pt x="1973653" y="2130822"/>
                  </a:lnTo>
                  <a:lnTo>
                    <a:pt x="1969286" y="2132013"/>
                  </a:lnTo>
                  <a:lnTo>
                    <a:pt x="1964920" y="2132806"/>
                  </a:lnTo>
                  <a:lnTo>
                    <a:pt x="1960156" y="2133203"/>
                  </a:lnTo>
                  <a:lnTo>
                    <a:pt x="1954996" y="2133600"/>
                  </a:lnTo>
                  <a:lnTo>
                    <a:pt x="264726" y="2133600"/>
                  </a:lnTo>
                  <a:lnTo>
                    <a:pt x="259566" y="2133203"/>
                  </a:lnTo>
                  <a:lnTo>
                    <a:pt x="254802" y="2132806"/>
                  </a:lnTo>
                  <a:lnTo>
                    <a:pt x="250436" y="2132013"/>
                  </a:lnTo>
                  <a:lnTo>
                    <a:pt x="246069" y="2130822"/>
                  </a:lnTo>
                  <a:lnTo>
                    <a:pt x="241306" y="2128838"/>
                  </a:lnTo>
                  <a:lnTo>
                    <a:pt x="237733" y="2126853"/>
                  </a:lnTo>
                  <a:lnTo>
                    <a:pt x="233763" y="2124472"/>
                  </a:lnTo>
                  <a:lnTo>
                    <a:pt x="230588" y="2122091"/>
                  </a:lnTo>
                  <a:lnTo>
                    <a:pt x="227015" y="2119313"/>
                  </a:lnTo>
                  <a:lnTo>
                    <a:pt x="224236" y="2116138"/>
                  </a:lnTo>
                  <a:lnTo>
                    <a:pt x="222251" y="2112566"/>
                  </a:lnTo>
                  <a:lnTo>
                    <a:pt x="219870" y="2108994"/>
                  </a:lnTo>
                  <a:lnTo>
                    <a:pt x="218282" y="2105819"/>
                  </a:lnTo>
                  <a:lnTo>
                    <a:pt x="217091" y="2101850"/>
                  </a:lnTo>
                  <a:lnTo>
                    <a:pt x="216297" y="2098278"/>
                  </a:lnTo>
                  <a:lnTo>
                    <a:pt x="215900" y="2093913"/>
                  </a:lnTo>
                  <a:lnTo>
                    <a:pt x="216297" y="2089944"/>
                  </a:lnTo>
                  <a:lnTo>
                    <a:pt x="217091" y="2085975"/>
                  </a:lnTo>
                  <a:lnTo>
                    <a:pt x="218282" y="2082403"/>
                  </a:lnTo>
                  <a:lnTo>
                    <a:pt x="219870" y="2078435"/>
                  </a:lnTo>
                  <a:lnTo>
                    <a:pt x="222251" y="2074863"/>
                  </a:lnTo>
                  <a:lnTo>
                    <a:pt x="224236" y="2071688"/>
                  </a:lnTo>
                  <a:lnTo>
                    <a:pt x="227015" y="2068910"/>
                  </a:lnTo>
                  <a:lnTo>
                    <a:pt x="230588" y="2066131"/>
                  </a:lnTo>
                  <a:lnTo>
                    <a:pt x="233763" y="2063353"/>
                  </a:lnTo>
                  <a:lnTo>
                    <a:pt x="237733" y="2061369"/>
                  </a:lnTo>
                  <a:lnTo>
                    <a:pt x="241306" y="2058988"/>
                  </a:lnTo>
                  <a:lnTo>
                    <a:pt x="246069" y="2057400"/>
                  </a:lnTo>
                  <a:lnTo>
                    <a:pt x="250436" y="2056210"/>
                  </a:lnTo>
                  <a:lnTo>
                    <a:pt x="254802" y="2055019"/>
                  </a:lnTo>
                  <a:lnTo>
                    <a:pt x="259566" y="2054622"/>
                  </a:lnTo>
                  <a:lnTo>
                    <a:pt x="264726" y="2054225"/>
                  </a:lnTo>
                  <a:close/>
                  <a:moveTo>
                    <a:pt x="259566" y="1952625"/>
                  </a:moveTo>
                  <a:lnTo>
                    <a:pt x="264726" y="1952625"/>
                  </a:lnTo>
                  <a:lnTo>
                    <a:pt x="1954996" y="1952625"/>
                  </a:lnTo>
                  <a:lnTo>
                    <a:pt x="1960156" y="1952625"/>
                  </a:lnTo>
                  <a:lnTo>
                    <a:pt x="1964920" y="1953423"/>
                  </a:lnTo>
                  <a:lnTo>
                    <a:pt x="1969286" y="1954220"/>
                  </a:lnTo>
                  <a:lnTo>
                    <a:pt x="1973653" y="1955417"/>
                  </a:lnTo>
                  <a:lnTo>
                    <a:pt x="1978019" y="1957411"/>
                  </a:lnTo>
                  <a:lnTo>
                    <a:pt x="1981989" y="1959007"/>
                  </a:lnTo>
                  <a:lnTo>
                    <a:pt x="1985959" y="1961799"/>
                  </a:lnTo>
                  <a:lnTo>
                    <a:pt x="1989134" y="1963793"/>
                  </a:lnTo>
                  <a:lnTo>
                    <a:pt x="1992310" y="1966984"/>
                  </a:lnTo>
                  <a:lnTo>
                    <a:pt x="1995089" y="1970175"/>
                  </a:lnTo>
                  <a:lnTo>
                    <a:pt x="1997470" y="1973366"/>
                  </a:lnTo>
                  <a:lnTo>
                    <a:pt x="1999455" y="1976956"/>
                  </a:lnTo>
                  <a:lnTo>
                    <a:pt x="2001440" y="1980147"/>
                  </a:lnTo>
                  <a:lnTo>
                    <a:pt x="2002631" y="1984136"/>
                  </a:lnTo>
                  <a:lnTo>
                    <a:pt x="2003028" y="1988124"/>
                  </a:lnTo>
                  <a:lnTo>
                    <a:pt x="2003425" y="1992113"/>
                  </a:lnTo>
                  <a:lnTo>
                    <a:pt x="2003028" y="1996501"/>
                  </a:lnTo>
                  <a:lnTo>
                    <a:pt x="2002631" y="2000489"/>
                  </a:lnTo>
                  <a:lnTo>
                    <a:pt x="2001440" y="2004079"/>
                  </a:lnTo>
                  <a:lnTo>
                    <a:pt x="1999455" y="2007669"/>
                  </a:lnTo>
                  <a:lnTo>
                    <a:pt x="1997470" y="2011259"/>
                  </a:lnTo>
                  <a:lnTo>
                    <a:pt x="1995089" y="2014848"/>
                  </a:lnTo>
                  <a:lnTo>
                    <a:pt x="1992310" y="2017641"/>
                  </a:lnTo>
                  <a:lnTo>
                    <a:pt x="1989134" y="2020433"/>
                  </a:lnTo>
                  <a:lnTo>
                    <a:pt x="1985959" y="2023225"/>
                  </a:lnTo>
                  <a:lnTo>
                    <a:pt x="1981989" y="2025219"/>
                  </a:lnTo>
                  <a:lnTo>
                    <a:pt x="1978019" y="2027612"/>
                  </a:lnTo>
                  <a:lnTo>
                    <a:pt x="1973653" y="2028809"/>
                  </a:lnTo>
                  <a:lnTo>
                    <a:pt x="1969286" y="2030006"/>
                  </a:lnTo>
                  <a:lnTo>
                    <a:pt x="1964920" y="2031601"/>
                  </a:lnTo>
                  <a:lnTo>
                    <a:pt x="1960156" y="2032000"/>
                  </a:lnTo>
                  <a:lnTo>
                    <a:pt x="1954996" y="2032000"/>
                  </a:lnTo>
                  <a:lnTo>
                    <a:pt x="264726" y="2032000"/>
                  </a:lnTo>
                  <a:lnTo>
                    <a:pt x="259566" y="2032000"/>
                  </a:lnTo>
                  <a:lnTo>
                    <a:pt x="254802" y="2031601"/>
                  </a:lnTo>
                  <a:lnTo>
                    <a:pt x="250436" y="2030006"/>
                  </a:lnTo>
                  <a:lnTo>
                    <a:pt x="246069" y="2028809"/>
                  </a:lnTo>
                  <a:lnTo>
                    <a:pt x="241306" y="2027612"/>
                  </a:lnTo>
                  <a:lnTo>
                    <a:pt x="237733" y="2025219"/>
                  </a:lnTo>
                  <a:lnTo>
                    <a:pt x="233763" y="2023225"/>
                  </a:lnTo>
                  <a:lnTo>
                    <a:pt x="230588" y="2020433"/>
                  </a:lnTo>
                  <a:lnTo>
                    <a:pt x="227015" y="2017641"/>
                  </a:lnTo>
                  <a:lnTo>
                    <a:pt x="224236" y="2014848"/>
                  </a:lnTo>
                  <a:lnTo>
                    <a:pt x="222251" y="2011259"/>
                  </a:lnTo>
                  <a:lnTo>
                    <a:pt x="219870" y="2007669"/>
                  </a:lnTo>
                  <a:lnTo>
                    <a:pt x="218282" y="2004079"/>
                  </a:lnTo>
                  <a:lnTo>
                    <a:pt x="217091" y="2000489"/>
                  </a:lnTo>
                  <a:lnTo>
                    <a:pt x="216297" y="1996501"/>
                  </a:lnTo>
                  <a:lnTo>
                    <a:pt x="215900" y="1992113"/>
                  </a:lnTo>
                  <a:lnTo>
                    <a:pt x="216297" y="1988124"/>
                  </a:lnTo>
                  <a:lnTo>
                    <a:pt x="217091" y="1984136"/>
                  </a:lnTo>
                  <a:lnTo>
                    <a:pt x="218282" y="1980147"/>
                  </a:lnTo>
                  <a:lnTo>
                    <a:pt x="219870" y="1976956"/>
                  </a:lnTo>
                  <a:lnTo>
                    <a:pt x="222251" y="1973366"/>
                  </a:lnTo>
                  <a:lnTo>
                    <a:pt x="224236" y="1970175"/>
                  </a:lnTo>
                  <a:lnTo>
                    <a:pt x="227015" y="1966984"/>
                  </a:lnTo>
                  <a:lnTo>
                    <a:pt x="230588" y="1963793"/>
                  </a:lnTo>
                  <a:lnTo>
                    <a:pt x="233763" y="1961799"/>
                  </a:lnTo>
                  <a:lnTo>
                    <a:pt x="237733" y="1959007"/>
                  </a:lnTo>
                  <a:lnTo>
                    <a:pt x="241306" y="1957411"/>
                  </a:lnTo>
                  <a:lnTo>
                    <a:pt x="246069" y="1955417"/>
                  </a:lnTo>
                  <a:lnTo>
                    <a:pt x="250436" y="1954220"/>
                  </a:lnTo>
                  <a:lnTo>
                    <a:pt x="254802" y="1953423"/>
                  </a:lnTo>
                  <a:lnTo>
                    <a:pt x="259566" y="1952625"/>
                  </a:lnTo>
                  <a:close/>
                  <a:moveTo>
                    <a:pt x="259566" y="1851025"/>
                  </a:moveTo>
                  <a:lnTo>
                    <a:pt x="264726" y="1851025"/>
                  </a:lnTo>
                  <a:lnTo>
                    <a:pt x="1954996" y="1851025"/>
                  </a:lnTo>
                  <a:lnTo>
                    <a:pt x="1960156" y="1851025"/>
                  </a:lnTo>
                  <a:lnTo>
                    <a:pt x="1964920" y="1851823"/>
                  </a:lnTo>
                  <a:lnTo>
                    <a:pt x="1969286" y="1853019"/>
                  </a:lnTo>
                  <a:lnTo>
                    <a:pt x="1973653" y="1854216"/>
                  </a:lnTo>
                  <a:lnTo>
                    <a:pt x="1978019" y="1855811"/>
                  </a:lnTo>
                  <a:lnTo>
                    <a:pt x="1981989" y="1857806"/>
                  </a:lnTo>
                  <a:lnTo>
                    <a:pt x="1985959" y="1860199"/>
                  </a:lnTo>
                  <a:lnTo>
                    <a:pt x="1989134" y="1862592"/>
                  </a:lnTo>
                  <a:lnTo>
                    <a:pt x="1992310" y="1865783"/>
                  </a:lnTo>
                  <a:lnTo>
                    <a:pt x="1995089" y="1868575"/>
                  </a:lnTo>
                  <a:lnTo>
                    <a:pt x="1997470" y="1871766"/>
                  </a:lnTo>
                  <a:lnTo>
                    <a:pt x="1999455" y="1875356"/>
                  </a:lnTo>
                  <a:lnTo>
                    <a:pt x="2001440" y="1878946"/>
                  </a:lnTo>
                  <a:lnTo>
                    <a:pt x="2002631" y="1882934"/>
                  </a:lnTo>
                  <a:lnTo>
                    <a:pt x="2003028" y="1886923"/>
                  </a:lnTo>
                  <a:lnTo>
                    <a:pt x="2003425" y="1890912"/>
                  </a:lnTo>
                  <a:lnTo>
                    <a:pt x="2003028" y="1895299"/>
                  </a:lnTo>
                  <a:lnTo>
                    <a:pt x="2002631" y="1898889"/>
                  </a:lnTo>
                  <a:lnTo>
                    <a:pt x="2001440" y="1902878"/>
                  </a:lnTo>
                  <a:lnTo>
                    <a:pt x="1999455" y="1906069"/>
                  </a:lnTo>
                  <a:lnTo>
                    <a:pt x="1997470" y="1909659"/>
                  </a:lnTo>
                  <a:lnTo>
                    <a:pt x="1995089" y="1913248"/>
                  </a:lnTo>
                  <a:lnTo>
                    <a:pt x="1992310" y="1916439"/>
                  </a:lnTo>
                  <a:lnTo>
                    <a:pt x="1989134" y="1918833"/>
                  </a:lnTo>
                  <a:lnTo>
                    <a:pt x="1985959" y="1921625"/>
                  </a:lnTo>
                  <a:lnTo>
                    <a:pt x="1981989" y="1924018"/>
                  </a:lnTo>
                  <a:lnTo>
                    <a:pt x="1978019" y="1926012"/>
                  </a:lnTo>
                  <a:lnTo>
                    <a:pt x="1973653" y="1927209"/>
                  </a:lnTo>
                  <a:lnTo>
                    <a:pt x="1969286" y="1928804"/>
                  </a:lnTo>
                  <a:lnTo>
                    <a:pt x="1964920" y="1930001"/>
                  </a:lnTo>
                  <a:lnTo>
                    <a:pt x="1960156" y="1930400"/>
                  </a:lnTo>
                  <a:lnTo>
                    <a:pt x="1954996" y="1930400"/>
                  </a:lnTo>
                  <a:lnTo>
                    <a:pt x="264726" y="1930400"/>
                  </a:lnTo>
                  <a:lnTo>
                    <a:pt x="259566" y="1930400"/>
                  </a:lnTo>
                  <a:lnTo>
                    <a:pt x="254802" y="1930001"/>
                  </a:lnTo>
                  <a:lnTo>
                    <a:pt x="250436" y="1928804"/>
                  </a:lnTo>
                  <a:lnTo>
                    <a:pt x="246069" y="1927209"/>
                  </a:lnTo>
                  <a:lnTo>
                    <a:pt x="241306" y="1926012"/>
                  </a:lnTo>
                  <a:lnTo>
                    <a:pt x="237733" y="1924018"/>
                  </a:lnTo>
                  <a:lnTo>
                    <a:pt x="233763" y="1921625"/>
                  </a:lnTo>
                  <a:lnTo>
                    <a:pt x="230588" y="1918833"/>
                  </a:lnTo>
                  <a:lnTo>
                    <a:pt x="227015" y="1916439"/>
                  </a:lnTo>
                  <a:lnTo>
                    <a:pt x="224236" y="1913248"/>
                  </a:lnTo>
                  <a:lnTo>
                    <a:pt x="222251" y="1909659"/>
                  </a:lnTo>
                  <a:lnTo>
                    <a:pt x="219870" y="1906069"/>
                  </a:lnTo>
                  <a:lnTo>
                    <a:pt x="218282" y="1902878"/>
                  </a:lnTo>
                  <a:lnTo>
                    <a:pt x="217091" y="1898889"/>
                  </a:lnTo>
                  <a:lnTo>
                    <a:pt x="216297" y="1895299"/>
                  </a:lnTo>
                  <a:lnTo>
                    <a:pt x="215900" y="1890912"/>
                  </a:lnTo>
                  <a:lnTo>
                    <a:pt x="216297" y="1886923"/>
                  </a:lnTo>
                  <a:lnTo>
                    <a:pt x="217091" y="1882934"/>
                  </a:lnTo>
                  <a:lnTo>
                    <a:pt x="218282" y="1878946"/>
                  </a:lnTo>
                  <a:lnTo>
                    <a:pt x="219870" y="1875356"/>
                  </a:lnTo>
                  <a:lnTo>
                    <a:pt x="222251" y="1871766"/>
                  </a:lnTo>
                  <a:lnTo>
                    <a:pt x="224236" y="1868575"/>
                  </a:lnTo>
                  <a:lnTo>
                    <a:pt x="227015" y="1865783"/>
                  </a:lnTo>
                  <a:lnTo>
                    <a:pt x="230588" y="1862592"/>
                  </a:lnTo>
                  <a:lnTo>
                    <a:pt x="233763" y="1860199"/>
                  </a:lnTo>
                  <a:lnTo>
                    <a:pt x="237733" y="1857806"/>
                  </a:lnTo>
                  <a:lnTo>
                    <a:pt x="241306" y="1855811"/>
                  </a:lnTo>
                  <a:lnTo>
                    <a:pt x="246069" y="1854216"/>
                  </a:lnTo>
                  <a:lnTo>
                    <a:pt x="250436" y="1853019"/>
                  </a:lnTo>
                  <a:lnTo>
                    <a:pt x="254802" y="1851823"/>
                  </a:lnTo>
                  <a:lnTo>
                    <a:pt x="259566" y="1851025"/>
                  </a:lnTo>
                  <a:close/>
                  <a:moveTo>
                    <a:pt x="558571" y="627063"/>
                  </a:moveTo>
                  <a:lnTo>
                    <a:pt x="563363" y="627063"/>
                  </a:lnTo>
                  <a:lnTo>
                    <a:pt x="568555" y="627063"/>
                  </a:lnTo>
                  <a:lnTo>
                    <a:pt x="573348" y="627461"/>
                  </a:lnTo>
                  <a:lnTo>
                    <a:pt x="578140" y="627858"/>
                  </a:lnTo>
                  <a:lnTo>
                    <a:pt x="582932" y="629449"/>
                  </a:lnTo>
                  <a:lnTo>
                    <a:pt x="591719" y="631835"/>
                  </a:lnTo>
                  <a:lnTo>
                    <a:pt x="600505" y="635413"/>
                  </a:lnTo>
                  <a:lnTo>
                    <a:pt x="608892" y="639787"/>
                  </a:lnTo>
                  <a:lnTo>
                    <a:pt x="616879" y="645354"/>
                  </a:lnTo>
                  <a:lnTo>
                    <a:pt x="624068" y="651318"/>
                  </a:lnTo>
                  <a:lnTo>
                    <a:pt x="631256" y="658475"/>
                  </a:lnTo>
                  <a:lnTo>
                    <a:pt x="637247" y="666030"/>
                  </a:lnTo>
                  <a:lnTo>
                    <a:pt x="642439" y="673584"/>
                  </a:lnTo>
                  <a:lnTo>
                    <a:pt x="647631" y="682730"/>
                  </a:lnTo>
                  <a:lnTo>
                    <a:pt x="651624" y="692272"/>
                  </a:lnTo>
                  <a:lnTo>
                    <a:pt x="654420" y="701815"/>
                  </a:lnTo>
                  <a:lnTo>
                    <a:pt x="656816" y="712153"/>
                  </a:lnTo>
                  <a:lnTo>
                    <a:pt x="658414" y="722491"/>
                  </a:lnTo>
                  <a:lnTo>
                    <a:pt x="658813" y="733625"/>
                  </a:lnTo>
                  <a:lnTo>
                    <a:pt x="658414" y="743962"/>
                  </a:lnTo>
                  <a:lnTo>
                    <a:pt x="656816" y="754698"/>
                  </a:lnTo>
                  <a:lnTo>
                    <a:pt x="654420" y="765036"/>
                  </a:lnTo>
                  <a:lnTo>
                    <a:pt x="651624" y="774976"/>
                  </a:lnTo>
                  <a:lnTo>
                    <a:pt x="647631" y="784122"/>
                  </a:lnTo>
                  <a:lnTo>
                    <a:pt x="642439" y="792869"/>
                  </a:lnTo>
                  <a:lnTo>
                    <a:pt x="637247" y="801219"/>
                  </a:lnTo>
                  <a:lnTo>
                    <a:pt x="631256" y="808774"/>
                  </a:lnTo>
                  <a:lnTo>
                    <a:pt x="624068" y="815533"/>
                  </a:lnTo>
                  <a:lnTo>
                    <a:pt x="616879" y="821498"/>
                  </a:lnTo>
                  <a:lnTo>
                    <a:pt x="608892" y="826667"/>
                  </a:lnTo>
                  <a:lnTo>
                    <a:pt x="600505" y="831438"/>
                  </a:lnTo>
                  <a:lnTo>
                    <a:pt x="591719" y="835017"/>
                  </a:lnTo>
                  <a:lnTo>
                    <a:pt x="582932" y="837800"/>
                  </a:lnTo>
                  <a:lnTo>
                    <a:pt x="578140" y="838595"/>
                  </a:lnTo>
                  <a:lnTo>
                    <a:pt x="573348" y="838993"/>
                  </a:lnTo>
                  <a:lnTo>
                    <a:pt x="568555" y="839390"/>
                  </a:lnTo>
                  <a:lnTo>
                    <a:pt x="563363" y="839788"/>
                  </a:lnTo>
                  <a:lnTo>
                    <a:pt x="558571" y="839390"/>
                  </a:lnTo>
                  <a:lnTo>
                    <a:pt x="553778" y="838993"/>
                  </a:lnTo>
                  <a:lnTo>
                    <a:pt x="548986" y="838595"/>
                  </a:lnTo>
                  <a:lnTo>
                    <a:pt x="544593" y="837800"/>
                  </a:lnTo>
                  <a:lnTo>
                    <a:pt x="535407" y="835017"/>
                  </a:lnTo>
                  <a:lnTo>
                    <a:pt x="526621" y="831438"/>
                  </a:lnTo>
                  <a:lnTo>
                    <a:pt x="518234" y="826667"/>
                  </a:lnTo>
                  <a:lnTo>
                    <a:pt x="510646" y="821498"/>
                  </a:lnTo>
                  <a:lnTo>
                    <a:pt x="503058" y="815533"/>
                  </a:lnTo>
                  <a:lnTo>
                    <a:pt x="496269" y="808774"/>
                  </a:lnTo>
                  <a:lnTo>
                    <a:pt x="492126" y="803549"/>
                  </a:lnTo>
                  <a:lnTo>
                    <a:pt x="492126" y="1749822"/>
                  </a:lnTo>
                  <a:lnTo>
                    <a:pt x="491728" y="1754982"/>
                  </a:lnTo>
                  <a:lnTo>
                    <a:pt x="491331" y="1760141"/>
                  </a:lnTo>
                  <a:lnTo>
                    <a:pt x="490138" y="1764904"/>
                  </a:lnTo>
                  <a:lnTo>
                    <a:pt x="488548" y="1769666"/>
                  </a:lnTo>
                  <a:lnTo>
                    <a:pt x="486957" y="1774825"/>
                  </a:lnTo>
                  <a:lnTo>
                    <a:pt x="484174" y="1778794"/>
                  </a:lnTo>
                  <a:lnTo>
                    <a:pt x="482186" y="1783160"/>
                  </a:lnTo>
                  <a:lnTo>
                    <a:pt x="479006" y="1786732"/>
                  </a:lnTo>
                  <a:lnTo>
                    <a:pt x="475825" y="1789907"/>
                  </a:lnTo>
                  <a:lnTo>
                    <a:pt x="472246" y="1793082"/>
                  </a:lnTo>
                  <a:lnTo>
                    <a:pt x="468271" y="1795860"/>
                  </a:lnTo>
                  <a:lnTo>
                    <a:pt x="464295" y="1797844"/>
                  </a:lnTo>
                  <a:lnTo>
                    <a:pt x="460716" y="1799828"/>
                  </a:lnTo>
                  <a:lnTo>
                    <a:pt x="455945" y="1801019"/>
                  </a:lnTo>
                  <a:lnTo>
                    <a:pt x="451572" y="1801416"/>
                  </a:lnTo>
                  <a:lnTo>
                    <a:pt x="446801" y="1801813"/>
                  </a:lnTo>
                  <a:lnTo>
                    <a:pt x="316391" y="1801813"/>
                  </a:lnTo>
                  <a:lnTo>
                    <a:pt x="312017" y="1801416"/>
                  </a:lnTo>
                  <a:lnTo>
                    <a:pt x="307644" y="1801019"/>
                  </a:lnTo>
                  <a:lnTo>
                    <a:pt x="303270" y="1799828"/>
                  </a:lnTo>
                  <a:lnTo>
                    <a:pt x="298499" y="1797844"/>
                  </a:lnTo>
                  <a:lnTo>
                    <a:pt x="294921" y="1795860"/>
                  </a:lnTo>
                  <a:lnTo>
                    <a:pt x="291343" y="1793082"/>
                  </a:lnTo>
                  <a:lnTo>
                    <a:pt x="287764" y="1789907"/>
                  </a:lnTo>
                  <a:lnTo>
                    <a:pt x="284584" y="1786732"/>
                  </a:lnTo>
                  <a:lnTo>
                    <a:pt x="281403" y="1783160"/>
                  </a:lnTo>
                  <a:lnTo>
                    <a:pt x="279017" y="1778794"/>
                  </a:lnTo>
                  <a:lnTo>
                    <a:pt x="276632" y="1774825"/>
                  </a:lnTo>
                  <a:lnTo>
                    <a:pt x="275041" y="1769666"/>
                  </a:lnTo>
                  <a:lnTo>
                    <a:pt x="273053" y="1764904"/>
                  </a:lnTo>
                  <a:lnTo>
                    <a:pt x="272258" y="1760141"/>
                  </a:lnTo>
                  <a:lnTo>
                    <a:pt x="271463" y="1754982"/>
                  </a:lnTo>
                  <a:lnTo>
                    <a:pt x="271463" y="1749822"/>
                  </a:lnTo>
                  <a:lnTo>
                    <a:pt x="271463" y="803989"/>
                  </a:lnTo>
                  <a:lnTo>
                    <a:pt x="267660" y="808774"/>
                  </a:lnTo>
                  <a:lnTo>
                    <a:pt x="260857" y="815533"/>
                  </a:lnTo>
                  <a:lnTo>
                    <a:pt x="253253" y="821498"/>
                  </a:lnTo>
                  <a:lnTo>
                    <a:pt x="245249" y="826667"/>
                  </a:lnTo>
                  <a:lnTo>
                    <a:pt x="237645" y="831438"/>
                  </a:lnTo>
                  <a:lnTo>
                    <a:pt x="228440" y="835017"/>
                  </a:lnTo>
                  <a:lnTo>
                    <a:pt x="219235" y="837800"/>
                  </a:lnTo>
                  <a:lnTo>
                    <a:pt x="214433" y="838595"/>
                  </a:lnTo>
                  <a:lnTo>
                    <a:pt x="210030" y="838993"/>
                  </a:lnTo>
                  <a:lnTo>
                    <a:pt x="205228" y="839390"/>
                  </a:lnTo>
                  <a:lnTo>
                    <a:pt x="200425" y="839788"/>
                  </a:lnTo>
                  <a:lnTo>
                    <a:pt x="195222" y="839390"/>
                  </a:lnTo>
                  <a:lnTo>
                    <a:pt x="190420" y="838993"/>
                  </a:lnTo>
                  <a:lnTo>
                    <a:pt x="185617" y="838595"/>
                  </a:lnTo>
                  <a:lnTo>
                    <a:pt x="180815" y="837800"/>
                  </a:lnTo>
                  <a:lnTo>
                    <a:pt x="171610" y="835017"/>
                  </a:lnTo>
                  <a:lnTo>
                    <a:pt x="163206" y="831438"/>
                  </a:lnTo>
                  <a:lnTo>
                    <a:pt x="154801" y="826667"/>
                  </a:lnTo>
                  <a:lnTo>
                    <a:pt x="146797" y="821498"/>
                  </a:lnTo>
                  <a:lnTo>
                    <a:pt x="139193" y="815533"/>
                  </a:lnTo>
                  <a:lnTo>
                    <a:pt x="132389" y="808774"/>
                  </a:lnTo>
                  <a:lnTo>
                    <a:pt x="126386" y="801219"/>
                  </a:lnTo>
                  <a:lnTo>
                    <a:pt x="121184" y="792869"/>
                  </a:lnTo>
                  <a:lnTo>
                    <a:pt x="115981" y="784122"/>
                  </a:lnTo>
                  <a:lnTo>
                    <a:pt x="112379" y="774976"/>
                  </a:lnTo>
                  <a:lnTo>
                    <a:pt x="109177" y="765036"/>
                  </a:lnTo>
                  <a:lnTo>
                    <a:pt x="106376" y="754698"/>
                  </a:lnTo>
                  <a:lnTo>
                    <a:pt x="105175" y="743962"/>
                  </a:lnTo>
                  <a:lnTo>
                    <a:pt x="104775" y="733625"/>
                  </a:lnTo>
                  <a:lnTo>
                    <a:pt x="105175" y="722491"/>
                  </a:lnTo>
                  <a:lnTo>
                    <a:pt x="106376" y="712153"/>
                  </a:lnTo>
                  <a:lnTo>
                    <a:pt x="109177" y="701815"/>
                  </a:lnTo>
                  <a:lnTo>
                    <a:pt x="112379" y="692273"/>
                  </a:lnTo>
                  <a:lnTo>
                    <a:pt x="115981" y="682730"/>
                  </a:lnTo>
                  <a:lnTo>
                    <a:pt x="121184" y="673585"/>
                  </a:lnTo>
                  <a:lnTo>
                    <a:pt x="126386" y="666030"/>
                  </a:lnTo>
                  <a:lnTo>
                    <a:pt x="132389" y="658475"/>
                  </a:lnTo>
                  <a:lnTo>
                    <a:pt x="139193" y="651318"/>
                  </a:lnTo>
                  <a:lnTo>
                    <a:pt x="146797" y="645354"/>
                  </a:lnTo>
                  <a:lnTo>
                    <a:pt x="154801" y="639787"/>
                  </a:lnTo>
                  <a:lnTo>
                    <a:pt x="163206" y="635413"/>
                  </a:lnTo>
                  <a:lnTo>
                    <a:pt x="171610" y="631835"/>
                  </a:lnTo>
                  <a:lnTo>
                    <a:pt x="180815" y="629449"/>
                  </a:lnTo>
                  <a:lnTo>
                    <a:pt x="185617" y="627859"/>
                  </a:lnTo>
                  <a:lnTo>
                    <a:pt x="190420" y="627461"/>
                  </a:lnTo>
                  <a:lnTo>
                    <a:pt x="195222" y="627063"/>
                  </a:lnTo>
                  <a:lnTo>
                    <a:pt x="197222" y="627063"/>
                  </a:lnTo>
                  <a:lnTo>
                    <a:pt x="200394" y="627063"/>
                  </a:lnTo>
                  <a:lnTo>
                    <a:pt x="200425" y="627063"/>
                  </a:lnTo>
                  <a:lnTo>
                    <a:pt x="205228" y="627063"/>
                  </a:lnTo>
                  <a:lnTo>
                    <a:pt x="558570" y="627063"/>
                  </a:lnTo>
                  <a:lnTo>
                    <a:pt x="558571" y="627063"/>
                  </a:lnTo>
                  <a:close/>
                  <a:moveTo>
                    <a:pt x="922944" y="627063"/>
                  </a:moveTo>
                  <a:lnTo>
                    <a:pt x="927696" y="627063"/>
                  </a:lnTo>
                  <a:lnTo>
                    <a:pt x="932449" y="627063"/>
                  </a:lnTo>
                  <a:lnTo>
                    <a:pt x="932450" y="627063"/>
                  </a:lnTo>
                  <a:lnTo>
                    <a:pt x="1286688" y="627063"/>
                  </a:lnTo>
                  <a:lnTo>
                    <a:pt x="1286689" y="627063"/>
                  </a:lnTo>
                  <a:lnTo>
                    <a:pt x="1291432" y="627063"/>
                  </a:lnTo>
                  <a:lnTo>
                    <a:pt x="1296174" y="627063"/>
                  </a:lnTo>
                  <a:lnTo>
                    <a:pt x="1300917" y="627461"/>
                  </a:lnTo>
                  <a:lnTo>
                    <a:pt x="1306054" y="627858"/>
                  </a:lnTo>
                  <a:lnTo>
                    <a:pt x="1310402" y="629449"/>
                  </a:lnTo>
                  <a:lnTo>
                    <a:pt x="1319492" y="631835"/>
                  </a:lnTo>
                  <a:lnTo>
                    <a:pt x="1328187" y="635413"/>
                  </a:lnTo>
                  <a:lnTo>
                    <a:pt x="1336486" y="639787"/>
                  </a:lnTo>
                  <a:lnTo>
                    <a:pt x="1343995" y="645353"/>
                  </a:lnTo>
                  <a:lnTo>
                    <a:pt x="1351504" y="651318"/>
                  </a:lnTo>
                  <a:lnTo>
                    <a:pt x="1357828" y="658475"/>
                  </a:lnTo>
                  <a:lnTo>
                    <a:pt x="1364151" y="666030"/>
                  </a:lnTo>
                  <a:lnTo>
                    <a:pt x="1369684" y="673584"/>
                  </a:lnTo>
                  <a:lnTo>
                    <a:pt x="1374427" y="682729"/>
                  </a:lnTo>
                  <a:lnTo>
                    <a:pt x="1378379" y="692272"/>
                  </a:lnTo>
                  <a:lnTo>
                    <a:pt x="1381541" y="701815"/>
                  </a:lnTo>
                  <a:lnTo>
                    <a:pt x="1383912" y="712153"/>
                  </a:lnTo>
                  <a:lnTo>
                    <a:pt x="1385493" y="722491"/>
                  </a:lnTo>
                  <a:lnTo>
                    <a:pt x="1385888" y="733624"/>
                  </a:lnTo>
                  <a:lnTo>
                    <a:pt x="1385493" y="743962"/>
                  </a:lnTo>
                  <a:lnTo>
                    <a:pt x="1383912" y="754698"/>
                  </a:lnTo>
                  <a:lnTo>
                    <a:pt x="1381541" y="765036"/>
                  </a:lnTo>
                  <a:lnTo>
                    <a:pt x="1378379" y="774976"/>
                  </a:lnTo>
                  <a:lnTo>
                    <a:pt x="1374427" y="784122"/>
                  </a:lnTo>
                  <a:lnTo>
                    <a:pt x="1369684" y="792869"/>
                  </a:lnTo>
                  <a:lnTo>
                    <a:pt x="1364151" y="801219"/>
                  </a:lnTo>
                  <a:lnTo>
                    <a:pt x="1357828" y="808774"/>
                  </a:lnTo>
                  <a:lnTo>
                    <a:pt x="1351504" y="815533"/>
                  </a:lnTo>
                  <a:lnTo>
                    <a:pt x="1343995" y="821498"/>
                  </a:lnTo>
                  <a:lnTo>
                    <a:pt x="1336486" y="826667"/>
                  </a:lnTo>
                  <a:lnTo>
                    <a:pt x="1328187" y="831438"/>
                  </a:lnTo>
                  <a:lnTo>
                    <a:pt x="1319492" y="835017"/>
                  </a:lnTo>
                  <a:lnTo>
                    <a:pt x="1310402" y="837800"/>
                  </a:lnTo>
                  <a:lnTo>
                    <a:pt x="1306054" y="838595"/>
                  </a:lnTo>
                  <a:lnTo>
                    <a:pt x="1300917" y="838993"/>
                  </a:lnTo>
                  <a:lnTo>
                    <a:pt x="1296174" y="839390"/>
                  </a:lnTo>
                  <a:lnTo>
                    <a:pt x="1291432" y="839788"/>
                  </a:lnTo>
                  <a:lnTo>
                    <a:pt x="1286689" y="839390"/>
                  </a:lnTo>
                  <a:lnTo>
                    <a:pt x="1281946" y="838993"/>
                  </a:lnTo>
                  <a:lnTo>
                    <a:pt x="1277204" y="838595"/>
                  </a:lnTo>
                  <a:lnTo>
                    <a:pt x="1272066" y="837800"/>
                  </a:lnTo>
                  <a:lnTo>
                    <a:pt x="1263371" y="835017"/>
                  </a:lnTo>
                  <a:lnTo>
                    <a:pt x="1254676" y="831438"/>
                  </a:lnTo>
                  <a:lnTo>
                    <a:pt x="1246377" y="826667"/>
                  </a:lnTo>
                  <a:lnTo>
                    <a:pt x="1238473" y="821498"/>
                  </a:lnTo>
                  <a:lnTo>
                    <a:pt x="1231754" y="815533"/>
                  </a:lnTo>
                  <a:lnTo>
                    <a:pt x="1224640" y="808774"/>
                  </a:lnTo>
                  <a:lnTo>
                    <a:pt x="1219201" y="802275"/>
                  </a:lnTo>
                  <a:lnTo>
                    <a:pt x="1219201" y="1749822"/>
                  </a:lnTo>
                  <a:lnTo>
                    <a:pt x="1218804" y="1754982"/>
                  </a:lnTo>
                  <a:lnTo>
                    <a:pt x="1218407" y="1760141"/>
                  </a:lnTo>
                  <a:lnTo>
                    <a:pt x="1216820" y="1764904"/>
                  </a:lnTo>
                  <a:lnTo>
                    <a:pt x="1215629" y="1769666"/>
                  </a:lnTo>
                  <a:lnTo>
                    <a:pt x="1213248" y="1774825"/>
                  </a:lnTo>
                  <a:lnTo>
                    <a:pt x="1211263" y="1778794"/>
                  </a:lnTo>
                  <a:lnTo>
                    <a:pt x="1208485" y="1783160"/>
                  </a:lnTo>
                  <a:lnTo>
                    <a:pt x="1206104" y="1786732"/>
                  </a:lnTo>
                  <a:lnTo>
                    <a:pt x="1202532" y="1789907"/>
                  </a:lnTo>
                  <a:lnTo>
                    <a:pt x="1198960" y="1793082"/>
                  </a:lnTo>
                  <a:lnTo>
                    <a:pt x="1195388" y="1795860"/>
                  </a:lnTo>
                  <a:lnTo>
                    <a:pt x="1191420" y="1797844"/>
                  </a:lnTo>
                  <a:lnTo>
                    <a:pt x="1187451" y="1799828"/>
                  </a:lnTo>
                  <a:lnTo>
                    <a:pt x="1183085" y="1801019"/>
                  </a:lnTo>
                  <a:lnTo>
                    <a:pt x="1178720" y="1801416"/>
                  </a:lnTo>
                  <a:lnTo>
                    <a:pt x="1173957" y="1801813"/>
                  </a:lnTo>
                  <a:lnTo>
                    <a:pt x="1043385" y="1801813"/>
                  </a:lnTo>
                  <a:lnTo>
                    <a:pt x="1038622" y="1801416"/>
                  </a:lnTo>
                  <a:lnTo>
                    <a:pt x="1034257" y="1801019"/>
                  </a:lnTo>
                  <a:lnTo>
                    <a:pt x="1030288" y="1799828"/>
                  </a:lnTo>
                  <a:lnTo>
                    <a:pt x="1025922" y="1797844"/>
                  </a:lnTo>
                  <a:lnTo>
                    <a:pt x="1021954" y="1795860"/>
                  </a:lnTo>
                  <a:lnTo>
                    <a:pt x="1018382" y="1793082"/>
                  </a:lnTo>
                  <a:lnTo>
                    <a:pt x="1015207" y="1789907"/>
                  </a:lnTo>
                  <a:lnTo>
                    <a:pt x="1012032" y="1786732"/>
                  </a:lnTo>
                  <a:lnTo>
                    <a:pt x="1008857" y="1783160"/>
                  </a:lnTo>
                  <a:lnTo>
                    <a:pt x="1006079" y="1778794"/>
                  </a:lnTo>
                  <a:lnTo>
                    <a:pt x="1004094" y="1774825"/>
                  </a:lnTo>
                  <a:lnTo>
                    <a:pt x="1002110" y="1769666"/>
                  </a:lnTo>
                  <a:lnTo>
                    <a:pt x="1000522" y="1764904"/>
                  </a:lnTo>
                  <a:lnTo>
                    <a:pt x="999729" y="1760141"/>
                  </a:lnTo>
                  <a:lnTo>
                    <a:pt x="998935" y="1754982"/>
                  </a:lnTo>
                  <a:lnTo>
                    <a:pt x="998538" y="1749822"/>
                  </a:lnTo>
                  <a:lnTo>
                    <a:pt x="998538" y="804112"/>
                  </a:lnTo>
                  <a:lnTo>
                    <a:pt x="994628" y="808774"/>
                  </a:lnTo>
                  <a:lnTo>
                    <a:pt x="987895" y="815533"/>
                  </a:lnTo>
                  <a:lnTo>
                    <a:pt x="980766" y="821498"/>
                  </a:lnTo>
                  <a:lnTo>
                    <a:pt x="972846" y="826667"/>
                  </a:lnTo>
                  <a:lnTo>
                    <a:pt x="964529" y="831438"/>
                  </a:lnTo>
                  <a:lnTo>
                    <a:pt x="955816" y="835017"/>
                  </a:lnTo>
                  <a:lnTo>
                    <a:pt x="947103" y="837800"/>
                  </a:lnTo>
                  <a:lnTo>
                    <a:pt x="942350" y="838595"/>
                  </a:lnTo>
                  <a:lnTo>
                    <a:pt x="937598" y="838993"/>
                  </a:lnTo>
                  <a:lnTo>
                    <a:pt x="932449" y="839390"/>
                  </a:lnTo>
                  <a:lnTo>
                    <a:pt x="927696" y="839788"/>
                  </a:lnTo>
                  <a:lnTo>
                    <a:pt x="922944" y="839390"/>
                  </a:lnTo>
                  <a:lnTo>
                    <a:pt x="918191" y="838993"/>
                  </a:lnTo>
                  <a:lnTo>
                    <a:pt x="913439" y="838595"/>
                  </a:lnTo>
                  <a:lnTo>
                    <a:pt x="909082" y="837800"/>
                  </a:lnTo>
                  <a:lnTo>
                    <a:pt x="899577" y="835017"/>
                  </a:lnTo>
                  <a:lnTo>
                    <a:pt x="890864" y="831438"/>
                  </a:lnTo>
                  <a:lnTo>
                    <a:pt x="882547" y="826667"/>
                  </a:lnTo>
                  <a:lnTo>
                    <a:pt x="875419" y="821498"/>
                  </a:lnTo>
                  <a:lnTo>
                    <a:pt x="867894" y="815533"/>
                  </a:lnTo>
                  <a:lnTo>
                    <a:pt x="861161" y="808774"/>
                  </a:lnTo>
                  <a:lnTo>
                    <a:pt x="855220" y="801219"/>
                  </a:lnTo>
                  <a:lnTo>
                    <a:pt x="849280" y="792869"/>
                  </a:lnTo>
                  <a:lnTo>
                    <a:pt x="844923" y="784122"/>
                  </a:lnTo>
                  <a:lnTo>
                    <a:pt x="840567" y="774976"/>
                  </a:lnTo>
                  <a:lnTo>
                    <a:pt x="837398" y="765036"/>
                  </a:lnTo>
                  <a:lnTo>
                    <a:pt x="835418" y="754698"/>
                  </a:lnTo>
                  <a:lnTo>
                    <a:pt x="834230" y="743962"/>
                  </a:lnTo>
                  <a:lnTo>
                    <a:pt x="833438" y="733625"/>
                  </a:lnTo>
                  <a:lnTo>
                    <a:pt x="834230" y="722491"/>
                  </a:lnTo>
                  <a:lnTo>
                    <a:pt x="835418" y="712153"/>
                  </a:lnTo>
                  <a:lnTo>
                    <a:pt x="837398" y="701815"/>
                  </a:lnTo>
                  <a:lnTo>
                    <a:pt x="840567" y="692272"/>
                  </a:lnTo>
                  <a:lnTo>
                    <a:pt x="844923" y="682729"/>
                  </a:lnTo>
                  <a:lnTo>
                    <a:pt x="849280" y="673584"/>
                  </a:lnTo>
                  <a:lnTo>
                    <a:pt x="855220" y="666030"/>
                  </a:lnTo>
                  <a:lnTo>
                    <a:pt x="861161" y="658475"/>
                  </a:lnTo>
                  <a:lnTo>
                    <a:pt x="867894" y="651318"/>
                  </a:lnTo>
                  <a:lnTo>
                    <a:pt x="875419" y="645354"/>
                  </a:lnTo>
                  <a:lnTo>
                    <a:pt x="882547" y="639787"/>
                  </a:lnTo>
                  <a:lnTo>
                    <a:pt x="890864" y="635413"/>
                  </a:lnTo>
                  <a:lnTo>
                    <a:pt x="899577" y="631835"/>
                  </a:lnTo>
                  <a:lnTo>
                    <a:pt x="909082" y="629449"/>
                  </a:lnTo>
                  <a:lnTo>
                    <a:pt x="913439" y="627858"/>
                  </a:lnTo>
                  <a:lnTo>
                    <a:pt x="918191" y="627461"/>
                  </a:lnTo>
                  <a:lnTo>
                    <a:pt x="922944" y="627063"/>
                  </a:lnTo>
                  <a:close/>
                  <a:moveTo>
                    <a:pt x="1650227" y="627063"/>
                  </a:moveTo>
                  <a:lnTo>
                    <a:pt x="1654970" y="627063"/>
                  </a:lnTo>
                  <a:lnTo>
                    <a:pt x="1659712" y="627063"/>
                  </a:lnTo>
                  <a:lnTo>
                    <a:pt x="1659713" y="627063"/>
                  </a:lnTo>
                  <a:lnTo>
                    <a:pt x="2013555" y="627063"/>
                  </a:lnTo>
                  <a:lnTo>
                    <a:pt x="2013556" y="627063"/>
                  </a:lnTo>
                  <a:lnTo>
                    <a:pt x="2018705" y="627063"/>
                  </a:lnTo>
                  <a:lnTo>
                    <a:pt x="2023457" y="627063"/>
                  </a:lnTo>
                  <a:lnTo>
                    <a:pt x="2028210" y="627461"/>
                  </a:lnTo>
                  <a:lnTo>
                    <a:pt x="2032566" y="627858"/>
                  </a:lnTo>
                  <a:lnTo>
                    <a:pt x="2037319" y="629449"/>
                  </a:lnTo>
                  <a:lnTo>
                    <a:pt x="2046824" y="631834"/>
                  </a:lnTo>
                  <a:lnTo>
                    <a:pt x="2055141" y="635413"/>
                  </a:lnTo>
                  <a:lnTo>
                    <a:pt x="2063458" y="639787"/>
                  </a:lnTo>
                  <a:lnTo>
                    <a:pt x="2071378" y="645353"/>
                  </a:lnTo>
                  <a:lnTo>
                    <a:pt x="2078507" y="651318"/>
                  </a:lnTo>
                  <a:lnTo>
                    <a:pt x="2085240" y="658475"/>
                  </a:lnTo>
                  <a:lnTo>
                    <a:pt x="2091181" y="666029"/>
                  </a:lnTo>
                  <a:lnTo>
                    <a:pt x="2096725" y="673584"/>
                  </a:lnTo>
                  <a:lnTo>
                    <a:pt x="2101478" y="682729"/>
                  </a:lnTo>
                  <a:lnTo>
                    <a:pt x="2105438" y="692272"/>
                  </a:lnTo>
                  <a:lnTo>
                    <a:pt x="2109003" y="701815"/>
                  </a:lnTo>
                  <a:lnTo>
                    <a:pt x="2110983" y="712153"/>
                  </a:lnTo>
                  <a:lnTo>
                    <a:pt x="2112567" y="722491"/>
                  </a:lnTo>
                  <a:lnTo>
                    <a:pt x="2112963" y="733624"/>
                  </a:lnTo>
                  <a:lnTo>
                    <a:pt x="2112567" y="743962"/>
                  </a:lnTo>
                  <a:lnTo>
                    <a:pt x="2110983" y="754698"/>
                  </a:lnTo>
                  <a:lnTo>
                    <a:pt x="2109003" y="765036"/>
                  </a:lnTo>
                  <a:lnTo>
                    <a:pt x="2105438" y="774976"/>
                  </a:lnTo>
                  <a:lnTo>
                    <a:pt x="2101478" y="784122"/>
                  </a:lnTo>
                  <a:lnTo>
                    <a:pt x="2096725" y="792869"/>
                  </a:lnTo>
                  <a:lnTo>
                    <a:pt x="2091181" y="801219"/>
                  </a:lnTo>
                  <a:lnTo>
                    <a:pt x="2085240" y="808774"/>
                  </a:lnTo>
                  <a:lnTo>
                    <a:pt x="2078507" y="815533"/>
                  </a:lnTo>
                  <a:lnTo>
                    <a:pt x="2071378" y="821498"/>
                  </a:lnTo>
                  <a:lnTo>
                    <a:pt x="2063458" y="826667"/>
                  </a:lnTo>
                  <a:lnTo>
                    <a:pt x="2055141" y="831438"/>
                  </a:lnTo>
                  <a:lnTo>
                    <a:pt x="2046824" y="835017"/>
                  </a:lnTo>
                  <a:lnTo>
                    <a:pt x="2037319" y="837800"/>
                  </a:lnTo>
                  <a:lnTo>
                    <a:pt x="2032566" y="838595"/>
                  </a:lnTo>
                  <a:lnTo>
                    <a:pt x="2028210" y="838993"/>
                  </a:lnTo>
                  <a:lnTo>
                    <a:pt x="2023457" y="839390"/>
                  </a:lnTo>
                  <a:lnTo>
                    <a:pt x="2018705" y="839788"/>
                  </a:lnTo>
                  <a:lnTo>
                    <a:pt x="2013556" y="839390"/>
                  </a:lnTo>
                  <a:lnTo>
                    <a:pt x="2008407" y="838993"/>
                  </a:lnTo>
                  <a:lnTo>
                    <a:pt x="2004051" y="838595"/>
                  </a:lnTo>
                  <a:lnTo>
                    <a:pt x="1999298" y="837800"/>
                  </a:lnTo>
                  <a:lnTo>
                    <a:pt x="1990189" y="835017"/>
                  </a:lnTo>
                  <a:lnTo>
                    <a:pt x="1981872" y="831438"/>
                  </a:lnTo>
                  <a:lnTo>
                    <a:pt x="1973556" y="826667"/>
                  </a:lnTo>
                  <a:lnTo>
                    <a:pt x="1965635" y="821498"/>
                  </a:lnTo>
                  <a:lnTo>
                    <a:pt x="1958110" y="815533"/>
                  </a:lnTo>
                  <a:lnTo>
                    <a:pt x="1951773" y="808774"/>
                  </a:lnTo>
                  <a:lnTo>
                    <a:pt x="1946276" y="802221"/>
                  </a:lnTo>
                  <a:lnTo>
                    <a:pt x="1946276" y="1749822"/>
                  </a:lnTo>
                  <a:lnTo>
                    <a:pt x="1946276" y="1754982"/>
                  </a:lnTo>
                  <a:lnTo>
                    <a:pt x="1945481" y="1760141"/>
                  </a:lnTo>
                  <a:lnTo>
                    <a:pt x="1944686" y="1764904"/>
                  </a:lnTo>
                  <a:lnTo>
                    <a:pt x="1943095" y="1769666"/>
                  </a:lnTo>
                  <a:lnTo>
                    <a:pt x="1941107" y="1774825"/>
                  </a:lnTo>
                  <a:lnTo>
                    <a:pt x="1939119" y="1778794"/>
                  </a:lnTo>
                  <a:lnTo>
                    <a:pt x="1936336" y="1783160"/>
                  </a:lnTo>
                  <a:lnTo>
                    <a:pt x="1933156" y="1786732"/>
                  </a:lnTo>
                  <a:lnTo>
                    <a:pt x="1930372" y="1789907"/>
                  </a:lnTo>
                  <a:lnTo>
                    <a:pt x="1926794" y="1793082"/>
                  </a:lnTo>
                  <a:lnTo>
                    <a:pt x="1923216" y="1795860"/>
                  </a:lnTo>
                  <a:lnTo>
                    <a:pt x="1919240" y="1797844"/>
                  </a:lnTo>
                  <a:lnTo>
                    <a:pt x="1914866" y="1799828"/>
                  </a:lnTo>
                  <a:lnTo>
                    <a:pt x="1910493" y="1801019"/>
                  </a:lnTo>
                  <a:lnTo>
                    <a:pt x="1906119" y="1801416"/>
                  </a:lnTo>
                  <a:lnTo>
                    <a:pt x="1901746" y="1801813"/>
                  </a:lnTo>
                  <a:lnTo>
                    <a:pt x="1770541" y="1801813"/>
                  </a:lnTo>
                  <a:lnTo>
                    <a:pt x="1766167" y="1801416"/>
                  </a:lnTo>
                  <a:lnTo>
                    <a:pt x="1761794" y="1801019"/>
                  </a:lnTo>
                  <a:lnTo>
                    <a:pt x="1757420" y="1799828"/>
                  </a:lnTo>
                  <a:lnTo>
                    <a:pt x="1753444" y="1797844"/>
                  </a:lnTo>
                  <a:lnTo>
                    <a:pt x="1749468" y="1795860"/>
                  </a:lnTo>
                  <a:lnTo>
                    <a:pt x="1745493" y="1793082"/>
                  </a:lnTo>
                  <a:lnTo>
                    <a:pt x="1741914" y="1789907"/>
                  </a:lnTo>
                  <a:lnTo>
                    <a:pt x="1738734" y="1786732"/>
                  </a:lnTo>
                  <a:lnTo>
                    <a:pt x="1735950" y="1783160"/>
                  </a:lnTo>
                  <a:lnTo>
                    <a:pt x="1733565" y="1778794"/>
                  </a:lnTo>
                  <a:lnTo>
                    <a:pt x="1731179" y="1774825"/>
                  </a:lnTo>
                  <a:lnTo>
                    <a:pt x="1729191" y="1769666"/>
                  </a:lnTo>
                  <a:lnTo>
                    <a:pt x="1727999" y="1764904"/>
                  </a:lnTo>
                  <a:lnTo>
                    <a:pt x="1726408" y="1760141"/>
                  </a:lnTo>
                  <a:lnTo>
                    <a:pt x="1726011" y="1754982"/>
                  </a:lnTo>
                  <a:lnTo>
                    <a:pt x="1725613" y="1749822"/>
                  </a:lnTo>
                  <a:lnTo>
                    <a:pt x="1725613" y="803700"/>
                  </a:lnTo>
                  <a:lnTo>
                    <a:pt x="1721366" y="808774"/>
                  </a:lnTo>
                  <a:lnTo>
                    <a:pt x="1714647" y="815533"/>
                  </a:lnTo>
                  <a:lnTo>
                    <a:pt x="1707928" y="821498"/>
                  </a:lnTo>
                  <a:lnTo>
                    <a:pt x="1700024" y="826667"/>
                  </a:lnTo>
                  <a:lnTo>
                    <a:pt x="1691725" y="831438"/>
                  </a:lnTo>
                  <a:lnTo>
                    <a:pt x="1683030" y="835017"/>
                  </a:lnTo>
                  <a:lnTo>
                    <a:pt x="1673940" y="837800"/>
                  </a:lnTo>
                  <a:lnTo>
                    <a:pt x="1669197" y="838595"/>
                  </a:lnTo>
                  <a:lnTo>
                    <a:pt x="1664455" y="838993"/>
                  </a:lnTo>
                  <a:lnTo>
                    <a:pt x="1659712" y="839390"/>
                  </a:lnTo>
                  <a:lnTo>
                    <a:pt x="1654970" y="839788"/>
                  </a:lnTo>
                  <a:lnTo>
                    <a:pt x="1650227" y="839390"/>
                  </a:lnTo>
                  <a:lnTo>
                    <a:pt x="1645484" y="838993"/>
                  </a:lnTo>
                  <a:lnTo>
                    <a:pt x="1640347" y="838595"/>
                  </a:lnTo>
                  <a:lnTo>
                    <a:pt x="1635604" y="837800"/>
                  </a:lnTo>
                  <a:lnTo>
                    <a:pt x="1626909" y="835017"/>
                  </a:lnTo>
                  <a:lnTo>
                    <a:pt x="1618214" y="831438"/>
                  </a:lnTo>
                  <a:lnTo>
                    <a:pt x="1609915" y="826667"/>
                  </a:lnTo>
                  <a:lnTo>
                    <a:pt x="1602011" y="821498"/>
                  </a:lnTo>
                  <a:lnTo>
                    <a:pt x="1594897" y="815533"/>
                  </a:lnTo>
                  <a:lnTo>
                    <a:pt x="1588178" y="808774"/>
                  </a:lnTo>
                  <a:lnTo>
                    <a:pt x="1581855" y="801219"/>
                  </a:lnTo>
                  <a:lnTo>
                    <a:pt x="1576717" y="792869"/>
                  </a:lnTo>
                  <a:lnTo>
                    <a:pt x="1571974" y="784122"/>
                  </a:lnTo>
                  <a:lnTo>
                    <a:pt x="1568022" y="774976"/>
                  </a:lnTo>
                  <a:lnTo>
                    <a:pt x="1564860" y="765036"/>
                  </a:lnTo>
                  <a:lnTo>
                    <a:pt x="1562094" y="754698"/>
                  </a:lnTo>
                  <a:lnTo>
                    <a:pt x="1560908" y="743962"/>
                  </a:lnTo>
                  <a:lnTo>
                    <a:pt x="1560513" y="733624"/>
                  </a:lnTo>
                  <a:lnTo>
                    <a:pt x="1560908" y="722491"/>
                  </a:lnTo>
                  <a:lnTo>
                    <a:pt x="1562094" y="712153"/>
                  </a:lnTo>
                  <a:lnTo>
                    <a:pt x="1564860" y="701815"/>
                  </a:lnTo>
                  <a:lnTo>
                    <a:pt x="1568022" y="692272"/>
                  </a:lnTo>
                  <a:lnTo>
                    <a:pt x="1571974" y="682729"/>
                  </a:lnTo>
                  <a:lnTo>
                    <a:pt x="1576717" y="673584"/>
                  </a:lnTo>
                  <a:lnTo>
                    <a:pt x="1581855" y="666029"/>
                  </a:lnTo>
                  <a:lnTo>
                    <a:pt x="1588178" y="658475"/>
                  </a:lnTo>
                  <a:lnTo>
                    <a:pt x="1594897" y="651318"/>
                  </a:lnTo>
                  <a:lnTo>
                    <a:pt x="1602011" y="645353"/>
                  </a:lnTo>
                  <a:lnTo>
                    <a:pt x="1609915" y="639787"/>
                  </a:lnTo>
                  <a:lnTo>
                    <a:pt x="1618214" y="635413"/>
                  </a:lnTo>
                  <a:lnTo>
                    <a:pt x="1626909" y="631834"/>
                  </a:lnTo>
                  <a:lnTo>
                    <a:pt x="1635604" y="629449"/>
                  </a:lnTo>
                  <a:lnTo>
                    <a:pt x="1640347" y="627858"/>
                  </a:lnTo>
                  <a:lnTo>
                    <a:pt x="1645484" y="627461"/>
                  </a:lnTo>
                  <a:lnTo>
                    <a:pt x="1650227" y="627063"/>
                  </a:lnTo>
                  <a:close/>
                  <a:moveTo>
                    <a:pt x="1109068" y="0"/>
                  </a:moveTo>
                  <a:lnTo>
                    <a:pt x="1663204" y="293093"/>
                  </a:lnTo>
                  <a:lnTo>
                    <a:pt x="2217738" y="585788"/>
                  </a:lnTo>
                  <a:lnTo>
                    <a:pt x="1109068" y="585788"/>
                  </a:lnTo>
                  <a:lnTo>
                    <a:pt x="0" y="585788"/>
                  </a:lnTo>
                  <a:lnTo>
                    <a:pt x="554534" y="293093"/>
                  </a:lnTo>
                  <a:lnTo>
                    <a:pt x="11090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4" name="圆角矩形 57"/>
            <p:cNvSpPr/>
            <p:nvPr/>
          </p:nvSpPr>
          <p:spPr>
            <a:xfrm rot="18900000">
              <a:off x="4347181" y="3629458"/>
              <a:ext cx="1909664" cy="631414"/>
            </a:xfrm>
            <a:prstGeom prst="roundRect">
              <a:avLst>
                <a:gd name="adj" fmla="val 50000"/>
              </a:avLst>
            </a:prstGeom>
            <a:solidFill>
              <a:srgbClr val="1F497D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5483138" y="3234938"/>
              <a:ext cx="528842" cy="529105"/>
              <a:chOff x="798773" y="5020276"/>
              <a:chExt cx="625187" cy="625187"/>
            </a:xfrm>
          </p:grpSpPr>
          <p:sp>
            <p:nvSpPr>
              <p:cNvPr id="46" name="椭圆 45"/>
              <p:cNvSpPr/>
              <p:nvPr/>
            </p:nvSpPr>
            <p:spPr>
              <a:xfrm flipH="1">
                <a:off x="798773" y="5020276"/>
                <a:ext cx="625187" cy="625187"/>
              </a:xfrm>
              <a:prstGeom prst="ellipse">
                <a:avLst/>
              </a:prstGeom>
              <a:solidFill>
                <a:srgbClr val="FFFFFF"/>
              </a:solidFill>
              <a:ln w="381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73A6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 rot="18900000">
                <a:off x="952840" y="5087273"/>
                <a:ext cx="373805" cy="461416"/>
              </a:xfrm>
              <a:prstGeom prst="rect">
                <a:avLst/>
              </a:prstGeom>
              <a:noFill/>
              <a:ln w="38100" cap="flat" cmpd="sng" algn="ctr">
                <a:noFill/>
                <a:prstDash val="solid"/>
              </a:ln>
              <a:effectLst/>
            </p:spPr>
            <p:txBody>
              <a:bodyPr lIns="36000" tIns="36000" rIns="36000" bIns="36000"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73A6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  <p:sp>
          <p:nvSpPr>
            <p:cNvPr id="36" name="KSO_Shape"/>
            <p:cNvSpPr/>
            <p:nvPr/>
          </p:nvSpPr>
          <p:spPr bwMode="auto">
            <a:xfrm>
              <a:off x="4687403" y="4315608"/>
              <a:ext cx="315679" cy="256791"/>
            </a:xfrm>
            <a:custGeom>
              <a:avLst/>
              <a:gdLst>
                <a:gd name="T0" fmla="*/ 651924 w 6442393"/>
                <a:gd name="T1" fmla="*/ 577512 h 5234968"/>
                <a:gd name="T2" fmla="*/ 900199 w 6442393"/>
                <a:gd name="T3" fmla="*/ 1116181 h 5234968"/>
                <a:gd name="T4" fmla="*/ 1148473 w 6442393"/>
                <a:gd name="T5" fmla="*/ 577512 h 5234968"/>
                <a:gd name="T6" fmla="*/ 900199 w 6442393"/>
                <a:gd name="T7" fmla="*/ 618930 h 5234968"/>
                <a:gd name="T8" fmla="*/ 1518895 w 6442393"/>
                <a:gd name="T9" fmla="*/ 516204 h 5234968"/>
                <a:gd name="T10" fmla="*/ 1270621 w 6442393"/>
                <a:gd name="T11" fmla="*/ 556920 h 5234968"/>
                <a:gd name="T12" fmla="*/ 1021879 w 6442393"/>
                <a:gd name="T13" fmla="*/ 1095823 h 5234968"/>
                <a:gd name="T14" fmla="*/ 281502 w 6442393"/>
                <a:gd name="T15" fmla="*/ 516204 h 5234968"/>
                <a:gd name="T16" fmla="*/ 778519 w 6442393"/>
                <a:gd name="T17" fmla="*/ 1095823 h 5234968"/>
                <a:gd name="T18" fmla="*/ 529776 w 6442393"/>
                <a:gd name="T19" fmla="*/ 556920 h 5234968"/>
                <a:gd name="T20" fmla="*/ 900199 w 6442393"/>
                <a:gd name="T21" fmla="*/ 253422 h 5234968"/>
                <a:gd name="T22" fmla="*/ 748098 w 6442393"/>
                <a:gd name="T23" fmla="*/ 481338 h 5234968"/>
                <a:gd name="T24" fmla="*/ 900199 w 6442393"/>
                <a:gd name="T25" fmla="*/ 506142 h 5234968"/>
                <a:gd name="T26" fmla="*/ 1052299 w 6442393"/>
                <a:gd name="T27" fmla="*/ 481338 h 5234968"/>
                <a:gd name="T28" fmla="*/ 1382473 w 6442393"/>
                <a:gd name="T29" fmla="*/ 209196 h 5234968"/>
                <a:gd name="T30" fmla="*/ 1237777 w 6442393"/>
                <a:gd name="T31" fmla="*/ 449966 h 5234968"/>
                <a:gd name="T32" fmla="*/ 1236274 w 6442393"/>
                <a:gd name="T33" fmla="*/ 450216 h 5234968"/>
                <a:gd name="T34" fmla="*/ 1236102 w 6442393"/>
                <a:gd name="T35" fmla="*/ 450216 h 5234968"/>
                <a:gd name="T36" fmla="*/ 1236105 w 6442393"/>
                <a:gd name="T37" fmla="*/ 450245 h 5234968"/>
                <a:gd name="T38" fmla="*/ 1236274 w 6442393"/>
                <a:gd name="T39" fmla="*/ 450216 h 5234968"/>
                <a:gd name="T40" fmla="*/ 1237627 w 6442393"/>
                <a:gd name="T41" fmla="*/ 450216 h 5234968"/>
                <a:gd name="T42" fmla="*/ 1237777 w 6442393"/>
                <a:gd name="T43" fmla="*/ 449966 h 5234968"/>
                <a:gd name="T44" fmla="*/ 1535509 w 6442393"/>
                <a:gd name="T45" fmla="*/ 400374 h 5234968"/>
                <a:gd name="T46" fmla="*/ 418158 w 6442393"/>
                <a:gd name="T47" fmla="*/ 209196 h 5234968"/>
                <a:gd name="T48" fmla="*/ 264888 w 6442393"/>
                <a:gd name="T49" fmla="*/ 400374 h 5234968"/>
                <a:gd name="T50" fmla="*/ 562361 w 6442393"/>
                <a:gd name="T51" fmla="*/ 449923 h 5234968"/>
                <a:gd name="T52" fmla="*/ 562536 w 6442393"/>
                <a:gd name="T53" fmla="*/ 450216 h 5234968"/>
                <a:gd name="T54" fmla="*/ 563962 w 6442393"/>
                <a:gd name="T55" fmla="*/ 450216 h 5234968"/>
                <a:gd name="T56" fmla="*/ 563956 w 6442393"/>
                <a:gd name="T57" fmla="*/ 450189 h 5234968"/>
                <a:gd name="T58" fmla="*/ 562361 w 6442393"/>
                <a:gd name="T59" fmla="*/ 449923 h 5234968"/>
                <a:gd name="T60" fmla="*/ 956592 w 6442393"/>
                <a:gd name="T61" fmla="*/ 168714 h 5234968"/>
                <a:gd name="T62" fmla="*/ 1134199 w 6442393"/>
                <a:gd name="T63" fmla="*/ 435240 h 5234968"/>
                <a:gd name="T64" fmla="*/ 1294021 w 6442393"/>
                <a:gd name="T65" fmla="*/ 168714 h 5234968"/>
                <a:gd name="T66" fmla="*/ 506610 w 6442393"/>
                <a:gd name="T67" fmla="*/ 168714 h 5234968"/>
                <a:gd name="T68" fmla="*/ 666432 w 6442393"/>
                <a:gd name="T69" fmla="*/ 435240 h 5234968"/>
                <a:gd name="T70" fmla="*/ 843805 w 6442393"/>
                <a:gd name="T71" fmla="*/ 168714 h 5234968"/>
                <a:gd name="T72" fmla="*/ 337428 w 6442393"/>
                <a:gd name="T73" fmla="*/ 0 h 5234968"/>
                <a:gd name="T74" fmla="*/ 1463203 w 6442393"/>
                <a:gd name="T75" fmla="*/ 0 h 5234968"/>
                <a:gd name="T76" fmla="*/ 1800397 w 6442393"/>
                <a:gd name="T77" fmla="*/ 450216 h 5234968"/>
                <a:gd name="T78" fmla="*/ 900199 w 6442393"/>
                <a:gd name="T79" fmla="*/ 1462969 h 5234968"/>
                <a:gd name="T80" fmla="*/ 0 w 6442393"/>
                <a:gd name="T81" fmla="*/ 450216 h 5234968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6442393" h="5234968">
                  <a:moveTo>
                    <a:pt x="2332793" y="2066523"/>
                  </a:moveTo>
                  <a:lnTo>
                    <a:pt x="3221197" y="3994050"/>
                  </a:lnTo>
                  <a:lnTo>
                    <a:pt x="4109600" y="2066523"/>
                  </a:lnTo>
                  <a:lnTo>
                    <a:pt x="3221197" y="2214730"/>
                  </a:lnTo>
                  <a:lnTo>
                    <a:pt x="2332793" y="2066523"/>
                  </a:lnTo>
                  <a:close/>
                  <a:moveTo>
                    <a:pt x="5435089" y="1847143"/>
                  </a:moveTo>
                  <a:lnTo>
                    <a:pt x="4546685" y="1992838"/>
                  </a:lnTo>
                  <a:lnTo>
                    <a:pt x="3656607" y="3921202"/>
                  </a:lnTo>
                  <a:lnTo>
                    <a:pt x="5435089" y="1847143"/>
                  </a:lnTo>
                  <a:close/>
                  <a:moveTo>
                    <a:pt x="1007304" y="1847143"/>
                  </a:moveTo>
                  <a:lnTo>
                    <a:pt x="2785787" y="3921202"/>
                  </a:lnTo>
                  <a:lnTo>
                    <a:pt x="1895708" y="1992838"/>
                  </a:lnTo>
                  <a:lnTo>
                    <a:pt x="1007304" y="1847143"/>
                  </a:lnTo>
                  <a:close/>
                  <a:moveTo>
                    <a:pt x="3221197" y="906825"/>
                  </a:moveTo>
                  <a:lnTo>
                    <a:pt x="2676934" y="1722382"/>
                  </a:lnTo>
                  <a:lnTo>
                    <a:pt x="3221197" y="1811138"/>
                  </a:lnTo>
                  <a:lnTo>
                    <a:pt x="3765459" y="1722382"/>
                  </a:lnTo>
                  <a:lnTo>
                    <a:pt x="3221197" y="906825"/>
                  </a:lnTo>
                  <a:close/>
                  <a:moveTo>
                    <a:pt x="4946927" y="748570"/>
                  </a:moveTo>
                  <a:lnTo>
                    <a:pt x="4429161" y="1610121"/>
                  </a:lnTo>
                  <a:lnTo>
                    <a:pt x="4423781" y="1611017"/>
                  </a:lnTo>
                  <a:lnTo>
                    <a:pt x="4423167" y="1611017"/>
                  </a:lnTo>
                  <a:lnTo>
                    <a:pt x="4423178" y="1611118"/>
                  </a:lnTo>
                  <a:lnTo>
                    <a:pt x="4423781" y="1611017"/>
                  </a:lnTo>
                  <a:lnTo>
                    <a:pt x="4428622" y="1611017"/>
                  </a:lnTo>
                  <a:lnTo>
                    <a:pt x="4429161" y="1610121"/>
                  </a:lnTo>
                  <a:lnTo>
                    <a:pt x="5494539" y="1432667"/>
                  </a:lnTo>
                  <a:lnTo>
                    <a:pt x="4946927" y="748570"/>
                  </a:lnTo>
                  <a:close/>
                  <a:moveTo>
                    <a:pt x="1496303" y="748570"/>
                  </a:moveTo>
                  <a:lnTo>
                    <a:pt x="947854" y="1432667"/>
                  </a:lnTo>
                  <a:lnTo>
                    <a:pt x="2012305" y="1609967"/>
                  </a:lnTo>
                  <a:lnTo>
                    <a:pt x="2012934" y="1611017"/>
                  </a:lnTo>
                  <a:lnTo>
                    <a:pt x="2018036" y="1611017"/>
                  </a:lnTo>
                  <a:lnTo>
                    <a:pt x="2018015" y="1610918"/>
                  </a:lnTo>
                  <a:lnTo>
                    <a:pt x="2012305" y="1609967"/>
                  </a:lnTo>
                  <a:lnTo>
                    <a:pt x="1496303" y="748570"/>
                  </a:lnTo>
                  <a:close/>
                  <a:moveTo>
                    <a:pt x="3422992" y="603713"/>
                  </a:moveTo>
                  <a:lnTo>
                    <a:pt x="4058524" y="1557428"/>
                  </a:lnTo>
                  <a:lnTo>
                    <a:pt x="4630418" y="603713"/>
                  </a:lnTo>
                  <a:lnTo>
                    <a:pt x="3422992" y="603713"/>
                  </a:lnTo>
                  <a:close/>
                  <a:moveTo>
                    <a:pt x="1812813" y="603713"/>
                  </a:moveTo>
                  <a:lnTo>
                    <a:pt x="2384707" y="1557428"/>
                  </a:lnTo>
                  <a:lnTo>
                    <a:pt x="3019401" y="603713"/>
                  </a:lnTo>
                  <a:lnTo>
                    <a:pt x="1812813" y="603713"/>
                  </a:lnTo>
                  <a:close/>
                  <a:moveTo>
                    <a:pt x="1207426" y="0"/>
                  </a:moveTo>
                  <a:lnTo>
                    <a:pt x="5235805" y="0"/>
                  </a:lnTo>
                  <a:lnTo>
                    <a:pt x="6442393" y="1611017"/>
                  </a:lnTo>
                  <a:lnTo>
                    <a:pt x="3221197" y="5234968"/>
                  </a:lnTo>
                  <a:lnTo>
                    <a:pt x="0" y="1611017"/>
                  </a:lnTo>
                  <a:lnTo>
                    <a:pt x="12074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 anchorCtr="1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37" name="任意多边形 63"/>
            <p:cNvSpPr/>
            <p:nvPr/>
          </p:nvSpPr>
          <p:spPr>
            <a:xfrm rot="2250102">
              <a:off x="3601933" y="3256539"/>
              <a:ext cx="4989398" cy="1082388"/>
            </a:xfrm>
            <a:custGeom>
              <a:avLst/>
              <a:gdLst>
                <a:gd name="connsiteX0" fmla="*/ 0 w 5390588"/>
                <a:gd name="connsiteY0" fmla="*/ 203650 h 1278942"/>
                <a:gd name="connsiteX1" fmla="*/ 529391 w 5390588"/>
                <a:gd name="connsiteY1" fmla="*/ 203650 h 1278942"/>
                <a:gd name="connsiteX2" fmla="*/ 529391 w 5390588"/>
                <a:gd name="connsiteY2" fmla="*/ 206916 h 1278942"/>
                <a:gd name="connsiteX3" fmla="*/ 666642 w 5390588"/>
                <a:gd name="connsiteY3" fmla="*/ 207797 h 1278942"/>
                <a:gd name="connsiteX4" fmla="*/ 829333 w 5390588"/>
                <a:gd name="connsiteY4" fmla="*/ 372586 h 1278942"/>
                <a:gd name="connsiteX5" fmla="*/ 823477 w 5390588"/>
                <a:gd name="connsiteY5" fmla="*/ 529189 h 1278942"/>
                <a:gd name="connsiteX6" fmla="*/ 1039160 w 5390588"/>
                <a:gd name="connsiteY6" fmla="*/ 892787 h 1278942"/>
                <a:gd name="connsiteX7" fmla="*/ 1590345 w 5390588"/>
                <a:gd name="connsiteY7" fmla="*/ 935139 h 1278942"/>
                <a:gd name="connsiteX8" fmla="*/ 1874201 w 5390588"/>
                <a:gd name="connsiteY8" fmla="*/ 537589 h 1278942"/>
                <a:gd name="connsiteX9" fmla="*/ 1877625 w 5390588"/>
                <a:gd name="connsiteY9" fmla="*/ 489658 h 1278942"/>
                <a:gd name="connsiteX10" fmla="*/ 1876158 w 5390588"/>
                <a:gd name="connsiteY10" fmla="*/ 489476 h 1278942"/>
                <a:gd name="connsiteX11" fmla="*/ 1878497 w 5390588"/>
                <a:gd name="connsiteY11" fmla="*/ 477447 h 1278942"/>
                <a:gd name="connsiteX12" fmla="*/ 1879461 w 5390588"/>
                <a:gd name="connsiteY12" fmla="*/ 463957 h 1278942"/>
                <a:gd name="connsiteX13" fmla="*/ 1881121 w 5390588"/>
                <a:gd name="connsiteY13" fmla="*/ 463960 h 1278942"/>
                <a:gd name="connsiteX14" fmla="*/ 1890813 w 5390588"/>
                <a:gd name="connsiteY14" fmla="*/ 414129 h 1278942"/>
                <a:gd name="connsiteX15" fmla="*/ 2231559 w 5390588"/>
                <a:gd name="connsiteY15" fmla="*/ 36516 h 1278942"/>
                <a:gd name="connsiteX16" fmla="*/ 2798190 w 5390588"/>
                <a:gd name="connsiteY16" fmla="*/ 138559 h 1278942"/>
                <a:gd name="connsiteX17" fmla="*/ 2985795 w 5390588"/>
                <a:gd name="connsiteY17" fmla="*/ 611320 h 1278942"/>
                <a:gd name="connsiteX18" fmla="*/ 2973287 w 5390588"/>
                <a:gd name="connsiteY18" fmla="*/ 686789 h 1278942"/>
                <a:gd name="connsiteX19" fmla="*/ 2971841 w 5390588"/>
                <a:gd name="connsiteY19" fmla="*/ 743454 h 1278942"/>
                <a:gd name="connsiteX20" fmla="*/ 3206765 w 5390588"/>
                <a:gd name="connsiteY20" fmla="*/ 1161349 h 1278942"/>
                <a:gd name="connsiteX21" fmla="*/ 3748785 w 5390588"/>
                <a:gd name="connsiteY21" fmla="*/ 1189539 h 1278942"/>
                <a:gd name="connsiteX22" fmla="*/ 4025791 w 5390588"/>
                <a:gd name="connsiteY22" fmla="*/ 798268 h 1278942"/>
                <a:gd name="connsiteX23" fmla="*/ 4030339 w 5390588"/>
                <a:gd name="connsiteY23" fmla="*/ 740379 h 1278942"/>
                <a:gd name="connsiteX24" fmla="*/ 4025977 w 5390588"/>
                <a:gd name="connsiteY24" fmla="*/ 739554 h 1278942"/>
                <a:gd name="connsiteX25" fmla="*/ 4232166 w 5390588"/>
                <a:gd name="connsiteY25" fmla="*/ 402536 h 1278942"/>
                <a:gd name="connsiteX26" fmla="*/ 4609810 w 5390588"/>
                <a:gd name="connsiteY26" fmla="*/ 286427 h 1278942"/>
                <a:gd name="connsiteX27" fmla="*/ 5115824 w 5390588"/>
                <a:gd name="connsiteY27" fmla="*/ 707333 h 1278942"/>
                <a:gd name="connsiteX28" fmla="*/ 5131067 w 5390588"/>
                <a:gd name="connsiteY28" fmla="*/ 806333 h 1278942"/>
                <a:gd name="connsiteX29" fmla="*/ 5135113 w 5390588"/>
                <a:gd name="connsiteY29" fmla="*/ 806564 h 1278942"/>
                <a:gd name="connsiteX30" fmla="*/ 5126192 w 5390588"/>
                <a:gd name="connsiteY30" fmla="*/ 913040 h 1278942"/>
                <a:gd name="connsiteX31" fmla="*/ 5236410 w 5390588"/>
                <a:gd name="connsiteY31" fmla="*/ 1043417 h 1278942"/>
                <a:gd name="connsiteX32" fmla="*/ 5390588 w 5390588"/>
                <a:gd name="connsiteY32" fmla="*/ 1056335 h 1278942"/>
                <a:gd name="connsiteX33" fmla="*/ 5388416 w 5390588"/>
                <a:gd name="connsiteY33" fmla="*/ 1096439 h 1278942"/>
                <a:gd name="connsiteX34" fmla="*/ 5237261 w 5390588"/>
                <a:gd name="connsiteY34" fmla="*/ 1083708 h 1278942"/>
                <a:gd name="connsiteX35" fmla="*/ 5087837 w 5390588"/>
                <a:gd name="connsiteY35" fmla="*/ 906801 h 1278942"/>
                <a:gd name="connsiteX36" fmla="*/ 5096462 w 5390588"/>
                <a:gd name="connsiteY36" fmla="*/ 804356 h 1278942"/>
                <a:gd name="connsiteX37" fmla="*/ 5098635 w 5390588"/>
                <a:gd name="connsiteY37" fmla="*/ 804481 h 1278942"/>
                <a:gd name="connsiteX38" fmla="*/ 5084876 w 5390588"/>
                <a:gd name="connsiteY38" fmla="*/ 715118 h 1278942"/>
                <a:gd name="connsiteX39" fmla="*/ 4607786 w 5390588"/>
                <a:gd name="connsiteY39" fmla="*/ 318272 h 1278942"/>
                <a:gd name="connsiteX40" fmla="*/ 4084307 w 5390588"/>
                <a:gd name="connsiteY40" fmla="*/ 651549 h 1278942"/>
                <a:gd name="connsiteX41" fmla="*/ 4058397 w 5390588"/>
                <a:gd name="connsiteY41" fmla="*/ 741768 h 1278942"/>
                <a:gd name="connsiteX42" fmla="*/ 4053635 w 5390588"/>
                <a:gd name="connsiteY42" fmla="*/ 802385 h 1278942"/>
                <a:gd name="connsiteX43" fmla="*/ 3761921 w 5390588"/>
                <a:gd name="connsiteY43" fmla="*/ 1214432 h 1278942"/>
                <a:gd name="connsiteX44" fmla="*/ 3191121 w 5390588"/>
                <a:gd name="connsiteY44" fmla="*/ 1184745 h 1278942"/>
                <a:gd name="connsiteX45" fmla="*/ 2945665 w 5390588"/>
                <a:gd name="connsiteY45" fmla="*/ 668562 h 1278942"/>
                <a:gd name="connsiteX46" fmla="*/ 2947591 w 5390588"/>
                <a:gd name="connsiteY46" fmla="*/ 668744 h 1278942"/>
                <a:gd name="connsiteX47" fmla="*/ 2957555 w 5390588"/>
                <a:gd name="connsiteY47" fmla="*/ 608620 h 1278942"/>
                <a:gd name="connsiteX48" fmla="*/ 2779484 w 5390588"/>
                <a:gd name="connsiteY48" fmla="*/ 159884 h 1278942"/>
                <a:gd name="connsiteX49" fmla="*/ 2241650 w 5390588"/>
                <a:gd name="connsiteY49" fmla="*/ 63029 h 1278942"/>
                <a:gd name="connsiteX50" fmla="*/ 1918221 w 5390588"/>
                <a:gd name="connsiteY50" fmla="*/ 421451 h 1278942"/>
                <a:gd name="connsiteX51" fmla="*/ 1906250 w 5390588"/>
                <a:gd name="connsiteY51" fmla="*/ 482996 h 1278942"/>
                <a:gd name="connsiteX52" fmla="*/ 1902067 w 5390588"/>
                <a:gd name="connsiteY52" fmla="*/ 541550 h 1278942"/>
                <a:gd name="connsiteX53" fmla="*/ 1603140 w 5390588"/>
                <a:gd name="connsiteY53" fmla="*/ 960209 h 1278942"/>
                <a:gd name="connsiteX54" fmla="*/ 1022686 w 5390588"/>
                <a:gd name="connsiteY54" fmla="*/ 915607 h 1278942"/>
                <a:gd name="connsiteX55" fmla="*/ 795552 w 5390588"/>
                <a:gd name="connsiteY55" fmla="*/ 532703 h 1278942"/>
                <a:gd name="connsiteX56" fmla="*/ 792356 w 5390588"/>
                <a:gd name="connsiteY56" fmla="*/ 476139 h 1278942"/>
                <a:gd name="connsiteX57" fmla="*/ 789967 w 5390588"/>
                <a:gd name="connsiteY57" fmla="*/ 476188 h 1278942"/>
                <a:gd name="connsiteX58" fmla="*/ 790607 w 5390588"/>
                <a:gd name="connsiteY58" fmla="*/ 369340 h 1278942"/>
                <a:gd name="connsiteX59" fmla="*/ 670615 w 5390588"/>
                <a:gd name="connsiteY59" fmla="*/ 247901 h 1278942"/>
                <a:gd name="connsiteX60" fmla="*/ 529391 w 5390588"/>
                <a:gd name="connsiteY60" fmla="*/ 247056 h 1278942"/>
                <a:gd name="connsiteX61" fmla="*/ 529391 w 5390588"/>
                <a:gd name="connsiteY61" fmla="*/ 252293 h 1278942"/>
                <a:gd name="connsiteX62" fmla="*/ 0 w 5390588"/>
                <a:gd name="connsiteY62" fmla="*/ 252293 h 1278942"/>
                <a:gd name="connsiteX0-1" fmla="*/ 0 w 5390588"/>
                <a:gd name="connsiteY0-2" fmla="*/ 203650 h 1278942"/>
                <a:gd name="connsiteX1-3" fmla="*/ 529391 w 5390588"/>
                <a:gd name="connsiteY1-4" fmla="*/ 203650 h 1278942"/>
                <a:gd name="connsiteX2-5" fmla="*/ 529391 w 5390588"/>
                <a:gd name="connsiteY2-6" fmla="*/ 206916 h 1278942"/>
                <a:gd name="connsiteX3-7" fmla="*/ 666642 w 5390588"/>
                <a:gd name="connsiteY3-8" fmla="*/ 207797 h 1278942"/>
                <a:gd name="connsiteX4-9" fmla="*/ 829333 w 5390588"/>
                <a:gd name="connsiteY4-10" fmla="*/ 372586 h 1278942"/>
                <a:gd name="connsiteX5-11" fmla="*/ 823477 w 5390588"/>
                <a:gd name="connsiteY5-12" fmla="*/ 529189 h 1278942"/>
                <a:gd name="connsiteX6-13" fmla="*/ 1039160 w 5390588"/>
                <a:gd name="connsiteY6-14" fmla="*/ 892787 h 1278942"/>
                <a:gd name="connsiteX7-15" fmla="*/ 1590345 w 5390588"/>
                <a:gd name="connsiteY7-16" fmla="*/ 935139 h 1278942"/>
                <a:gd name="connsiteX8-17" fmla="*/ 1874201 w 5390588"/>
                <a:gd name="connsiteY8-18" fmla="*/ 537589 h 1278942"/>
                <a:gd name="connsiteX9-19" fmla="*/ 1877625 w 5390588"/>
                <a:gd name="connsiteY9-20" fmla="*/ 489658 h 1278942"/>
                <a:gd name="connsiteX10-21" fmla="*/ 1876158 w 5390588"/>
                <a:gd name="connsiteY10-22" fmla="*/ 489476 h 1278942"/>
                <a:gd name="connsiteX11-23" fmla="*/ 1878497 w 5390588"/>
                <a:gd name="connsiteY11-24" fmla="*/ 477447 h 1278942"/>
                <a:gd name="connsiteX12-25" fmla="*/ 1879461 w 5390588"/>
                <a:gd name="connsiteY12-26" fmla="*/ 463957 h 1278942"/>
                <a:gd name="connsiteX13-27" fmla="*/ 1881121 w 5390588"/>
                <a:gd name="connsiteY13-28" fmla="*/ 463960 h 1278942"/>
                <a:gd name="connsiteX14-29" fmla="*/ 1890813 w 5390588"/>
                <a:gd name="connsiteY14-30" fmla="*/ 414129 h 1278942"/>
                <a:gd name="connsiteX15-31" fmla="*/ 2231559 w 5390588"/>
                <a:gd name="connsiteY15-32" fmla="*/ 36516 h 1278942"/>
                <a:gd name="connsiteX16-33" fmla="*/ 2798190 w 5390588"/>
                <a:gd name="connsiteY16-34" fmla="*/ 138559 h 1278942"/>
                <a:gd name="connsiteX17-35" fmla="*/ 2985795 w 5390588"/>
                <a:gd name="connsiteY17-36" fmla="*/ 611320 h 1278942"/>
                <a:gd name="connsiteX18-37" fmla="*/ 2973287 w 5390588"/>
                <a:gd name="connsiteY18-38" fmla="*/ 686789 h 1278942"/>
                <a:gd name="connsiteX19-39" fmla="*/ 2971841 w 5390588"/>
                <a:gd name="connsiteY19-40" fmla="*/ 743454 h 1278942"/>
                <a:gd name="connsiteX20-41" fmla="*/ 3206765 w 5390588"/>
                <a:gd name="connsiteY20-42" fmla="*/ 1161349 h 1278942"/>
                <a:gd name="connsiteX21-43" fmla="*/ 3748785 w 5390588"/>
                <a:gd name="connsiteY21-44" fmla="*/ 1189539 h 1278942"/>
                <a:gd name="connsiteX22-45" fmla="*/ 4025791 w 5390588"/>
                <a:gd name="connsiteY22-46" fmla="*/ 798268 h 1278942"/>
                <a:gd name="connsiteX23-47" fmla="*/ 4030339 w 5390588"/>
                <a:gd name="connsiteY23-48" fmla="*/ 740379 h 1278942"/>
                <a:gd name="connsiteX24-49" fmla="*/ 4025977 w 5390588"/>
                <a:gd name="connsiteY24-50" fmla="*/ 739554 h 1278942"/>
                <a:gd name="connsiteX25-51" fmla="*/ 4232166 w 5390588"/>
                <a:gd name="connsiteY25-52" fmla="*/ 402536 h 1278942"/>
                <a:gd name="connsiteX26-53" fmla="*/ 4609810 w 5390588"/>
                <a:gd name="connsiteY26-54" fmla="*/ 286427 h 1278942"/>
                <a:gd name="connsiteX27-55" fmla="*/ 5115824 w 5390588"/>
                <a:gd name="connsiteY27-56" fmla="*/ 707333 h 1278942"/>
                <a:gd name="connsiteX28-57" fmla="*/ 5131067 w 5390588"/>
                <a:gd name="connsiteY28-58" fmla="*/ 806333 h 1278942"/>
                <a:gd name="connsiteX29-59" fmla="*/ 5135113 w 5390588"/>
                <a:gd name="connsiteY29-60" fmla="*/ 806564 h 1278942"/>
                <a:gd name="connsiteX30-61" fmla="*/ 5126192 w 5390588"/>
                <a:gd name="connsiteY30-62" fmla="*/ 913040 h 1278942"/>
                <a:gd name="connsiteX31-63" fmla="*/ 5236410 w 5390588"/>
                <a:gd name="connsiteY31-64" fmla="*/ 1043417 h 1278942"/>
                <a:gd name="connsiteX32-65" fmla="*/ 5390588 w 5390588"/>
                <a:gd name="connsiteY32-66" fmla="*/ 1056335 h 1278942"/>
                <a:gd name="connsiteX33-67" fmla="*/ 5388416 w 5390588"/>
                <a:gd name="connsiteY33-68" fmla="*/ 1096439 h 1278942"/>
                <a:gd name="connsiteX34-69" fmla="*/ 5237261 w 5390588"/>
                <a:gd name="connsiteY34-70" fmla="*/ 1083708 h 1278942"/>
                <a:gd name="connsiteX35-71" fmla="*/ 5087837 w 5390588"/>
                <a:gd name="connsiteY35-72" fmla="*/ 906801 h 1278942"/>
                <a:gd name="connsiteX36-73" fmla="*/ 5096462 w 5390588"/>
                <a:gd name="connsiteY36-74" fmla="*/ 804356 h 1278942"/>
                <a:gd name="connsiteX37-75" fmla="*/ 5098635 w 5390588"/>
                <a:gd name="connsiteY37-76" fmla="*/ 804481 h 1278942"/>
                <a:gd name="connsiteX38-77" fmla="*/ 5084876 w 5390588"/>
                <a:gd name="connsiteY38-78" fmla="*/ 715118 h 1278942"/>
                <a:gd name="connsiteX39-79" fmla="*/ 4607786 w 5390588"/>
                <a:gd name="connsiteY39-80" fmla="*/ 318272 h 1278942"/>
                <a:gd name="connsiteX40-81" fmla="*/ 4084307 w 5390588"/>
                <a:gd name="connsiteY40-82" fmla="*/ 651549 h 1278942"/>
                <a:gd name="connsiteX41-83" fmla="*/ 4058397 w 5390588"/>
                <a:gd name="connsiteY41-84" fmla="*/ 741768 h 1278942"/>
                <a:gd name="connsiteX42-85" fmla="*/ 4053635 w 5390588"/>
                <a:gd name="connsiteY42-86" fmla="*/ 802385 h 1278942"/>
                <a:gd name="connsiteX43-87" fmla="*/ 3761921 w 5390588"/>
                <a:gd name="connsiteY43-88" fmla="*/ 1214432 h 1278942"/>
                <a:gd name="connsiteX44-89" fmla="*/ 3191121 w 5390588"/>
                <a:gd name="connsiteY44-90" fmla="*/ 1184745 h 1278942"/>
                <a:gd name="connsiteX45-91" fmla="*/ 2945665 w 5390588"/>
                <a:gd name="connsiteY45-92" fmla="*/ 668562 h 1278942"/>
                <a:gd name="connsiteX46-93" fmla="*/ 2947591 w 5390588"/>
                <a:gd name="connsiteY46-94" fmla="*/ 668744 h 1278942"/>
                <a:gd name="connsiteX47-95" fmla="*/ 2957555 w 5390588"/>
                <a:gd name="connsiteY47-96" fmla="*/ 608620 h 1278942"/>
                <a:gd name="connsiteX48-97" fmla="*/ 2779484 w 5390588"/>
                <a:gd name="connsiteY48-98" fmla="*/ 159884 h 1278942"/>
                <a:gd name="connsiteX49-99" fmla="*/ 2241650 w 5390588"/>
                <a:gd name="connsiteY49-100" fmla="*/ 63029 h 1278942"/>
                <a:gd name="connsiteX50-101" fmla="*/ 1918221 w 5390588"/>
                <a:gd name="connsiteY50-102" fmla="*/ 421451 h 1278942"/>
                <a:gd name="connsiteX51-103" fmla="*/ 1906250 w 5390588"/>
                <a:gd name="connsiteY51-104" fmla="*/ 482996 h 1278942"/>
                <a:gd name="connsiteX52-105" fmla="*/ 1902067 w 5390588"/>
                <a:gd name="connsiteY52-106" fmla="*/ 541550 h 1278942"/>
                <a:gd name="connsiteX53-107" fmla="*/ 1603140 w 5390588"/>
                <a:gd name="connsiteY53-108" fmla="*/ 960209 h 1278942"/>
                <a:gd name="connsiteX54-109" fmla="*/ 1022686 w 5390588"/>
                <a:gd name="connsiteY54-110" fmla="*/ 915607 h 1278942"/>
                <a:gd name="connsiteX55-111" fmla="*/ 795552 w 5390588"/>
                <a:gd name="connsiteY55-112" fmla="*/ 532703 h 1278942"/>
                <a:gd name="connsiteX56-113" fmla="*/ 792356 w 5390588"/>
                <a:gd name="connsiteY56-114" fmla="*/ 476139 h 1278942"/>
                <a:gd name="connsiteX57-115" fmla="*/ 789967 w 5390588"/>
                <a:gd name="connsiteY57-116" fmla="*/ 476188 h 1278942"/>
                <a:gd name="connsiteX58-117" fmla="*/ 790607 w 5390588"/>
                <a:gd name="connsiteY58-118" fmla="*/ 369340 h 1278942"/>
                <a:gd name="connsiteX59-119" fmla="*/ 670615 w 5390588"/>
                <a:gd name="connsiteY59-120" fmla="*/ 247901 h 1278942"/>
                <a:gd name="connsiteX60-121" fmla="*/ 529391 w 5390588"/>
                <a:gd name="connsiteY60-122" fmla="*/ 247056 h 1278942"/>
                <a:gd name="connsiteX61-123" fmla="*/ 0 w 5390588"/>
                <a:gd name="connsiteY61-124" fmla="*/ 252293 h 1278942"/>
                <a:gd name="connsiteX62-125" fmla="*/ 0 w 5390588"/>
                <a:gd name="connsiteY62-126" fmla="*/ 203650 h 1278942"/>
                <a:gd name="connsiteX0-127" fmla="*/ 0 w 5390588"/>
                <a:gd name="connsiteY0-128" fmla="*/ 203650 h 1278942"/>
                <a:gd name="connsiteX1-129" fmla="*/ 529391 w 5390588"/>
                <a:gd name="connsiteY1-130" fmla="*/ 203650 h 1278942"/>
                <a:gd name="connsiteX2-131" fmla="*/ 529391 w 5390588"/>
                <a:gd name="connsiteY2-132" fmla="*/ 206916 h 1278942"/>
                <a:gd name="connsiteX3-133" fmla="*/ 666642 w 5390588"/>
                <a:gd name="connsiteY3-134" fmla="*/ 207797 h 1278942"/>
                <a:gd name="connsiteX4-135" fmla="*/ 829333 w 5390588"/>
                <a:gd name="connsiteY4-136" fmla="*/ 372586 h 1278942"/>
                <a:gd name="connsiteX5-137" fmla="*/ 823477 w 5390588"/>
                <a:gd name="connsiteY5-138" fmla="*/ 529189 h 1278942"/>
                <a:gd name="connsiteX6-139" fmla="*/ 1039160 w 5390588"/>
                <a:gd name="connsiteY6-140" fmla="*/ 892787 h 1278942"/>
                <a:gd name="connsiteX7-141" fmla="*/ 1590345 w 5390588"/>
                <a:gd name="connsiteY7-142" fmla="*/ 935139 h 1278942"/>
                <a:gd name="connsiteX8-143" fmla="*/ 1874201 w 5390588"/>
                <a:gd name="connsiteY8-144" fmla="*/ 537589 h 1278942"/>
                <a:gd name="connsiteX9-145" fmla="*/ 1877625 w 5390588"/>
                <a:gd name="connsiteY9-146" fmla="*/ 489658 h 1278942"/>
                <a:gd name="connsiteX10-147" fmla="*/ 1876158 w 5390588"/>
                <a:gd name="connsiteY10-148" fmla="*/ 489476 h 1278942"/>
                <a:gd name="connsiteX11-149" fmla="*/ 1878497 w 5390588"/>
                <a:gd name="connsiteY11-150" fmla="*/ 477447 h 1278942"/>
                <a:gd name="connsiteX12-151" fmla="*/ 1879461 w 5390588"/>
                <a:gd name="connsiteY12-152" fmla="*/ 463957 h 1278942"/>
                <a:gd name="connsiteX13-153" fmla="*/ 1881121 w 5390588"/>
                <a:gd name="connsiteY13-154" fmla="*/ 463960 h 1278942"/>
                <a:gd name="connsiteX14-155" fmla="*/ 1890813 w 5390588"/>
                <a:gd name="connsiteY14-156" fmla="*/ 414129 h 1278942"/>
                <a:gd name="connsiteX15-157" fmla="*/ 2231559 w 5390588"/>
                <a:gd name="connsiteY15-158" fmla="*/ 36516 h 1278942"/>
                <a:gd name="connsiteX16-159" fmla="*/ 2798190 w 5390588"/>
                <a:gd name="connsiteY16-160" fmla="*/ 138559 h 1278942"/>
                <a:gd name="connsiteX17-161" fmla="*/ 2985795 w 5390588"/>
                <a:gd name="connsiteY17-162" fmla="*/ 611320 h 1278942"/>
                <a:gd name="connsiteX18-163" fmla="*/ 2973287 w 5390588"/>
                <a:gd name="connsiteY18-164" fmla="*/ 686789 h 1278942"/>
                <a:gd name="connsiteX19-165" fmla="*/ 2971841 w 5390588"/>
                <a:gd name="connsiteY19-166" fmla="*/ 743454 h 1278942"/>
                <a:gd name="connsiteX20-167" fmla="*/ 3206765 w 5390588"/>
                <a:gd name="connsiteY20-168" fmla="*/ 1161349 h 1278942"/>
                <a:gd name="connsiteX21-169" fmla="*/ 3748785 w 5390588"/>
                <a:gd name="connsiteY21-170" fmla="*/ 1189539 h 1278942"/>
                <a:gd name="connsiteX22-171" fmla="*/ 4025791 w 5390588"/>
                <a:gd name="connsiteY22-172" fmla="*/ 798268 h 1278942"/>
                <a:gd name="connsiteX23-173" fmla="*/ 4030339 w 5390588"/>
                <a:gd name="connsiteY23-174" fmla="*/ 740379 h 1278942"/>
                <a:gd name="connsiteX24-175" fmla="*/ 4025977 w 5390588"/>
                <a:gd name="connsiteY24-176" fmla="*/ 739554 h 1278942"/>
                <a:gd name="connsiteX25-177" fmla="*/ 4232166 w 5390588"/>
                <a:gd name="connsiteY25-178" fmla="*/ 402536 h 1278942"/>
                <a:gd name="connsiteX26-179" fmla="*/ 4609810 w 5390588"/>
                <a:gd name="connsiteY26-180" fmla="*/ 286427 h 1278942"/>
                <a:gd name="connsiteX27-181" fmla="*/ 5115824 w 5390588"/>
                <a:gd name="connsiteY27-182" fmla="*/ 707333 h 1278942"/>
                <a:gd name="connsiteX28-183" fmla="*/ 5131067 w 5390588"/>
                <a:gd name="connsiteY28-184" fmla="*/ 806333 h 1278942"/>
                <a:gd name="connsiteX29-185" fmla="*/ 5135113 w 5390588"/>
                <a:gd name="connsiteY29-186" fmla="*/ 806564 h 1278942"/>
                <a:gd name="connsiteX30-187" fmla="*/ 5126192 w 5390588"/>
                <a:gd name="connsiteY30-188" fmla="*/ 913040 h 1278942"/>
                <a:gd name="connsiteX31-189" fmla="*/ 5236410 w 5390588"/>
                <a:gd name="connsiteY31-190" fmla="*/ 1043417 h 1278942"/>
                <a:gd name="connsiteX32-191" fmla="*/ 5390588 w 5390588"/>
                <a:gd name="connsiteY32-192" fmla="*/ 1056335 h 1278942"/>
                <a:gd name="connsiteX33-193" fmla="*/ 5388416 w 5390588"/>
                <a:gd name="connsiteY33-194" fmla="*/ 1096439 h 1278942"/>
                <a:gd name="connsiteX34-195" fmla="*/ 5237261 w 5390588"/>
                <a:gd name="connsiteY34-196" fmla="*/ 1083708 h 1278942"/>
                <a:gd name="connsiteX35-197" fmla="*/ 5087837 w 5390588"/>
                <a:gd name="connsiteY35-198" fmla="*/ 906801 h 1278942"/>
                <a:gd name="connsiteX36-199" fmla="*/ 5096462 w 5390588"/>
                <a:gd name="connsiteY36-200" fmla="*/ 804356 h 1278942"/>
                <a:gd name="connsiteX37-201" fmla="*/ 5098635 w 5390588"/>
                <a:gd name="connsiteY37-202" fmla="*/ 804481 h 1278942"/>
                <a:gd name="connsiteX38-203" fmla="*/ 5084876 w 5390588"/>
                <a:gd name="connsiteY38-204" fmla="*/ 715118 h 1278942"/>
                <a:gd name="connsiteX39-205" fmla="*/ 4607786 w 5390588"/>
                <a:gd name="connsiteY39-206" fmla="*/ 318272 h 1278942"/>
                <a:gd name="connsiteX40-207" fmla="*/ 4084307 w 5390588"/>
                <a:gd name="connsiteY40-208" fmla="*/ 651549 h 1278942"/>
                <a:gd name="connsiteX41-209" fmla="*/ 4058397 w 5390588"/>
                <a:gd name="connsiteY41-210" fmla="*/ 741768 h 1278942"/>
                <a:gd name="connsiteX42-211" fmla="*/ 4053635 w 5390588"/>
                <a:gd name="connsiteY42-212" fmla="*/ 802385 h 1278942"/>
                <a:gd name="connsiteX43-213" fmla="*/ 3761921 w 5390588"/>
                <a:gd name="connsiteY43-214" fmla="*/ 1214432 h 1278942"/>
                <a:gd name="connsiteX44-215" fmla="*/ 3191121 w 5390588"/>
                <a:gd name="connsiteY44-216" fmla="*/ 1184745 h 1278942"/>
                <a:gd name="connsiteX45-217" fmla="*/ 2945665 w 5390588"/>
                <a:gd name="connsiteY45-218" fmla="*/ 668562 h 1278942"/>
                <a:gd name="connsiteX46-219" fmla="*/ 2947591 w 5390588"/>
                <a:gd name="connsiteY46-220" fmla="*/ 668744 h 1278942"/>
                <a:gd name="connsiteX47-221" fmla="*/ 2957555 w 5390588"/>
                <a:gd name="connsiteY47-222" fmla="*/ 608620 h 1278942"/>
                <a:gd name="connsiteX48-223" fmla="*/ 2779484 w 5390588"/>
                <a:gd name="connsiteY48-224" fmla="*/ 159884 h 1278942"/>
                <a:gd name="connsiteX49-225" fmla="*/ 2241650 w 5390588"/>
                <a:gd name="connsiteY49-226" fmla="*/ 63029 h 1278942"/>
                <a:gd name="connsiteX50-227" fmla="*/ 1918221 w 5390588"/>
                <a:gd name="connsiteY50-228" fmla="*/ 421451 h 1278942"/>
                <a:gd name="connsiteX51-229" fmla="*/ 1906250 w 5390588"/>
                <a:gd name="connsiteY51-230" fmla="*/ 482996 h 1278942"/>
                <a:gd name="connsiteX52-231" fmla="*/ 1902067 w 5390588"/>
                <a:gd name="connsiteY52-232" fmla="*/ 541550 h 1278942"/>
                <a:gd name="connsiteX53-233" fmla="*/ 1603140 w 5390588"/>
                <a:gd name="connsiteY53-234" fmla="*/ 960209 h 1278942"/>
                <a:gd name="connsiteX54-235" fmla="*/ 1022686 w 5390588"/>
                <a:gd name="connsiteY54-236" fmla="*/ 915607 h 1278942"/>
                <a:gd name="connsiteX55-237" fmla="*/ 795552 w 5390588"/>
                <a:gd name="connsiteY55-238" fmla="*/ 532703 h 1278942"/>
                <a:gd name="connsiteX56-239" fmla="*/ 792356 w 5390588"/>
                <a:gd name="connsiteY56-240" fmla="*/ 476139 h 1278942"/>
                <a:gd name="connsiteX57-241" fmla="*/ 789967 w 5390588"/>
                <a:gd name="connsiteY57-242" fmla="*/ 476188 h 1278942"/>
                <a:gd name="connsiteX58-243" fmla="*/ 790607 w 5390588"/>
                <a:gd name="connsiteY58-244" fmla="*/ 369340 h 1278942"/>
                <a:gd name="connsiteX59-245" fmla="*/ 670615 w 5390588"/>
                <a:gd name="connsiteY59-246" fmla="*/ 247901 h 1278942"/>
                <a:gd name="connsiteX60-247" fmla="*/ 0 w 5390588"/>
                <a:gd name="connsiteY60-248" fmla="*/ 252293 h 1278942"/>
                <a:gd name="connsiteX61-249" fmla="*/ 0 w 5390588"/>
                <a:gd name="connsiteY61-250" fmla="*/ 203650 h 1278942"/>
                <a:gd name="connsiteX0-251" fmla="*/ 0 w 5390588"/>
                <a:gd name="connsiteY0-252" fmla="*/ 203650 h 1278942"/>
                <a:gd name="connsiteX1-253" fmla="*/ 529391 w 5390588"/>
                <a:gd name="connsiteY1-254" fmla="*/ 203650 h 1278942"/>
                <a:gd name="connsiteX2-255" fmla="*/ 666642 w 5390588"/>
                <a:gd name="connsiteY2-256" fmla="*/ 207797 h 1278942"/>
                <a:gd name="connsiteX3-257" fmla="*/ 829333 w 5390588"/>
                <a:gd name="connsiteY3-258" fmla="*/ 372586 h 1278942"/>
                <a:gd name="connsiteX4-259" fmla="*/ 823477 w 5390588"/>
                <a:gd name="connsiteY4-260" fmla="*/ 529189 h 1278942"/>
                <a:gd name="connsiteX5-261" fmla="*/ 1039160 w 5390588"/>
                <a:gd name="connsiteY5-262" fmla="*/ 892787 h 1278942"/>
                <a:gd name="connsiteX6-263" fmla="*/ 1590345 w 5390588"/>
                <a:gd name="connsiteY6-264" fmla="*/ 935139 h 1278942"/>
                <a:gd name="connsiteX7-265" fmla="*/ 1874201 w 5390588"/>
                <a:gd name="connsiteY7-266" fmla="*/ 537589 h 1278942"/>
                <a:gd name="connsiteX8-267" fmla="*/ 1877625 w 5390588"/>
                <a:gd name="connsiteY8-268" fmla="*/ 489658 h 1278942"/>
                <a:gd name="connsiteX9-269" fmla="*/ 1876158 w 5390588"/>
                <a:gd name="connsiteY9-270" fmla="*/ 489476 h 1278942"/>
                <a:gd name="connsiteX10-271" fmla="*/ 1878497 w 5390588"/>
                <a:gd name="connsiteY10-272" fmla="*/ 477447 h 1278942"/>
                <a:gd name="connsiteX11-273" fmla="*/ 1879461 w 5390588"/>
                <a:gd name="connsiteY11-274" fmla="*/ 463957 h 1278942"/>
                <a:gd name="connsiteX12-275" fmla="*/ 1881121 w 5390588"/>
                <a:gd name="connsiteY12-276" fmla="*/ 463960 h 1278942"/>
                <a:gd name="connsiteX13-277" fmla="*/ 1890813 w 5390588"/>
                <a:gd name="connsiteY13-278" fmla="*/ 414129 h 1278942"/>
                <a:gd name="connsiteX14-279" fmla="*/ 2231559 w 5390588"/>
                <a:gd name="connsiteY14-280" fmla="*/ 36516 h 1278942"/>
                <a:gd name="connsiteX15-281" fmla="*/ 2798190 w 5390588"/>
                <a:gd name="connsiteY15-282" fmla="*/ 138559 h 1278942"/>
                <a:gd name="connsiteX16-283" fmla="*/ 2985795 w 5390588"/>
                <a:gd name="connsiteY16-284" fmla="*/ 611320 h 1278942"/>
                <a:gd name="connsiteX17-285" fmla="*/ 2973287 w 5390588"/>
                <a:gd name="connsiteY17-286" fmla="*/ 686789 h 1278942"/>
                <a:gd name="connsiteX18-287" fmla="*/ 2971841 w 5390588"/>
                <a:gd name="connsiteY18-288" fmla="*/ 743454 h 1278942"/>
                <a:gd name="connsiteX19-289" fmla="*/ 3206765 w 5390588"/>
                <a:gd name="connsiteY19-290" fmla="*/ 1161349 h 1278942"/>
                <a:gd name="connsiteX20-291" fmla="*/ 3748785 w 5390588"/>
                <a:gd name="connsiteY20-292" fmla="*/ 1189539 h 1278942"/>
                <a:gd name="connsiteX21-293" fmla="*/ 4025791 w 5390588"/>
                <a:gd name="connsiteY21-294" fmla="*/ 798268 h 1278942"/>
                <a:gd name="connsiteX22-295" fmla="*/ 4030339 w 5390588"/>
                <a:gd name="connsiteY22-296" fmla="*/ 740379 h 1278942"/>
                <a:gd name="connsiteX23-297" fmla="*/ 4025977 w 5390588"/>
                <a:gd name="connsiteY23-298" fmla="*/ 739554 h 1278942"/>
                <a:gd name="connsiteX24-299" fmla="*/ 4232166 w 5390588"/>
                <a:gd name="connsiteY24-300" fmla="*/ 402536 h 1278942"/>
                <a:gd name="connsiteX25-301" fmla="*/ 4609810 w 5390588"/>
                <a:gd name="connsiteY25-302" fmla="*/ 286427 h 1278942"/>
                <a:gd name="connsiteX26-303" fmla="*/ 5115824 w 5390588"/>
                <a:gd name="connsiteY26-304" fmla="*/ 707333 h 1278942"/>
                <a:gd name="connsiteX27-305" fmla="*/ 5131067 w 5390588"/>
                <a:gd name="connsiteY27-306" fmla="*/ 806333 h 1278942"/>
                <a:gd name="connsiteX28-307" fmla="*/ 5135113 w 5390588"/>
                <a:gd name="connsiteY28-308" fmla="*/ 806564 h 1278942"/>
                <a:gd name="connsiteX29-309" fmla="*/ 5126192 w 5390588"/>
                <a:gd name="connsiteY29-310" fmla="*/ 913040 h 1278942"/>
                <a:gd name="connsiteX30-311" fmla="*/ 5236410 w 5390588"/>
                <a:gd name="connsiteY30-312" fmla="*/ 1043417 h 1278942"/>
                <a:gd name="connsiteX31-313" fmla="*/ 5390588 w 5390588"/>
                <a:gd name="connsiteY31-314" fmla="*/ 1056335 h 1278942"/>
                <a:gd name="connsiteX32-315" fmla="*/ 5388416 w 5390588"/>
                <a:gd name="connsiteY32-316" fmla="*/ 1096439 h 1278942"/>
                <a:gd name="connsiteX33-317" fmla="*/ 5237261 w 5390588"/>
                <a:gd name="connsiteY33-318" fmla="*/ 1083708 h 1278942"/>
                <a:gd name="connsiteX34-319" fmla="*/ 5087837 w 5390588"/>
                <a:gd name="connsiteY34-320" fmla="*/ 906801 h 1278942"/>
                <a:gd name="connsiteX35-321" fmla="*/ 5096462 w 5390588"/>
                <a:gd name="connsiteY35-322" fmla="*/ 804356 h 1278942"/>
                <a:gd name="connsiteX36-323" fmla="*/ 5098635 w 5390588"/>
                <a:gd name="connsiteY36-324" fmla="*/ 804481 h 1278942"/>
                <a:gd name="connsiteX37-325" fmla="*/ 5084876 w 5390588"/>
                <a:gd name="connsiteY37-326" fmla="*/ 715118 h 1278942"/>
                <a:gd name="connsiteX38-327" fmla="*/ 4607786 w 5390588"/>
                <a:gd name="connsiteY38-328" fmla="*/ 318272 h 1278942"/>
                <a:gd name="connsiteX39-329" fmla="*/ 4084307 w 5390588"/>
                <a:gd name="connsiteY39-330" fmla="*/ 651549 h 1278942"/>
                <a:gd name="connsiteX40-331" fmla="*/ 4058397 w 5390588"/>
                <a:gd name="connsiteY40-332" fmla="*/ 741768 h 1278942"/>
                <a:gd name="connsiteX41-333" fmla="*/ 4053635 w 5390588"/>
                <a:gd name="connsiteY41-334" fmla="*/ 802385 h 1278942"/>
                <a:gd name="connsiteX42-335" fmla="*/ 3761921 w 5390588"/>
                <a:gd name="connsiteY42-336" fmla="*/ 1214432 h 1278942"/>
                <a:gd name="connsiteX43-337" fmla="*/ 3191121 w 5390588"/>
                <a:gd name="connsiteY43-338" fmla="*/ 1184745 h 1278942"/>
                <a:gd name="connsiteX44-339" fmla="*/ 2945665 w 5390588"/>
                <a:gd name="connsiteY44-340" fmla="*/ 668562 h 1278942"/>
                <a:gd name="connsiteX45-341" fmla="*/ 2947591 w 5390588"/>
                <a:gd name="connsiteY45-342" fmla="*/ 668744 h 1278942"/>
                <a:gd name="connsiteX46-343" fmla="*/ 2957555 w 5390588"/>
                <a:gd name="connsiteY46-344" fmla="*/ 608620 h 1278942"/>
                <a:gd name="connsiteX47-345" fmla="*/ 2779484 w 5390588"/>
                <a:gd name="connsiteY47-346" fmla="*/ 159884 h 1278942"/>
                <a:gd name="connsiteX48-347" fmla="*/ 2241650 w 5390588"/>
                <a:gd name="connsiteY48-348" fmla="*/ 63029 h 1278942"/>
                <a:gd name="connsiteX49-349" fmla="*/ 1918221 w 5390588"/>
                <a:gd name="connsiteY49-350" fmla="*/ 421451 h 1278942"/>
                <a:gd name="connsiteX50-351" fmla="*/ 1906250 w 5390588"/>
                <a:gd name="connsiteY50-352" fmla="*/ 482996 h 1278942"/>
                <a:gd name="connsiteX51-353" fmla="*/ 1902067 w 5390588"/>
                <a:gd name="connsiteY51-354" fmla="*/ 541550 h 1278942"/>
                <a:gd name="connsiteX52-355" fmla="*/ 1603140 w 5390588"/>
                <a:gd name="connsiteY52-356" fmla="*/ 960209 h 1278942"/>
                <a:gd name="connsiteX53-357" fmla="*/ 1022686 w 5390588"/>
                <a:gd name="connsiteY53-358" fmla="*/ 915607 h 1278942"/>
                <a:gd name="connsiteX54-359" fmla="*/ 795552 w 5390588"/>
                <a:gd name="connsiteY54-360" fmla="*/ 532703 h 1278942"/>
                <a:gd name="connsiteX55-361" fmla="*/ 792356 w 5390588"/>
                <a:gd name="connsiteY55-362" fmla="*/ 476139 h 1278942"/>
                <a:gd name="connsiteX56-363" fmla="*/ 789967 w 5390588"/>
                <a:gd name="connsiteY56-364" fmla="*/ 476188 h 1278942"/>
                <a:gd name="connsiteX57-365" fmla="*/ 790607 w 5390588"/>
                <a:gd name="connsiteY57-366" fmla="*/ 369340 h 1278942"/>
                <a:gd name="connsiteX58-367" fmla="*/ 670615 w 5390588"/>
                <a:gd name="connsiteY58-368" fmla="*/ 247901 h 1278942"/>
                <a:gd name="connsiteX59-369" fmla="*/ 0 w 5390588"/>
                <a:gd name="connsiteY59-370" fmla="*/ 252293 h 1278942"/>
                <a:gd name="connsiteX60-371" fmla="*/ 0 w 5390588"/>
                <a:gd name="connsiteY60-372" fmla="*/ 203650 h 1278942"/>
                <a:gd name="connsiteX0-373" fmla="*/ 0 w 5390588"/>
                <a:gd name="connsiteY0-374" fmla="*/ 203650 h 1278942"/>
                <a:gd name="connsiteX1-375" fmla="*/ 666642 w 5390588"/>
                <a:gd name="connsiteY1-376" fmla="*/ 207797 h 1278942"/>
                <a:gd name="connsiteX2-377" fmla="*/ 829333 w 5390588"/>
                <a:gd name="connsiteY2-378" fmla="*/ 372586 h 1278942"/>
                <a:gd name="connsiteX3-379" fmla="*/ 823477 w 5390588"/>
                <a:gd name="connsiteY3-380" fmla="*/ 529189 h 1278942"/>
                <a:gd name="connsiteX4-381" fmla="*/ 1039160 w 5390588"/>
                <a:gd name="connsiteY4-382" fmla="*/ 892787 h 1278942"/>
                <a:gd name="connsiteX5-383" fmla="*/ 1590345 w 5390588"/>
                <a:gd name="connsiteY5-384" fmla="*/ 935139 h 1278942"/>
                <a:gd name="connsiteX6-385" fmla="*/ 1874201 w 5390588"/>
                <a:gd name="connsiteY6-386" fmla="*/ 537589 h 1278942"/>
                <a:gd name="connsiteX7-387" fmla="*/ 1877625 w 5390588"/>
                <a:gd name="connsiteY7-388" fmla="*/ 489658 h 1278942"/>
                <a:gd name="connsiteX8-389" fmla="*/ 1876158 w 5390588"/>
                <a:gd name="connsiteY8-390" fmla="*/ 489476 h 1278942"/>
                <a:gd name="connsiteX9-391" fmla="*/ 1878497 w 5390588"/>
                <a:gd name="connsiteY9-392" fmla="*/ 477447 h 1278942"/>
                <a:gd name="connsiteX10-393" fmla="*/ 1879461 w 5390588"/>
                <a:gd name="connsiteY10-394" fmla="*/ 463957 h 1278942"/>
                <a:gd name="connsiteX11-395" fmla="*/ 1881121 w 5390588"/>
                <a:gd name="connsiteY11-396" fmla="*/ 463960 h 1278942"/>
                <a:gd name="connsiteX12-397" fmla="*/ 1890813 w 5390588"/>
                <a:gd name="connsiteY12-398" fmla="*/ 414129 h 1278942"/>
                <a:gd name="connsiteX13-399" fmla="*/ 2231559 w 5390588"/>
                <a:gd name="connsiteY13-400" fmla="*/ 36516 h 1278942"/>
                <a:gd name="connsiteX14-401" fmla="*/ 2798190 w 5390588"/>
                <a:gd name="connsiteY14-402" fmla="*/ 138559 h 1278942"/>
                <a:gd name="connsiteX15-403" fmla="*/ 2985795 w 5390588"/>
                <a:gd name="connsiteY15-404" fmla="*/ 611320 h 1278942"/>
                <a:gd name="connsiteX16-405" fmla="*/ 2973287 w 5390588"/>
                <a:gd name="connsiteY16-406" fmla="*/ 686789 h 1278942"/>
                <a:gd name="connsiteX17-407" fmla="*/ 2971841 w 5390588"/>
                <a:gd name="connsiteY17-408" fmla="*/ 743454 h 1278942"/>
                <a:gd name="connsiteX18-409" fmla="*/ 3206765 w 5390588"/>
                <a:gd name="connsiteY18-410" fmla="*/ 1161349 h 1278942"/>
                <a:gd name="connsiteX19-411" fmla="*/ 3748785 w 5390588"/>
                <a:gd name="connsiteY19-412" fmla="*/ 1189539 h 1278942"/>
                <a:gd name="connsiteX20-413" fmla="*/ 4025791 w 5390588"/>
                <a:gd name="connsiteY20-414" fmla="*/ 798268 h 1278942"/>
                <a:gd name="connsiteX21-415" fmla="*/ 4030339 w 5390588"/>
                <a:gd name="connsiteY21-416" fmla="*/ 740379 h 1278942"/>
                <a:gd name="connsiteX22-417" fmla="*/ 4025977 w 5390588"/>
                <a:gd name="connsiteY22-418" fmla="*/ 739554 h 1278942"/>
                <a:gd name="connsiteX23-419" fmla="*/ 4232166 w 5390588"/>
                <a:gd name="connsiteY23-420" fmla="*/ 402536 h 1278942"/>
                <a:gd name="connsiteX24-421" fmla="*/ 4609810 w 5390588"/>
                <a:gd name="connsiteY24-422" fmla="*/ 286427 h 1278942"/>
                <a:gd name="connsiteX25-423" fmla="*/ 5115824 w 5390588"/>
                <a:gd name="connsiteY25-424" fmla="*/ 707333 h 1278942"/>
                <a:gd name="connsiteX26-425" fmla="*/ 5131067 w 5390588"/>
                <a:gd name="connsiteY26-426" fmla="*/ 806333 h 1278942"/>
                <a:gd name="connsiteX27-427" fmla="*/ 5135113 w 5390588"/>
                <a:gd name="connsiteY27-428" fmla="*/ 806564 h 1278942"/>
                <a:gd name="connsiteX28-429" fmla="*/ 5126192 w 5390588"/>
                <a:gd name="connsiteY28-430" fmla="*/ 913040 h 1278942"/>
                <a:gd name="connsiteX29-431" fmla="*/ 5236410 w 5390588"/>
                <a:gd name="connsiteY29-432" fmla="*/ 1043417 h 1278942"/>
                <a:gd name="connsiteX30-433" fmla="*/ 5390588 w 5390588"/>
                <a:gd name="connsiteY30-434" fmla="*/ 1056335 h 1278942"/>
                <a:gd name="connsiteX31-435" fmla="*/ 5388416 w 5390588"/>
                <a:gd name="connsiteY31-436" fmla="*/ 1096439 h 1278942"/>
                <a:gd name="connsiteX32-437" fmla="*/ 5237261 w 5390588"/>
                <a:gd name="connsiteY32-438" fmla="*/ 1083708 h 1278942"/>
                <a:gd name="connsiteX33-439" fmla="*/ 5087837 w 5390588"/>
                <a:gd name="connsiteY33-440" fmla="*/ 906801 h 1278942"/>
                <a:gd name="connsiteX34-441" fmla="*/ 5096462 w 5390588"/>
                <a:gd name="connsiteY34-442" fmla="*/ 804356 h 1278942"/>
                <a:gd name="connsiteX35-443" fmla="*/ 5098635 w 5390588"/>
                <a:gd name="connsiteY35-444" fmla="*/ 804481 h 1278942"/>
                <a:gd name="connsiteX36-445" fmla="*/ 5084876 w 5390588"/>
                <a:gd name="connsiteY36-446" fmla="*/ 715118 h 1278942"/>
                <a:gd name="connsiteX37-447" fmla="*/ 4607786 w 5390588"/>
                <a:gd name="connsiteY37-448" fmla="*/ 318272 h 1278942"/>
                <a:gd name="connsiteX38-449" fmla="*/ 4084307 w 5390588"/>
                <a:gd name="connsiteY38-450" fmla="*/ 651549 h 1278942"/>
                <a:gd name="connsiteX39-451" fmla="*/ 4058397 w 5390588"/>
                <a:gd name="connsiteY39-452" fmla="*/ 741768 h 1278942"/>
                <a:gd name="connsiteX40-453" fmla="*/ 4053635 w 5390588"/>
                <a:gd name="connsiteY40-454" fmla="*/ 802385 h 1278942"/>
                <a:gd name="connsiteX41-455" fmla="*/ 3761921 w 5390588"/>
                <a:gd name="connsiteY41-456" fmla="*/ 1214432 h 1278942"/>
                <a:gd name="connsiteX42-457" fmla="*/ 3191121 w 5390588"/>
                <a:gd name="connsiteY42-458" fmla="*/ 1184745 h 1278942"/>
                <a:gd name="connsiteX43-459" fmla="*/ 2945665 w 5390588"/>
                <a:gd name="connsiteY43-460" fmla="*/ 668562 h 1278942"/>
                <a:gd name="connsiteX44-461" fmla="*/ 2947591 w 5390588"/>
                <a:gd name="connsiteY44-462" fmla="*/ 668744 h 1278942"/>
                <a:gd name="connsiteX45-463" fmla="*/ 2957555 w 5390588"/>
                <a:gd name="connsiteY45-464" fmla="*/ 608620 h 1278942"/>
                <a:gd name="connsiteX46-465" fmla="*/ 2779484 w 5390588"/>
                <a:gd name="connsiteY46-466" fmla="*/ 159884 h 1278942"/>
                <a:gd name="connsiteX47-467" fmla="*/ 2241650 w 5390588"/>
                <a:gd name="connsiteY47-468" fmla="*/ 63029 h 1278942"/>
                <a:gd name="connsiteX48-469" fmla="*/ 1918221 w 5390588"/>
                <a:gd name="connsiteY48-470" fmla="*/ 421451 h 1278942"/>
                <a:gd name="connsiteX49-471" fmla="*/ 1906250 w 5390588"/>
                <a:gd name="connsiteY49-472" fmla="*/ 482996 h 1278942"/>
                <a:gd name="connsiteX50-473" fmla="*/ 1902067 w 5390588"/>
                <a:gd name="connsiteY50-474" fmla="*/ 541550 h 1278942"/>
                <a:gd name="connsiteX51-475" fmla="*/ 1603140 w 5390588"/>
                <a:gd name="connsiteY51-476" fmla="*/ 960209 h 1278942"/>
                <a:gd name="connsiteX52-477" fmla="*/ 1022686 w 5390588"/>
                <a:gd name="connsiteY52-478" fmla="*/ 915607 h 1278942"/>
                <a:gd name="connsiteX53-479" fmla="*/ 795552 w 5390588"/>
                <a:gd name="connsiteY53-480" fmla="*/ 532703 h 1278942"/>
                <a:gd name="connsiteX54-481" fmla="*/ 792356 w 5390588"/>
                <a:gd name="connsiteY54-482" fmla="*/ 476139 h 1278942"/>
                <a:gd name="connsiteX55-483" fmla="*/ 789967 w 5390588"/>
                <a:gd name="connsiteY55-484" fmla="*/ 476188 h 1278942"/>
                <a:gd name="connsiteX56-485" fmla="*/ 790607 w 5390588"/>
                <a:gd name="connsiteY56-486" fmla="*/ 369340 h 1278942"/>
                <a:gd name="connsiteX57-487" fmla="*/ 670615 w 5390588"/>
                <a:gd name="connsiteY57-488" fmla="*/ 247901 h 1278942"/>
                <a:gd name="connsiteX58-489" fmla="*/ 0 w 5390588"/>
                <a:gd name="connsiteY58-490" fmla="*/ 252293 h 1278942"/>
                <a:gd name="connsiteX59-491" fmla="*/ 0 w 5390588"/>
                <a:gd name="connsiteY59-492" fmla="*/ 203650 h 1278942"/>
                <a:gd name="connsiteX0-493" fmla="*/ 0 w 5898369"/>
                <a:gd name="connsiteY0-494" fmla="*/ 203650 h 1278942"/>
                <a:gd name="connsiteX1-495" fmla="*/ 666642 w 5898369"/>
                <a:gd name="connsiteY1-496" fmla="*/ 207797 h 1278942"/>
                <a:gd name="connsiteX2-497" fmla="*/ 829333 w 5898369"/>
                <a:gd name="connsiteY2-498" fmla="*/ 372586 h 1278942"/>
                <a:gd name="connsiteX3-499" fmla="*/ 823477 w 5898369"/>
                <a:gd name="connsiteY3-500" fmla="*/ 529189 h 1278942"/>
                <a:gd name="connsiteX4-501" fmla="*/ 1039160 w 5898369"/>
                <a:gd name="connsiteY4-502" fmla="*/ 892787 h 1278942"/>
                <a:gd name="connsiteX5-503" fmla="*/ 1590345 w 5898369"/>
                <a:gd name="connsiteY5-504" fmla="*/ 935139 h 1278942"/>
                <a:gd name="connsiteX6-505" fmla="*/ 1874201 w 5898369"/>
                <a:gd name="connsiteY6-506" fmla="*/ 537589 h 1278942"/>
                <a:gd name="connsiteX7-507" fmla="*/ 1877625 w 5898369"/>
                <a:gd name="connsiteY7-508" fmla="*/ 489658 h 1278942"/>
                <a:gd name="connsiteX8-509" fmla="*/ 1876158 w 5898369"/>
                <a:gd name="connsiteY8-510" fmla="*/ 489476 h 1278942"/>
                <a:gd name="connsiteX9-511" fmla="*/ 1878497 w 5898369"/>
                <a:gd name="connsiteY9-512" fmla="*/ 477447 h 1278942"/>
                <a:gd name="connsiteX10-513" fmla="*/ 1879461 w 5898369"/>
                <a:gd name="connsiteY10-514" fmla="*/ 463957 h 1278942"/>
                <a:gd name="connsiteX11-515" fmla="*/ 1881121 w 5898369"/>
                <a:gd name="connsiteY11-516" fmla="*/ 463960 h 1278942"/>
                <a:gd name="connsiteX12-517" fmla="*/ 1890813 w 5898369"/>
                <a:gd name="connsiteY12-518" fmla="*/ 414129 h 1278942"/>
                <a:gd name="connsiteX13-519" fmla="*/ 2231559 w 5898369"/>
                <a:gd name="connsiteY13-520" fmla="*/ 36516 h 1278942"/>
                <a:gd name="connsiteX14-521" fmla="*/ 2798190 w 5898369"/>
                <a:gd name="connsiteY14-522" fmla="*/ 138559 h 1278942"/>
                <a:gd name="connsiteX15-523" fmla="*/ 2985795 w 5898369"/>
                <a:gd name="connsiteY15-524" fmla="*/ 611320 h 1278942"/>
                <a:gd name="connsiteX16-525" fmla="*/ 2973287 w 5898369"/>
                <a:gd name="connsiteY16-526" fmla="*/ 686789 h 1278942"/>
                <a:gd name="connsiteX17-527" fmla="*/ 2971841 w 5898369"/>
                <a:gd name="connsiteY17-528" fmla="*/ 743454 h 1278942"/>
                <a:gd name="connsiteX18-529" fmla="*/ 3206765 w 5898369"/>
                <a:gd name="connsiteY18-530" fmla="*/ 1161349 h 1278942"/>
                <a:gd name="connsiteX19-531" fmla="*/ 3748785 w 5898369"/>
                <a:gd name="connsiteY19-532" fmla="*/ 1189539 h 1278942"/>
                <a:gd name="connsiteX20-533" fmla="*/ 4025791 w 5898369"/>
                <a:gd name="connsiteY20-534" fmla="*/ 798268 h 1278942"/>
                <a:gd name="connsiteX21-535" fmla="*/ 4030339 w 5898369"/>
                <a:gd name="connsiteY21-536" fmla="*/ 740379 h 1278942"/>
                <a:gd name="connsiteX22-537" fmla="*/ 4025977 w 5898369"/>
                <a:gd name="connsiteY22-538" fmla="*/ 739554 h 1278942"/>
                <a:gd name="connsiteX23-539" fmla="*/ 4232166 w 5898369"/>
                <a:gd name="connsiteY23-540" fmla="*/ 402536 h 1278942"/>
                <a:gd name="connsiteX24-541" fmla="*/ 4609810 w 5898369"/>
                <a:gd name="connsiteY24-542" fmla="*/ 286427 h 1278942"/>
                <a:gd name="connsiteX25-543" fmla="*/ 5115824 w 5898369"/>
                <a:gd name="connsiteY25-544" fmla="*/ 707333 h 1278942"/>
                <a:gd name="connsiteX26-545" fmla="*/ 5131067 w 5898369"/>
                <a:gd name="connsiteY26-546" fmla="*/ 806333 h 1278942"/>
                <a:gd name="connsiteX27-547" fmla="*/ 5135113 w 5898369"/>
                <a:gd name="connsiteY27-548" fmla="*/ 806564 h 1278942"/>
                <a:gd name="connsiteX28-549" fmla="*/ 5126192 w 5898369"/>
                <a:gd name="connsiteY28-550" fmla="*/ 913040 h 1278942"/>
                <a:gd name="connsiteX29-551" fmla="*/ 5236410 w 5898369"/>
                <a:gd name="connsiteY29-552" fmla="*/ 1043417 h 1278942"/>
                <a:gd name="connsiteX30-553" fmla="*/ 5898369 w 5898369"/>
                <a:gd name="connsiteY30-554" fmla="*/ 1079693 h 1278942"/>
                <a:gd name="connsiteX31-555" fmla="*/ 5388416 w 5898369"/>
                <a:gd name="connsiteY31-556" fmla="*/ 1096439 h 1278942"/>
                <a:gd name="connsiteX32-557" fmla="*/ 5237261 w 5898369"/>
                <a:gd name="connsiteY32-558" fmla="*/ 1083708 h 1278942"/>
                <a:gd name="connsiteX33-559" fmla="*/ 5087837 w 5898369"/>
                <a:gd name="connsiteY33-560" fmla="*/ 906801 h 1278942"/>
                <a:gd name="connsiteX34-561" fmla="*/ 5096462 w 5898369"/>
                <a:gd name="connsiteY34-562" fmla="*/ 804356 h 1278942"/>
                <a:gd name="connsiteX35-563" fmla="*/ 5098635 w 5898369"/>
                <a:gd name="connsiteY35-564" fmla="*/ 804481 h 1278942"/>
                <a:gd name="connsiteX36-565" fmla="*/ 5084876 w 5898369"/>
                <a:gd name="connsiteY36-566" fmla="*/ 715118 h 1278942"/>
                <a:gd name="connsiteX37-567" fmla="*/ 4607786 w 5898369"/>
                <a:gd name="connsiteY37-568" fmla="*/ 318272 h 1278942"/>
                <a:gd name="connsiteX38-569" fmla="*/ 4084307 w 5898369"/>
                <a:gd name="connsiteY38-570" fmla="*/ 651549 h 1278942"/>
                <a:gd name="connsiteX39-571" fmla="*/ 4058397 w 5898369"/>
                <a:gd name="connsiteY39-572" fmla="*/ 741768 h 1278942"/>
                <a:gd name="connsiteX40-573" fmla="*/ 4053635 w 5898369"/>
                <a:gd name="connsiteY40-574" fmla="*/ 802385 h 1278942"/>
                <a:gd name="connsiteX41-575" fmla="*/ 3761921 w 5898369"/>
                <a:gd name="connsiteY41-576" fmla="*/ 1214432 h 1278942"/>
                <a:gd name="connsiteX42-577" fmla="*/ 3191121 w 5898369"/>
                <a:gd name="connsiteY42-578" fmla="*/ 1184745 h 1278942"/>
                <a:gd name="connsiteX43-579" fmla="*/ 2945665 w 5898369"/>
                <a:gd name="connsiteY43-580" fmla="*/ 668562 h 1278942"/>
                <a:gd name="connsiteX44-581" fmla="*/ 2947591 w 5898369"/>
                <a:gd name="connsiteY44-582" fmla="*/ 668744 h 1278942"/>
                <a:gd name="connsiteX45-583" fmla="*/ 2957555 w 5898369"/>
                <a:gd name="connsiteY45-584" fmla="*/ 608620 h 1278942"/>
                <a:gd name="connsiteX46-585" fmla="*/ 2779484 w 5898369"/>
                <a:gd name="connsiteY46-586" fmla="*/ 159884 h 1278942"/>
                <a:gd name="connsiteX47-587" fmla="*/ 2241650 w 5898369"/>
                <a:gd name="connsiteY47-588" fmla="*/ 63029 h 1278942"/>
                <a:gd name="connsiteX48-589" fmla="*/ 1918221 w 5898369"/>
                <a:gd name="connsiteY48-590" fmla="*/ 421451 h 1278942"/>
                <a:gd name="connsiteX49-591" fmla="*/ 1906250 w 5898369"/>
                <a:gd name="connsiteY49-592" fmla="*/ 482996 h 1278942"/>
                <a:gd name="connsiteX50-593" fmla="*/ 1902067 w 5898369"/>
                <a:gd name="connsiteY50-594" fmla="*/ 541550 h 1278942"/>
                <a:gd name="connsiteX51-595" fmla="*/ 1603140 w 5898369"/>
                <a:gd name="connsiteY51-596" fmla="*/ 960209 h 1278942"/>
                <a:gd name="connsiteX52-597" fmla="*/ 1022686 w 5898369"/>
                <a:gd name="connsiteY52-598" fmla="*/ 915607 h 1278942"/>
                <a:gd name="connsiteX53-599" fmla="*/ 795552 w 5898369"/>
                <a:gd name="connsiteY53-600" fmla="*/ 532703 h 1278942"/>
                <a:gd name="connsiteX54-601" fmla="*/ 792356 w 5898369"/>
                <a:gd name="connsiteY54-602" fmla="*/ 476139 h 1278942"/>
                <a:gd name="connsiteX55-603" fmla="*/ 789967 w 5898369"/>
                <a:gd name="connsiteY55-604" fmla="*/ 476188 h 1278942"/>
                <a:gd name="connsiteX56-605" fmla="*/ 790607 w 5898369"/>
                <a:gd name="connsiteY56-606" fmla="*/ 369340 h 1278942"/>
                <a:gd name="connsiteX57-607" fmla="*/ 670615 w 5898369"/>
                <a:gd name="connsiteY57-608" fmla="*/ 247901 h 1278942"/>
                <a:gd name="connsiteX58-609" fmla="*/ 0 w 5898369"/>
                <a:gd name="connsiteY58-610" fmla="*/ 252293 h 1278942"/>
                <a:gd name="connsiteX59-611" fmla="*/ 0 w 5898369"/>
                <a:gd name="connsiteY59-612" fmla="*/ 203650 h 1278942"/>
                <a:gd name="connsiteX0-613" fmla="*/ 0 w 5898369"/>
                <a:gd name="connsiteY0-614" fmla="*/ 203650 h 1278942"/>
                <a:gd name="connsiteX1-615" fmla="*/ 666642 w 5898369"/>
                <a:gd name="connsiteY1-616" fmla="*/ 207797 h 1278942"/>
                <a:gd name="connsiteX2-617" fmla="*/ 829333 w 5898369"/>
                <a:gd name="connsiteY2-618" fmla="*/ 372586 h 1278942"/>
                <a:gd name="connsiteX3-619" fmla="*/ 823477 w 5898369"/>
                <a:gd name="connsiteY3-620" fmla="*/ 529189 h 1278942"/>
                <a:gd name="connsiteX4-621" fmla="*/ 1039160 w 5898369"/>
                <a:gd name="connsiteY4-622" fmla="*/ 892787 h 1278942"/>
                <a:gd name="connsiteX5-623" fmla="*/ 1590345 w 5898369"/>
                <a:gd name="connsiteY5-624" fmla="*/ 935139 h 1278942"/>
                <a:gd name="connsiteX6-625" fmla="*/ 1874201 w 5898369"/>
                <a:gd name="connsiteY6-626" fmla="*/ 537589 h 1278942"/>
                <a:gd name="connsiteX7-627" fmla="*/ 1877625 w 5898369"/>
                <a:gd name="connsiteY7-628" fmla="*/ 489658 h 1278942"/>
                <a:gd name="connsiteX8-629" fmla="*/ 1876158 w 5898369"/>
                <a:gd name="connsiteY8-630" fmla="*/ 489476 h 1278942"/>
                <a:gd name="connsiteX9-631" fmla="*/ 1878497 w 5898369"/>
                <a:gd name="connsiteY9-632" fmla="*/ 477447 h 1278942"/>
                <a:gd name="connsiteX10-633" fmla="*/ 1879461 w 5898369"/>
                <a:gd name="connsiteY10-634" fmla="*/ 463957 h 1278942"/>
                <a:gd name="connsiteX11-635" fmla="*/ 1881121 w 5898369"/>
                <a:gd name="connsiteY11-636" fmla="*/ 463960 h 1278942"/>
                <a:gd name="connsiteX12-637" fmla="*/ 1890813 w 5898369"/>
                <a:gd name="connsiteY12-638" fmla="*/ 414129 h 1278942"/>
                <a:gd name="connsiteX13-639" fmla="*/ 2231559 w 5898369"/>
                <a:gd name="connsiteY13-640" fmla="*/ 36516 h 1278942"/>
                <a:gd name="connsiteX14-641" fmla="*/ 2798190 w 5898369"/>
                <a:gd name="connsiteY14-642" fmla="*/ 138559 h 1278942"/>
                <a:gd name="connsiteX15-643" fmla="*/ 2985795 w 5898369"/>
                <a:gd name="connsiteY15-644" fmla="*/ 611320 h 1278942"/>
                <a:gd name="connsiteX16-645" fmla="*/ 2973287 w 5898369"/>
                <a:gd name="connsiteY16-646" fmla="*/ 686789 h 1278942"/>
                <a:gd name="connsiteX17-647" fmla="*/ 2971841 w 5898369"/>
                <a:gd name="connsiteY17-648" fmla="*/ 743454 h 1278942"/>
                <a:gd name="connsiteX18-649" fmla="*/ 3206765 w 5898369"/>
                <a:gd name="connsiteY18-650" fmla="*/ 1161349 h 1278942"/>
                <a:gd name="connsiteX19-651" fmla="*/ 3748785 w 5898369"/>
                <a:gd name="connsiteY19-652" fmla="*/ 1189539 h 1278942"/>
                <a:gd name="connsiteX20-653" fmla="*/ 4025791 w 5898369"/>
                <a:gd name="connsiteY20-654" fmla="*/ 798268 h 1278942"/>
                <a:gd name="connsiteX21-655" fmla="*/ 4030339 w 5898369"/>
                <a:gd name="connsiteY21-656" fmla="*/ 740379 h 1278942"/>
                <a:gd name="connsiteX22-657" fmla="*/ 4025977 w 5898369"/>
                <a:gd name="connsiteY22-658" fmla="*/ 739554 h 1278942"/>
                <a:gd name="connsiteX23-659" fmla="*/ 4232166 w 5898369"/>
                <a:gd name="connsiteY23-660" fmla="*/ 402536 h 1278942"/>
                <a:gd name="connsiteX24-661" fmla="*/ 4609810 w 5898369"/>
                <a:gd name="connsiteY24-662" fmla="*/ 286427 h 1278942"/>
                <a:gd name="connsiteX25-663" fmla="*/ 5115824 w 5898369"/>
                <a:gd name="connsiteY25-664" fmla="*/ 707333 h 1278942"/>
                <a:gd name="connsiteX26-665" fmla="*/ 5131067 w 5898369"/>
                <a:gd name="connsiteY26-666" fmla="*/ 806333 h 1278942"/>
                <a:gd name="connsiteX27-667" fmla="*/ 5135113 w 5898369"/>
                <a:gd name="connsiteY27-668" fmla="*/ 806564 h 1278942"/>
                <a:gd name="connsiteX28-669" fmla="*/ 5126192 w 5898369"/>
                <a:gd name="connsiteY28-670" fmla="*/ 913040 h 1278942"/>
                <a:gd name="connsiteX29-671" fmla="*/ 5236410 w 5898369"/>
                <a:gd name="connsiteY29-672" fmla="*/ 1043417 h 1278942"/>
                <a:gd name="connsiteX30-673" fmla="*/ 5898369 w 5898369"/>
                <a:gd name="connsiteY30-674" fmla="*/ 1079693 h 1278942"/>
                <a:gd name="connsiteX31-675" fmla="*/ 5891039 w 5898369"/>
                <a:gd name="connsiteY31-676" fmla="*/ 1109947 h 1278942"/>
                <a:gd name="connsiteX32-677" fmla="*/ 5237261 w 5898369"/>
                <a:gd name="connsiteY32-678" fmla="*/ 1083708 h 1278942"/>
                <a:gd name="connsiteX33-679" fmla="*/ 5087837 w 5898369"/>
                <a:gd name="connsiteY33-680" fmla="*/ 906801 h 1278942"/>
                <a:gd name="connsiteX34-681" fmla="*/ 5096462 w 5898369"/>
                <a:gd name="connsiteY34-682" fmla="*/ 804356 h 1278942"/>
                <a:gd name="connsiteX35-683" fmla="*/ 5098635 w 5898369"/>
                <a:gd name="connsiteY35-684" fmla="*/ 804481 h 1278942"/>
                <a:gd name="connsiteX36-685" fmla="*/ 5084876 w 5898369"/>
                <a:gd name="connsiteY36-686" fmla="*/ 715118 h 1278942"/>
                <a:gd name="connsiteX37-687" fmla="*/ 4607786 w 5898369"/>
                <a:gd name="connsiteY37-688" fmla="*/ 318272 h 1278942"/>
                <a:gd name="connsiteX38-689" fmla="*/ 4084307 w 5898369"/>
                <a:gd name="connsiteY38-690" fmla="*/ 651549 h 1278942"/>
                <a:gd name="connsiteX39-691" fmla="*/ 4058397 w 5898369"/>
                <a:gd name="connsiteY39-692" fmla="*/ 741768 h 1278942"/>
                <a:gd name="connsiteX40-693" fmla="*/ 4053635 w 5898369"/>
                <a:gd name="connsiteY40-694" fmla="*/ 802385 h 1278942"/>
                <a:gd name="connsiteX41-695" fmla="*/ 3761921 w 5898369"/>
                <a:gd name="connsiteY41-696" fmla="*/ 1214432 h 1278942"/>
                <a:gd name="connsiteX42-697" fmla="*/ 3191121 w 5898369"/>
                <a:gd name="connsiteY42-698" fmla="*/ 1184745 h 1278942"/>
                <a:gd name="connsiteX43-699" fmla="*/ 2945665 w 5898369"/>
                <a:gd name="connsiteY43-700" fmla="*/ 668562 h 1278942"/>
                <a:gd name="connsiteX44-701" fmla="*/ 2947591 w 5898369"/>
                <a:gd name="connsiteY44-702" fmla="*/ 668744 h 1278942"/>
                <a:gd name="connsiteX45-703" fmla="*/ 2957555 w 5898369"/>
                <a:gd name="connsiteY45-704" fmla="*/ 608620 h 1278942"/>
                <a:gd name="connsiteX46-705" fmla="*/ 2779484 w 5898369"/>
                <a:gd name="connsiteY46-706" fmla="*/ 159884 h 1278942"/>
                <a:gd name="connsiteX47-707" fmla="*/ 2241650 w 5898369"/>
                <a:gd name="connsiteY47-708" fmla="*/ 63029 h 1278942"/>
                <a:gd name="connsiteX48-709" fmla="*/ 1918221 w 5898369"/>
                <a:gd name="connsiteY48-710" fmla="*/ 421451 h 1278942"/>
                <a:gd name="connsiteX49-711" fmla="*/ 1906250 w 5898369"/>
                <a:gd name="connsiteY49-712" fmla="*/ 482996 h 1278942"/>
                <a:gd name="connsiteX50-713" fmla="*/ 1902067 w 5898369"/>
                <a:gd name="connsiteY50-714" fmla="*/ 541550 h 1278942"/>
                <a:gd name="connsiteX51-715" fmla="*/ 1603140 w 5898369"/>
                <a:gd name="connsiteY51-716" fmla="*/ 960209 h 1278942"/>
                <a:gd name="connsiteX52-717" fmla="*/ 1022686 w 5898369"/>
                <a:gd name="connsiteY52-718" fmla="*/ 915607 h 1278942"/>
                <a:gd name="connsiteX53-719" fmla="*/ 795552 w 5898369"/>
                <a:gd name="connsiteY53-720" fmla="*/ 532703 h 1278942"/>
                <a:gd name="connsiteX54-721" fmla="*/ 792356 w 5898369"/>
                <a:gd name="connsiteY54-722" fmla="*/ 476139 h 1278942"/>
                <a:gd name="connsiteX55-723" fmla="*/ 789967 w 5898369"/>
                <a:gd name="connsiteY55-724" fmla="*/ 476188 h 1278942"/>
                <a:gd name="connsiteX56-725" fmla="*/ 790607 w 5898369"/>
                <a:gd name="connsiteY56-726" fmla="*/ 369340 h 1278942"/>
                <a:gd name="connsiteX57-727" fmla="*/ 670615 w 5898369"/>
                <a:gd name="connsiteY57-728" fmla="*/ 247901 h 1278942"/>
                <a:gd name="connsiteX58-729" fmla="*/ 0 w 5898369"/>
                <a:gd name="connsiteY58-730" fmla="*/ 252293 h 1278942"/>
                <a:gd name="connsiteX59-731" fmla="*/ 0 w 5898369"/>
                <a:gd name="connsiteY59-732" fmla="*/ 203650 h 127894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</a:cxnLst>
              <a:rect l="l" t="t" r="r" b="b"/>
              <a:pathLst>
                <a:path w="5898369" h="1278942">
                  <a:moveTo>
                    <a:pt x="0" y="203650"/>
                  </a:moveTo>
                  <a:lnTo>
                    <a:pt x="666642" y="207797"/>
                  </a:lnTo>
                  <a:cubicBezTo>
                    <a:pt x="757073" y="208376"/>
                    <a:pt x="829912" y="282156"/>
                    <a:pt x="829333" y="372586"/>
                  </a:cubicBezTo>
                  <a:lnTo>
                    <a:pt x="823477" y="529189"/>
                  </a:lnTo>
                  <a:cubicBezTo>
                    <a:pt x="841578" y="672941"/>
                    <a:pt x="918231" y="805492"/>
                    <a:pt x="1039160" y="892787"/>
                  </a:cubicBezTo>
                  <a:cubicBezTo>
                    <a:pt x="1200398" y="1009179"/>
                    <a:pt x="1413218" y="1025532"/>
                    <a:pt x="1590345" y="935139"/>
                  </a:cubicBezTo>
                  <a:cubicBezTo>
                    <a:pt x="1745332" y="856044"/>
                    <a:pt x="1850173" y="706867"/>
                    <a:pt x="1874201" y="537589"/>
                  </a:cubicBezTo>
                  <a:lnTo>
                    <a:pt x="1877625" y="489658"/>
                  </a:lnTo>
                  <a:lnTo>
                    <a:pt x="1876158" y="489476"/>
                  </a:lnTo>
                  <a:lnTo>
                    <a:pt x="1878497" y="477447"/>
                  </a:lnTo>
                  <a:cubicBezTo>
                    <a:pt x="1878818" y="472950"/>
                    <a:pt x="1879140" y="468454"/>
                    <a:pt x="1879461" y="463957"/>
                  </a:cubicBezTo>
                  <a:lnTo>
                    <a:pt x="1881121" y="463960"/>
                  </a:lnTo>
                  <a:lnTo>
                    <a:pt x="1890813" y="414129"/>
                  </a:lnTo>
                  <a:cubicBezTo>
                    <a:pt x="1936682" y="242333"/>
                    <a:pt x="2062509" y="100856"/>
                    <a:pt x="2231559" y="36516"/>
                  </a:cubicBezTo>
                  <a:cubicBezTo>
                    <a:pt x="2424760" y="-37015"/>
                    <a:pt x="2642778" y="2247"/>
                    <a:pt x="2798190" y="138559"/>
                  </a:cubicBezTo>
                  <a:cubicBezTo>
                    <a:pt x="2934174" y="257831"/>
                    <a:pt x="3002741" y="434314"/>
                    <a:pt x="2985795" y="611320"/>
                  </a:cubicBezTo>
                  <a:lnTo>
                    <a:pt x="2973287" y="686789"/>
                  </a:lnTo>
                  <a:lnTo>
                    <a:pt x="2971841" y="743454"/>
                  </a:lnTo>
                  <a:cubicBezTo>
                    <a:pt x="2978991" y="910773"/>
                    <a:pt x="3065197" y="1066676"/>
                    <a:pt x="3206765" y="1161349"/>
                  </a:cubicBezTo>
                  <a:cubicBezTo>
                    <a:pt x="3368559" y="1269550"/>
                    <a:pt x="3576639" y="1280372"/>
                    <a:pt x="3748785" y="1189539"/>
                  </a:cubicBezTo>
                  <a:cubicBezTo>
                    <a:pt x="3899411" y="1110062"/>
                    <a:pt x="4001322" y="963942"/>
                    <a:pt x="4025791" y="798268"/>
                  </a:cubicBezTo>
                  <a:lnTo>
                    <a:pt x="4030339" y="740379"/>
                  </a:lnTo>
                  <a:lnTo>
                    <a:pt x="4025977" y="739554"/>
                  </a:lnTo>
                  <a:cubicBezTo>
                    <a:pt x="4052200" y="601208"/>
                    <a:pt x="4127895" y="483462"/>
                    <a:pt x="4232166" y="402536"/>
                  </a:cubicBezTo>
                  <a:cubicBezTo>
                    <a:pt x="4336437" y="321608"/>
                    <a:pt x="4469284" y="277499"/>
                    <a:pt x="4609810" y="286427"/>
                  </a:cubicBezTo>
                  <a:cubicBezTo>
                    <a:pt x="4855728" y="302052"/>
                    <a:pt x="5057764" y="475820"/>
                    <a:pt x="5115824" y="707333"/>
                  </a:cubicBezTo>
                  <a:lnTo>
                    <a:pt x="5131067" y="806333"/>
                  </a:lnTo>
                  <a:lnTo>
                    <a:pt x="5135113" y="806564"/>
                  </a:lnTo>
                  <a:lnTo>
                    <a:pt x="5126192" y="913040"/>
                  </a:lnTo>
                  <a:cubicBezTo>
                    <a:pt x="5120625" y="979477"/>
                    <a:pt x="5169972" y="1037850"/>
                    <a:pt x="5236410" y="1043417"/>
                  </a:cubicBezTo>
                  <a:lnTo>
                    <a:pt x="5898369" y="1079693"/>
                  </a:lnTo>
                  <a:lnTo>
                    <a:pt x="5891039" y="1109947"/>
                  </a:lnTo>
                  <a:lnTo>
                    <a:pt x="5237261" y="1083708"/>
                  </a:lnTo>
                  <a:cubicBezTo>
                    <a:pt x="5147147" y="1076120"/>
                    <a:pt x="5080247" y="996917"/>
                    <a:pt x="5087837" y="906801"/>
                  </a:cubicBezTo>
                  <a:lnTo>
                    <a:pt x="5096462" y="804356"/>
                  </a:lnTo>
                  <a:lnTo>
                    <a:pt x="5098635" y="804481"/>
                  </a:lnTo>
                  <a:lnTo>
                    <a:pt x="5084876" y="715118"/>
                  </a:lnTo>
                  <a:cubicBezTo>
                    <a:pt x="5030135" y="496837"/>
                    <a:pt x="4839647" y="333001"/>
                    <a:pt x="4607786" y="318272"/>
                  </a:cubicBezTo>
                  <a:cubicBezTo>
                    <a:pt x="4375925" y="303539"/>
                    <a:pt x="4166234" y="441950"/>
                    <a:pt x="4084307" y="651549"/>
                  </a:cubicBezTo>
                  <a:lnTo>
                    <a:pt x="4058397" y="741768"/>
                  </a:lnTo>
                  <a:lnTo>
                    <a:pt x="4053635" y="802385"/>
                  </a:lnTo>
                  <a:cubicBezTo>
                    <a:pt x="4027867" y="976856"/>
                    <a:pt x="3920545" y="1130733"/>
                    <a:pt x="3761921" y="1214432"/>
                  </a:cubicBezTo>
                  <a:cubicBezTo>
                    <a:pt x="3580635" y="1310086"/>
                    <a:pt x="3361506" y="1298691"/>
                    <a:pt x="3191121" y="1184745"/>
                  </a:cubicBezTo>
                  <a:cubicBezTo>
                    <a:pt x="3020736" y="1070801"/>
                    <a:pt x="2926505" y="872639"/>
                    <a:pt x="2945665" y="668562"/>
                  </a:cubicBezTo>
                  <a:lnTo>
                    <a:pt x="2947591" y="668744"/>
                  </a:lnTo>
                  <a:lnTo>
                    <a:pt x="2957555" y="608620"/>
                  </a:lnTo>
                  <a:cubicBezTo>
                    <a:pt x="2973639" y="440610"/>
                    <a:pt x="2908558" y="273096"/>
                    <a:pt x="2779484" y="159884"/>
                  </a:cubicBezTo>
                  <a:cubicBezTo>
                    <a:pt x="2631971" y="30501"/>
                    <a:pt x="2425032" y="-6765"/>
                    <a:pt x="2241650" y="63029"/>
                  </a:cubicBezTo>
                  <a:cubicBezTo>
                    <a:pt x="2081191" y="124098"/>
                    <a:pt x="1961759" y="258385"/>
                    <a:pt x="1918221" y="421451"/>
                  </a:cubicBezTo>
                  <a:lnTo>
                    <a:pt x="1906250" y="482996"/>
                  </a:lnTo>
                  <a:lnTo>
                    <a:pt x="1902067" y="541550"/>
                  </a:lnTo>
                  <a:cubicBezTo>
                    <a:pt x="1876764" y="719818"/>
                    <a:pt x="1766355" y="876915"/>
                    <a:pt x="1603140" y="960209"/>
                  </a:cubicBezTo>
                  <a:cubicBezTo>
                    <a:pt x="1416607" y="1055401"/>
                    <a:pt x="1192485" y="1038180"/>
                    <a:pt x="1022686" y="915607"/>
                  </a:cubicBezTo>
                  <a:cubicBezTo>
                    <a:pt x="895336" y="823677"/>
                    <a:pt x="814613" y="684087"/>
                    <a:pt x="795552" y="532703"/>
                  </a:cubicBezTo>
                  <a:lnTo>
                    <a:pt x="792356" y="476139"/>
                  </a:lnTo>
                  <a:lnTo>
                    <a:pt x="789967" y="476188"/>
                  </a:lnTo>
                  <a:cubicBezTo>
                    <a:pt x="790180" y="440572"/>
                    <a:pt x="790394" y="404956"/>
                    <a:pt x="790607" y="369340"/>
                  </a:cubicBezTo>
                  <a:cubicBezTo>
                    <a:pt x="791008" y="302671"/>
                    <a:pt x="737284" y="248300"/>
                    <a:pt x="670615" y="247901"/>
                  </a:cubicBezTo>
                  <a:lnTo>
                    <a:pt x="0" y="252293"/>
                  </a:lnTo>
                  <a:lnTo>
                    <a:pt x="0" y="203650"/>
                  </a:lnTo>
                  <a:close/>
                </a:path>
              </a:pathLst>
            </a:custGeom>
            <a:solidFill>
              <a:srgbClr val="D9D9D9"/>
            </a:solidFill>
            <a:ln w="38100" cap="flat" cmpd="sng" algn="ctr">
              <a:solidFill>
                <a:srgbClr val="FFFFFF">
                  <a:lumMod val="85000"/>
                </a:srgbClr>
              </a:solidFill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8" name="圆角矩形 67"/>
            <p:cNvSpPr/>
            <p:nvPr/>
          </p:nvSpPr>
          <p:spPr>
            <a:xfrm rot="18900000">
              <a:off x="5952673" y="3356372"/>
              <a:ext cx="1909664" cy="631414"/>
            </a:xfrm>
            <a:prstGeom prst="roundRect">
              <a:avLst>
                <a:gd name="adj" fmla="val 50000"/>
              </a:avLst>
            </a:prstGeom>
            <a:solidFill>
              <a:srgbClr val="1F497D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 flipH="1">
              <a:off x="6206539" y="3850588"/>
              <a:ext cx="528842" cy="52910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 rot="18900000">
              <a:off x="6333866" y="3869903"/>
              <a:ext cx="309880" cy="460375"/>
            </a:xfrm>
            <a:prstGeom prst="rect">
              <a:avLst/>
            </a:prstGeom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3A6"/>
                </a:solidFill>
                <a:effectLst/>
                <a:uLnTx/>
                <a:uFillTx/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41" name="KSO_Shape"/>
            <p:cNvSpPr/>
            <p:nvPr/>
          </p:nvSpPr>
          <p:spPr bwMode="auto">
            <a:xfrm>
              <a:off x="7266036" y="3019566"/>
              <a:ext cx="252288" cy="320186"/>
            </a:xfrm>
            <a:custGeom>
              <a:avLst/>
              <a:gdLst>
                <a:gd name="T0" fmla="*/ 259322 w 2665412"/>
                <a:gd name="T1" fmla="*/ 2895285 h 3382963"/>
                <a:gd name="T2" fmla="*/ 511017 w 2665412"/>
                <a:gd name="T3" fmla="*/ 3155147 h 3382963"/>
                <a:gd name="T4" fmla="*/ 770965 w 2665412"/>
                <a:gd name="T5" fmla="*/ 2903852 h 3382963"/>
                <a:gd name="T6" fmla="*/ 519587 w 2665412"/>
                <a:gd name="T7" fmla="*/ 2643989 h 3382963"/>
                <a:gd name="T8" fmla="*/ 875071 w 2665412"/>
                <a:gd name="T9" fmla="*/ 2732514 h 3382963"/>
                <a:gd name="T10" fmla="*/ 732560 w 2665412"/>
                <a:gd name="T11" fmla="*/ 3231615 h 3382963"/>
                <a:gd name="T12" fmla="*/ 265987 w 2665412"/>
                <a:gd name="T13" fmla="*/ 3315697 h 3382963"/>
                <a:gd name="T14" fmla="*/ 147598 w 2665412"/>
                <a:gd name="T15" fmla="*/ 2750917 h 3382963"/>
                <a:gd name="T16" fmla="*/ 1831415 w 2665412"/>
                <a:gd name="T17" fmla="*/ 2257426 h 3382963"/>
                <a:gd name="T18" fmla="*/ 1993961 w 2665412"/>
                <a:gd name="T19" fmla="*/ 2438401 h 3382963"/>
                <a:gd name="T20" fmla="*/ 1847258 w 2665412"/>
                <a:gd name="T21" fmla="*/ 2409508 h 3382963"/>
                <a:gd name="T22" fmla="*/ 1685662 w 2665412"/>
                <a:gd name="T23" fmla="*/ 2468563 h 3382963"/>
                <a:gd name="T24" fmla="*/ 1995229 w 2665412"/>
                <a:gd name="T25" fmla="*/ 2640966 h 3382963"/>
                <a:gd name="T26" fmla="*/ 1952137 w 2665412"/>
                <a:gd name="T27" fmla="*/ 2838768 h 3382963"/>
                <a:gd name="T28" fmla="*/ 1735409 w 2665412"/>
                <a:gd name="T29" fmla="*/ 2918143 h 3382963"/>
                <a:gd name="T30" fmla="*/ 1580784 w 2665412"/>
                <a:gd name="T31" fmla="*/ 2728596 h 3382963"/>
                <a:gd name="T32" fmla="*/ 1742380 w 2665412"/>
                <a:gd name="T33" fmla="*/ 2773998 h 3382963"/>
                <a:gd name="T34" fmla="*/ 1881478 w 2665412"/>
                <a:gd name="T35" fmla="*/ 2691766 h 3382963"/>
                <a:gd name="T36" fmla="*/ 1563357 w 2665412"/>
                <a:gd name="T37" fmla="*/ 2467293 h 3382963"/>
                <a:gd name="T38" fmla="*/ 1692634 w 2665412"/>
                <a:gd name="T39" fmla="*/ 2322831 h 3382963"/>
                <a:gd name="T40" fmla="*/ 1625723 w 2665412"/>
                <a:gd name="T41" fmla="*/ 2198771 h 3382963"/>
                <a:gd name="T42" fmla="*/ 1410098 w 2665412"/>
                <a:gd name="T43" fmla="*/ 2430592 h 3382963"/>
                <a:gd name="T44" fmla="*/ 1421847 w 2665412"/>
                <a:gd name="T45" fmla="*/ 2757048 h 3382963"/>
                <a:gd name="T46" fmla="*/ 1653351 w 2665412"/>
                <a:gd name="T47" fmla="*/ 2972991 h 3382963"/>
                <a:gd name="T48" fmla="*/ 1980125 w 2665412"/>
                <a:gd name="T49" fmla="*/ 2960924 h 3382963"/>
                <a:gd name="T50" fmla="*/ 2195433 w 2665412"/>
                <a:gd name="T51" fmla="*/ 2729420 h 3382963"/>
                <a:gd name="T52" fmla="*/ 2184001 w 2665412"/>
                <a:gd name="T53" fmla="*/ 2402964 h 3382963"/>
                <a:gd name="T54" fmla="*/ 1952179 w 2665412"/>
                <a:gd name="T55" fmla="*/ 2187021 h 3382963"/>
                <a:gd name="T56" fmla="*/ 2156055 w 2665412"/>
                <a:gd name="T57" fmla="*/ 2032367 h 3382963"/>
                <a:gd name="T58" fmla="*/ 2395816 w 2665412"/>
                <a:gd name="T59" fmla="*/ 2850094 h 3382963"/>
                <a:gd name="T60" fmla="*/ 1619054 w 2665412"/>
                <a:gd name="T61" fmla="*/ 3205130 h 3382963"/>
                <a:gd name="T62" fmla="*/ 1161763 w 2665412"/>
                <a:gd name="T63" fmla="*/ 2697981 h 3382963"/>
                <a:gd name="T64" fmla="*/ 1590474 w 2665412"/>
                <a:gd name="T65" fmla="*/ 1963774 h 3382963"/>
                <a:gd name="T66" fmla="*/ 247746 w 2665412"/>
                <a:gd name="T67" fmla="*/ 2374875 h 3382963"/>
                <a:gd name="T68" fmla="*/ 90506 w 2665412"/>
                <a:gd name="T69" fmla="*/ 2382501 h 3382963"/>
                <a:gd name="T70" fmla="*/ 82882 w 2665412"/>
                <a:gd name="T71" fmla="*/ 2224911 h 3382963"/>
                <a:gd name="T72" fmla="*/ 1925231 w 2665412"/>
                <a:gd name="T73" fmla="*/ 1275421 h 3382963"/>
                <a:gd name="T74" fmla="*/ 2142932 w 2665412"/>
                <a:gd name="T75" fmla="*/ 1565745 h 3382963"/>
                <a:gd name="T76" fmla="*/ 2433411 w 2665412"/>
                <a:gd name="T77" fmla="*/ 1348081 h 3382963"/>
                <a:gd name="T78" fmla="*/ 2215710 w 2665412"/>
                <a:gd name="T79" fmla="*/ 1057758 h 3382963"/>
                <a:gd name="T80" fmla="*/ 2557039 w 2665412"/>
                <a:gd name="T81" fmla="*/ 1184676 h 3382963"/>
                <a:gd name="T82" fmla="*/ 2359043 w 2665412"/>
                <a:gd name="T83" fmla="*/ 1666644 h 3382963"/>
                <a:gd name="T84" fmla="*/ 1943029 w 2665412"/>
                <a:gd name="T85" fmla="*/ 1631742 h 3382963"/>
                <a:gd name="T86" fmla="*/ 1831795 w 2665412"/>
                <a:gd name="T87" fmla="*/ 1117727 h 3382963"/>
                <a:gd name="T88" fmla="*/ 1543971 w 2665412"/>
                <a:gd name="T89" fmla="*/ 596250 h 3382963"/>
                <a:gd name="T90" fmla="*/ 1297460 w 2665412"/>
                <a:gd name="T91" fmla="*/ 948099 h 3382963"/>
                <a:gd name="T92" fmla="*/ 1031888 w 2665412"/>
                <a:gd name="T93" fmla="*/ 755548 h 3382963"/>
                <a:gd name="T94" fmla="*/ 814631 w 2665412"/>
                <a:gd name="T95" fmla="*/ 602286 h 3382963"/>
                <a:gd name="T96" fmla="*/ 863801 w 2665412"/>
                <a:gd name="T97" fmla="*/ 640380 h 3382963"/>
                <a:gd name="T98" fmla="*/ 958650 w 2665412"/>
                <a:gd name="T99" fmla="*/ 731486 h 3382963"/>
                <a:gd name="T100" fmla="*/ 915825 w 2665412"/>
                <a:gd name="T101" fmla="*/ 1047026 h 3382963"/>
                <a:gd name="T102" fmla="*/ 1093788 w 2665412"/>
                <a:gd name="T103" fmla="*/ 1742545 h 3382963"/>
                <a:gd name="T104" fmla="*/ 941203 w 2665412"/>
                <a:gd name="T105" fmla="*/ 2331086 h 3382963"/>
                <a:gd name="T106" fmla="*/ 804162 w 2665412"/>
                <a:gd name="T107" fmla="*/ 2246646 h 3382963"/>
                <a:gd name="T108" fmla="*/ 518978 w 2665412"/>
                <a:gd name="T109" fmla="*/ 1458116 h 3382963"/>
                <a:gd name="T110" fmla="*/ 425714 w 2665412"/>
                <a:gd name="T111" fmla="*/ 1302568 h 3382963"/>
                <a:gd name="T112" fmla="*/ 154488 w 2665412"/>
                <a:gd name="T113" fmla="*/ 951475 h 3382963"/>
                <a:gd name="T114" fmla="*/ 4758 w 2665412"/>
                <a:gd name="T115" fmla="*/ 912429 h 3382963"/>
                <a:gd name="T116" fmla="*/ 912333 w 2665412"/>
                <a:gd name="T117" fmla="*/ 0 h 3382963"/>
                <a:gd name="T118" fmla="*/ 1112519 w 2665412"/>
                <a:gd name="T119" fmla="*/ 199433 h 3382963"/>
                <a:gd name="T120" fmla="*/ 953005 w 2665412"/>
                <a:gd name="T121" fmla="*/ 526732 h 3382963"/>
                <a:gd name="T122" fmla="*/ 719772 w 2665412"/>
                <a:gd name="T123" fmla="*/ 209293 h 3382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65412" h="3382963">
                  <a:moveTo>
                    <a:pt x="506574" y="2643989"/>
                  </a:moveTo>
                  <a:lnTo>
                    <a:pt x="493243" y="2644624"/>
                  </a:lnTo>
                  <a:lnTo>
                    <a:pt x="480230" y="2646210"/>
                  </a:lnTo>
                  <a:lnTo>
                    <a:pt x="467217" y="2648431"/>
                  </a:lnTo>
                  <a:lnTo>
                    <a:pt x="454521" y="2650970"/>
                  </a:lnTo>
                  <a:lnTo>
                    <a:pt x="442460" y="2654460"/>
                  </a:lnTo>
                  <a:lnTo>
                    <a:pt x="430399" y="2658585"/>
                  </a:lnTo>
                  <a:lnTo>
                    <a:pt x="418655" y="2663027"/>
                  </a:lnTo>
                  <a:lnTo>
                    <a:pt x="407229" y="2667786"/>
                  </a:lnTo>
                  <a:lnTo>
                    <a:pt x="396120" y="2673180"/>
                  </a:lnTo>
                  <a:lnTo>
                    <a:pt x="385328" y="2679526"/>
                  </a:lnTo>
                  <a:lnTo>
                    <a:pt x="374854" y="2685872"/>
                  </a:lnTo>
                  <a:lnTo>
                    <a:pt x="364380" y="2692852"/>
                  </a:lnTo>
                  <a:lnTo>
                    <a:pt x="354858" y="2700784"/>
                  </a:lnTo>
                  <a:lnTo>
                    <a:pt x="345336" y="2708717"/>
                  </a:lnTo>
                  <a:lnTo>
                    <a:pt x="336449" y="2717284"/>
                  </a:lnTo>
                  <a:lnTo>
                    <a:pt x="327562" y="2725533"/>
                  </a:lnTo>
                  <a:lnTo>
                    <a:pt x="319310" y="2735052"/>
                  </a:lnTo>
                  <a:lnTo>
                    <a:pt x="312010" y="2744571"/>
                  </a:lnTo>
                  <a:lnTo>
                    <a:pt x="304710" y="2754724"/>
                  </a:lnTo>
                  <a:lnTo>
                    <a:pt x="298044" y="2764878"/>
                  </a:lnTo>
                  <a:lnTo>
                    <a:pt x="291696" y="2775348"/>
                  </a:lnTo>
                  <a:lnTo>
                    <a:pt x="285983" y="2786136"/>
                  </a:lnTo>
                  <a:lnTo>
                    <a:pt x="280905" y="2797241"/>
                  </a:lnTo>
                  <a:lnTo>
                    <a:pt x="276144" y="2808981"/>
                  </a:lnTo>
                  <a:lnTo>
                    <a:pt x="272018" y="2820721"/>
                  </a:lnTo>
                  <a:lnTo>
                    <a:pt x="268209" y="2832461"/>
                  </a:lnTo>
                  <a:lnTo>
                    <a:pt x="265353" y="2844835"/>
                  </a:lnTo>
                  <a:lnTo>
                    <a:pt x="263131" y="2857210"/>
                  </a:lnTo>
                  <a:lnTo>
                    <a:pt x="261226" y="2869584"/>
                  </a:lnTo>
                  <a:lnTo>
                    <a:pt x="259957" y="2882276"/>
                  </a:lnTo>
                  <a:lnTo>
                    <a:pt x="259322" y="2895285"/>
                  </a:lnTo>
                  <a:lnTo>
                    <a:pt x="259639" y="2908294"/>
                  </a:lnTo>
                  <a:lnTo>
                    <a:pt x="260274" y="2921620"/>
                  </a:lnTo>
                  <a:lnTo>
                    <a:pt x="261861" y="2934629"/>
                  </a:lnTo>
                  <a:lnTo>
                    <a:pt x="264083" y="2947638"/>
                  </a:lnTo>
                  <a:lnTo>
                    <a:pt x="266622" y="2960330"/>
                  </a:lnTo>
                  <a:lnTo>
                    <a:pt x="270113" y="2972704"/>
                  </a:lnTo>
                  <a:lnTo>
                    <a:pt x="273922" y="2984444"/>
                  </a:lnTo>
                  <a:lnTo>
                    <a:pt x="278366" y="2996501"/>
                  </a:lnTo>
                  <a:lnTo>
                    <a:pt x="283444" y="3007924"/>
                  </a:lnTo>
                  <a:lnTo>
                    <a:pt x="288840" y="3019029"/>
                  </a:lnTo>
                  <a:lnTo>
                    <a:pt x="294870" y="3029817"/>
                  </a:lnTo>
                  <a:lnTo>
                    <a:pt x="301536" y="3040605"/>
                  </a:lnTo>
                  <a:lnTo>
                    <a:pt x="308836" y="3050441"/>
                  </a:lnTo>
                  <a:lnTo>
                    <a:pt x="316136" y="3060277"/>
                  </a:lnTo>
                  <a:lnTo>
                    <a:pt x="323753" y="3069478"/>
                  </a:lnTo>
                  <a:lnTo>
                    <a:pt x="332323" y="3078680"/>
                  </a:lnTo>
                  <a:lnTo>
                    <a:pt x="341210" y="3087247"/>
                  </a:lnTo>
                  <a:lnTo>
                    <a:pt x="350732" y="3095496"/>
                  </a:lnTo>
                  <a:lnTo>
                    <a:pt x="360254" y="3103429"/>
                  </a:lnTo>
                  <a:lnTo>
                    <a:pt x="370411" y="3110409"/>
                  </a:lnTo>
                  <a:lnTo>
                    <a:pt x="380250" y="3117072"/>
                  </a:lnTo>
                  <a:lnTo>
                    <a:pt x="391041" y="3123418"/>
                  </a:lnTo>
                  <a:lnTo>
                    <a:pt x="401833" y="3128812"/>
                  </a:lnTo>
                  <a:lnTo>
                    <a:pt x="412942" y="3134206"/>
                  </a:lnTo>
                  <a:lnTo>
                    <a:pt x="424685" y="3138965"/>
                  </a:lnTo>
                  <a:lnTo>
                    <a:pt x="436429" y="3143090"/>
                  </a:lnTo>
                  <a:lnTo>
                    <a:pt x="448173" y="3146580"/>
                  </a:lnTo>
                  <a:lnTo>
                    <a:pt x="460551" y="3149753"/>
                  </a:lnTo>
                  <a:lnTo>
                    <a:pt x="472930" y="3151974"/>
                  </a:lnTo>
                  <a:lnTo>
                    <a:pt x="485626" y="3153878"/>
                  </a:lnTo>
                  <a:lnTo>
                    <a:pt x="498004" y="3154830"/>
                  </a:lnTo>
                  <a:lnTo>
                    <a:pt x="511017" y="3155147"/>
                  </a:lnTo>
                  <a:lnTo>
                    <a:pt x="524030" y="3155147"/>
                  </a:lnTo>
                  <a:lnTo>
                    <a:pt x="537044" y="3154513"/>
                  </a:lnTo>
                  <a:lnTo>
                    <a:pt x="550374" y="3152926"/>
                  </a:lnTo>
                  <a:lnTo>
                    <a:pt x="563070" y="3150705"/>
                  </a:lnTo>
                  <a:lnTo>
                    <a:pt x="575766" y="3148167"/>
                  </a:lnTo>
                  <a:lnTo>
                    <a:pt x="588462" y="3144994"/>
                  </a:lnTo>
                  <a:lnTo>
                    <a:pt x="600206" y="3141186"/>
                  </a:lnTo>
                  <a:lnTo>
                    <a:pt x="612267" y="3136744"/>
                  </a:lnTo>
                  <a:lnTo>
                    <a:pt x="623693" y="3131668"/>
                  </a:lnTo>
                  <a:lnTo>
                    <a:pt x="634802" y="3125956"/>
                  </a:lnTo>
                  <a:lnTo>
                    <a:pt x="645593" y="3119928"/>
                  </a:lnTo>
                  <a:lnTo>
                    <a:pt x="656067" y="3113265"/>
                  </a:lnTo>
                  <a:lnTo>
                    <a:pt x="665907" y="3106284"/>
                  </a:lnTo>
                  <a:lnTo>
                    <a:pt x="676063" y="3098986"/>
                  </a:lnTo>
                  <a:lnTo>
                    <a:pt x="685268" y="3090737"/>
                  </a:lnTo>
                  <a:lnTo>
                    <a:pt x="694155" y="3082487"/>
                  </a:lnTo>
                  <a:lnTo>
                    <a:pt x="702725" y="3073603"/>
                  </a:lnTo>
                  <a:lnTo>
                    <a:pt x="710977" y="3064402"/>
                  </a:lnTo>
                  <a:lnTo>
                    <a:pt x="718594" y="3054566"/>
                  </a:lnTo>
                  <a:lnTo>
                    <a:pt x="725894" y="3045047"/>
                  </a:lnTo>
                  <a:lnTo>
                    <a:pt x="732560" y="3034576"/>
                  </a:lnTo>
                  <a:lnTo>
                    <a:pt x="738908" y="3023788"/>
                  </a:lnTo>
                  <a:lnTo>
                    <a:pt x="744621" y="3013000"/>
                  </a:lnTo>
                  <a:lnTo>
                    <a:pt x="750017" y="3001895"/>
                  </a:lnTo>
                  <a:lnTo>
                    <a:pt x="754460" y="2990472"/>
                  </a:lnTo>
                  <a:lnTo>
                    <a:pt x="758586" y="2979050"/>
                  </a:lnTo>
                  <a:lnTo>
                    <a:pt x="762078" y="2966676"/>
                  </a:lnTo>
                  <a:lnTo>
                    <a:pt x="765252" y="2954618"/>
                  </a:lnTo>
                  <a:lnTo>
                    <a:pt x="767473" y="2942244"/>
                  </a:lnTo>
                  <a:lnTo>
                    <a:pt x="769378" y="2929870"/>
                  </a:lnTo>
                  <a:lnTo>
                    <a:pt x="770330" y="2916861"/>
                  </a:lnTo>
                  <a:lnTo>
                    <a:pt x="770965" y="2903852"/>
                  </a:lnTo>
                  <a:lnTo>
                    <a:pt x="770647" y="2890843"/>
                  </a:lnTo>
                  <a:lnTo>
                    <a:pt x="770013" y="2877834"/>
                  </a:lnTo>
                  <a:lnTo>
                    <a:pt x="768426" y="2864507"/>
                  </a:lnTo>
                  <a:lnTo>
                    <a:pt x="766521" y="2851816"/>
                  </a:lnTo>
                  <a:lnTo>
                    <a:pt x="763982" y="2839441"/>
                  </a:lnTo>
                  <a:lnTo>
                    <a:pt x="760808" y="2827067"/>
                  </a:lnTo>
                  <a:lnTo>
                    <a:pt x="756682" y="2814692"/>
                  </a:lnTo>
                  <a:lnTo>
                    <a:pt x="752238" y="2802953"/>
                  </a:lnTo>
                  <a:lnTo>
                    <a:pt x="747160" y="2791530"/>
                  </a:lnTo>
                  <a:lnTo>
                    <a:pt x="741764" y="2780108"/>
                  </a:lnTo>
                  <a:lnTo>
                    <a:pt x="735416" y="2769637"/>
                  </a:lnTo>
                  <a:lnTo>
                    <a:pt x="729068" y="2759166"/>
                  </a:lnTo>
                  <a:lnTo>
                    <a:pt x="722086" y="2749013"/>
                  </a:lnTo>
                  <a:lnTo>
                    <a:pt x="714468" y="2739177"/>
                  </a:lnTo>
                  <a:lnTo>
                    <a:pt x="706533" y="2729658"/>
                  </a:lnTo>
                  <a:lnTo>
                    <a:pt x="697964" y="2720774"/>
                  </a:lnTo>
                  <a:lnTo>
                    <a:pt x="689394" y="2712207"/>
                  </a:lnTo>
                  <a:lnTo>
                    <a:pt x="680189" y="2704275"/>
                  </a:lnTo>
                  <a:lnTo>
                    <a:pt x="670350" y="2696342"/>
                  </a:lnTo>
                  <a:lnTo>
                    <a:pt x="660511" y="2689362"/>
                  </a:lnTo>
                  <a:lnTo>
                    <a:pt x="650037" y="2682382"/>
                  </a:lnTo>
                  <a:lnTo>
                    <a:pt x="639563" y="2676353"/>
                  </a:lnTo>
                  <a:lnTo>
                    <a:pt x="628771" y="2670324"/>
                  </a:lnTo>
                  <a:lnTo>
                    <a:pt x="617662" y="2665248"/>
                  </a:lnTo>
                  <a:lnTo>
                    <a:pt x="606236" y="2660171"/>
                  </a:lnTo>
                  <a:lnTo>
                    <a:pt x="594175" y="2656364"/>
                  </a:lnTo>
                  <a:lnTo>
                    <a:pt x="582431" y="2652873"/>
                  </a:lnTo>
                  <a:lnTo>
                    <a:pt x="570053" y="2650018"/>
                  </a:lnTo>
                  <a:lnTo>
                    <a:pt x="557992" y="2647479"/>
                  </a:lnTo>
                  <a:lnTo>
                    <a:pt x="545296" y="2645576"/>
                  </a:lnTo>
                  <a:lnTo>
                    <a:pt x="532600" y="2644306"/>
                  </a:lnTo>
                  <a:lnTo>
                    <a:pt x="519587" y="2643989"/>
                  </a:lnTo>
                  <a:lnTo>
                    <a:pt x="506574" y="2643989"/>
                  </a:lnTo>
                  <a:close/>
                  <a:moveTo>
                    <a:pt x="552279" y="2413000"/>
                  </a:moveTo>
                  <a:lnTo>
                    <a:pt x="560214" y="2505650"/>
                  </a:lnTo>
                  <a:lnTo>
                    <a:pt x="569736" y="2506602"/>
                  </a:lnTo>
                  <a:lnTo>
                    <a:pt x="578940" y="2508188"/>
                  </a:lnTo>
                  <a:lnTo>
                    <a:pt x="588779" y="2510092"/>
                  </a:lnTo>
                  <a:lnTo>
                    <a:pt x="597984" y="2511678"/>
                  </a:lnTo>
                  <a:lnTo>
                    <a:pt x="607506" y="2513582"/>
                  </a:lnTo>
                  <a:lnTo>
                    <a:pt x="617028" y="2516120"/>
                  </a:lnTo>
                  <a:lnTo>
                    <a:pt x="626232" y="2518976"/>
                  </a:lnTo>
                  <a:lnTo>
                    <a:pt x="635119" y="2521514"/>
                  </a:lnTo>
                  <a:lnTo>
                    <a:pt x="644006" y="2524370"/>
                  </a:lnTo>
                  <a:lnTo>
                    <a:pt x="653211" y="2527860"/>
                  </a:lnTo>
                  <a:lnTo>
                    <a:pt x="661780" y="2531033"/>
                  </a:lnTo>
                  <a:lnTo>
                    <a:pt x="670668" y="2534841"/>
                  </a:lnTo>
                  <a:lnTo>
                    <a:pt x="679237" y="2538648"/>
                  </a:lnTo>
                  <a:lnTo>
                    <a:pt x="687807" y="2542773"/>
                  </a:lnTo>
                  <a:lnTo>
                    <a:pt x="696377" y="2547215"/>
                  </a:lnTo>
                  <a:lnTo>
                    <a:pt x="704629" y="2551657"/>
                  </a:lnTo>
                  <a:lnTo>
                    <a:pt x="764299" y="2480266"/>
                  </a:lnTo>
                  <a:lnTo>
                    <a:pt x="884275" y="2581165"/>
                  </a:lnTo>
                  <a:lnTo>
                    <a:pt x="824922" y="2651921"/>
                  </a:lnTo>
                  <a:lnTo>
                    <a:pt x="830953" y="2659219"/>
                  </a:lnTo>
                  <a:lnTo>
                    <a:pt x="836348" y="2666517"/>
                  </a:lnTo>
                  <a:lnTo>
                    <a:pt x="842062" y="2674449"/>
                  </a:lnTo>
                  <a:lnTo>
                    <a:pt x="847140" y="2682382"/>
                  </a:lnTo>
                  <a:lnTo>
                    <a:pt x="852536" y="2690314"/>
                  </a:lnTo>
                  <a:lnTo>
                    <a:pt x="857297" y="2698563"/>
                  </a:lnTo>
                  <a:lnTo>
                    <a:pt x="862057" y="2706813"/>
                  </a:lnTo>
                  <a:lnTo>
                    <a:pt x="866501" y="2715380"/>
                  </a:lnTo>
                  <a:lnTo>
                    <a:pt x="870945" y="2723947"/>
                  </a:lnTo>
                  <a:lnTo>
                    <a:pt x="875071" y="2732514"/>
                  </a:lnTo>
                  <a:lnTo>
                    <a:pt x="879197" y="2741398"/>
                  </a:lnTo>
                  <a:lnTo>
                    <a:pt x="883006" y="2750282"/>
                  </a:lnTo>
                  <a:lnTo>
                    <a:pt x="886497" y="2759166"/>
                  </a:lnTo>
                  <a:lnTo>
                    <a:pt x="889671" y="2768050"/>
                  </a:lnTo>
                  <a:lnTo>
                    <a:pt x="892845" y="2777252"/>
                  </a:lnTo>
                  <a:lnTo>
                    <a:pt x="896019" y="2786453"/>
                  </a:lnTo>
                  <a:lnTo>
                    <a:pt x="986794" y="2779156"/>
                  </a:lnTo>
                  <a:lnTo>
                    <a:pt x="1000125" y="2934629"/>
                  </a:lnTo>
                  <a:lnTo>
                    <a:pt x="909667" y="2942879"/>
                  </a:lnTo>
                  <a:lnTo>
                    <a:pt x="908397" y="2952397"/>
                  </a:lnTo>
                  <a:lnTo>
                    <a:pt x="907128" y="2962233"/>
                  </a:lnTo>
                  <a:lnTo>
                    <a:pt x="905541" y="2971752"/>
                  </a:lnTo>
                  <a:lnTo>
                    <a:pt x="903636" y="2981588"/>
                  </a:lnTo>
                  <a:lnTo>
                    <a:pt x="901415" y="2990790"/>
                  </a:lnTo>
                  <a:lnTo>
                    <a:pt x="899193" y="3000309"/>
                  </a:lnTo>
                  <a:lnTo>
                    <a:pt x="896654" y="3009827"/>
                  </a:lnTo>
                  <a:lnTo>
                    <a:pt x="893797" y="3019029"/>
                  </a:lnTo>
                  <a:lnTo>
                    <a:pt x="890623" y="3027913"/>
                  </a:lnTo>
                  <a:lnTo>
                    <a:pt x="887449" y="3036797"/>
                  </a:lnTo>
                  <a:lnTo>
                    <a:pt x="883958" y="3045999"/>
                  </a:lnTo>
                  <a:lnTo>
                    <a:pt x="880149" y="3054566"/>
                  </a:lnTo>
                  <a:lnTo>
                    <a:pt x="876658" y="3063450"/>
                  </a:lnTo>
                  <a:lnTo>
                    <a:pt x="872532" y="3072017"/>
                  </a:lnTo>
                  <a:lnTo>
                    <a:pt x="868088" y="3080584"/>
                  </a:lnTo>
                  <a:lnTo>
                    <a:pt x="863644" y="3089150"/>
                  </a:lnTo>
                  <a:lnTo>
                    <a:pt x="933154" y="3147532"/>
                  </a:lnTo>
                  <a:lnTo>
                    <a:pt x="831905" y="3267151"/>
                  </a:lnTo>
                  <a:lnTo>
                    <a:pt x="763347" y="3209404"/>
                  </a:lnTo>
                  <a:lnTo>
                    <a:pt x="755730" y="3215433"/>
                  </a:lnTo>
                  <a:lnTo>
                    <a:pt x="748112" y="3221144"/>
                  </a:lnTo>
                  <a:lnTo>
                    <a:pt x="740177" y="3226538"/>
                  </a:lnTo>
                  <a:lnTo>
                    <a:pt x="732560" y="3231615"/>
                  </a:lnTo>
                  <a:lnTo>
                    <a:pt x="724307" y="3237009"/>
                  </a:lnTo>
                  <a:lnTo>
                    <a:pt x="716055" y="3242085"/>
                  </a:lnTo>
                  <a:lnTo>
                    <a:pt x="707485" y="3246527"/>
                  </a:lnTo>
                  <a:lnTo>
                    <a:pt x="698916" y="3251287"/>
                  </a:lnTo>
                  <a:lnTo>
                    <a:pt x="690346" y="3256046"/>
                  </a:lnTo>
                  <a:lnTo>
                    <a:pt x="681459" y="3259854"/>
                  </a:lnTo>
                  <a:lnTo>
                    <a:pt x="672572" y="3263979"/>
                  </a:lnTo>
                  <a:lnTo>
                    <a:pt x="663685" y="3267786"/>
                  </a:lnTo>
                  <a:lnTo>
                    <a:pt x="654480" y="3271276"/>
                  </a:lnTo>
                  <a:lnTo>
                    <a:pt x="645593" y="3274449"/>
                  </a:lnTo>
                  <a:lnTo>
                    <a:pt x="635754" y="3277305"/>
                  </a:lnTo>
                  <a:lnTo>
                    <a:pt x="626549" y="3280478"/>
                  </a:lnTo>
                  <a:lnTo>
                    <a:pt x="634484" y="3369637"/>
                  </a:lnTo>
                  <a:lnTo>
                    <a:pt x="478008" y="3382963"/>
                  </a:lnTo>
                  <a:lnTo>
                    <a:pt x="470390" y="3293804"/>
                  </a:lnTo>
                  <a:lnTo>
                    <a:pt x="460551" y="3292535"/>
                  </a:lnTo>
                  <a:lnTo>
                    <a:pt x="451029" y="3291266"/>
                  </a:lnTo>
                  <a:lnTo>
                    <a:pt x="441190" y="3289362"/>
                  </a:lnTo>
                  <a:lnTo>
                    <a:pt x="431668" y="3287458"/>
                  </a:lnTo>
                  <a:lnTo>
                    <a:pt x="421829" y="3285237"/>
                  </a:lnTo>
                  <a:lnTo>
                    <a:pt x="412624" y="3283016"/>
                  </a:lnTo>
                  <a:lnTo>
                    <a:pt x="403420" y="3280478"/>
                  </a:lnTo>
                  <a:lnTo>
                    <a:pt x="394215" y="3277305"/>
                  </a:lnTo>
                  <a:lnTo>
                    <a:pt x="384693" y="3274449"/>
                  </a:lnTo>
                  <a:lnTo>
                    <a:pt x="375806" y="3271276"/>
                  </a:lnTo>
                  <a:lnTo>
                    <a:pt x="366919" y="3267786"/>
                  </a:lnTo>
                  <a:lnTo>
                    <a:pt x="358032" y="3263979"/>
                  </a:lnTo>
                  <a:lnTo>
                    <a:pt x="349145" y="3259854"/>
                  </a:lnTo>
                  <a:lnTo>
                    <a:pt x="340575" y="3256046"/>
                  </a:lnTo>
                  <a:lnTo>
                    <a:pt x="332006" y="3251921"/>
                  </a:lnTo>
                  <a:lnTo>
                    <a:pt x="323436" y="3246845"/>
                  </a:lnTo>
                  <a:lnTo>
                    <a:pt x="265987" y="3315697"/>
                  </a:lnTo>
                  <a:lnTo>
                    <a:pt x="146012" y="3214798"/>
                  </a:lnTo>
                  <a:lnTo>
                    <a:pt x="204412" y="3145628"/>
                  </a:lnTo>
                  <a:lnTo>
                    <a:pt x="198382" y="3138331"/>
                  </a:lnTo>
                  <a:lnTo>
                    <a:pt x="192669" y="3130398"/>
                  </a:lnTo>
                  <a:lnTo>
                    <a:pt x="187273" y="3122466"/>
                  </a:lnTo>
                  <a:lnTo>
                    <a:pt x="181877" y="3114851"/>
                  </a:lnTo>
                  <a:lnTo>
                    <a:pt x="176799" y="3106602"/>
                  </a:lnTo>
                  <a:lnTo>
                    <a:pt x="172038" y="3098352"/>
                  </a:lnTo>
                  <a:lnTo>
                    <a:pt x="167277" y="3089785"/>
                  </a:lnTo>
                  <a:lnTo>
                    <a:pt x="162834" y="3081853"/>
                  </a:lnTo>
                  <a:lnTo>
                    <a:pt x="158390" y="3072969"/>
                  </a:lnTo>
                  <a:lnTo>
                    <a:pt x="154264" y="3064402"/>
                  </a:lnTo>
                  <a:lnTo>
                    <a:pt x="150455" y="3055517"/>
                  </a:lnTo>
                  <a:lnTo>
                    <a:pt x="146646" y="3046633"/>
                  </a:lnTo>
                  <a:lnTo>
                    <a:pt x="143155" y="3037114"/>
                  </a:lnTo>
                  <a:lnTo>
                    <a:pt x="139664" y="3028230"/>
                  </a:lnTo>
                  <a:lnTo>
                    <a:pt x="136807" y="3018711"/>
                  </a:lnTo>
                  <a:lnTo>
                    <a:pt x="133633" y="3009193"/>
                  </a:lnTo>
                  <a:lnTo>
                    <a:pt x="43175" y="3017125"/>
                  </a:lnTo>
                  <a:lnTo>
                    <a:pt x="30162" y="2861334"/>
                  </a:lnTo>
                  <a:lnTo>
                    <a:pt x="121255" y="2853402"/>
                  </a:lnTo>
                  <a:lnTo>
                    <a:pt x="122207" y="2843249"/>
                  </a:lnTo>
                  <a:lnTo>
                    <a:pt x="123794" y="2833730"/>
                  </a:lnTo>
                  <a:lnTo>
                    <a:pt x="125698" y="2824529"/>
                  </a:lnTo>
                  <a:lnTo>
                    <a:pt x="127285" y="2814692"/>
                  </a:lnTo>
                  <a:lnTo>
                    <a:pt x="129824" y="2805491"/>
                  </a:lnTo>
                  <a:lnTo>
                    <a:pt x="132046" y="2796290"/>
                  </a:lnTo>
                  <a:lnTo>
                    <a:pt x="134903" y="2787088"/>
                  </a:lnTo>
                  <a:lnTo>
                    <a:pt x="137442" y="2777569"/>
                  </a:lnTo>
                  <a:lnTo>
                    <a:pt x="140298" y="2768685"/>
                  </a:lnTo>
                  <a:lnTo>
                    <a:pt x="143790" y="2759801"/>
                  </a:lnTo>
                  <a:lnTo>
                    <a:pt x="147598" y="2750917"/>
                  </a:lnTo>
                  <a:lnTo>
                    <a:pt x="151090" y="2742032"/>
                  </a:lnTo>
                  <a:lnTo>
                    <a:pt x="154899" y="2733466"/>
                  </a:lnTo>
                  <a:lnTo>
                    <a:pt x="159025" y="2724899"/>
                  </a:lnTo>
                  <a:lnTo>
                    <a:pt x="167912" y="2707765"/>
                  </a:lnTo>
                  <a:lnTo>
                    <a:pt x="97450" y="2648749"/>
                  </a:lnTo>
                  <a:lnTo>
                    <a:pt x="198382" y="2528812"/>
                  </a:lnTo>
                  <a:lnTo>
                    <a:pt x="269161" y="2588780"/>
                  </a:lnTo>
                  <a:lnTo>
                    <a:pt x="284079" y="2577675"/>
                  </a:lnTo>
                  <a:lnTo>
                    <a:pt x="299631" y="2566887"/>
                  </a:lnTo>
                  <a:lnTo>
                    <a:pt x="307884" y="2561493"/>
                  </a:lnTo>
                  <a:lnTo>
                    <a:pt x="315819" y="2556734"/>
                  </a:lnTo>
                  <a:lnTo>
                    <a:pt x="324388" y="2552292"/>
                  </a:lnTo>
                  <a:lnTo>
                    <a:pt x="332323" y="2547532"/>
                  </a:lnTo>
                  <a:lnTo>
                    <a:pt x="340893" y="2543407"/>
                  </a:lnTo>
                  <a:lnTo>
                    <a:pt x="349463" y="2539283"/>
                  </a:lnTo>
                  <a:lnTo>
                    <a:pt x="358350" y="2535158"/>
                  </a:lnTo>
                  <a:lnTo>
                    <a:pt x="367237" y="2531350"/>
                  </a:lnTo>
                  <a:lnTo>
                    <a:pt x="376124" y="2528177"/>
                  </a:lnTo>
                  <a:lnTo>
                    <a:pt x="385646" y="2524687"/>
                  </a:lnTo>
                  <a:lnTo>
                    <a:pt x="394533" y="2521832"/>
                  </a:lnTo>
                  <a:lnTo>
                    <a:pt x="403737" y="2518976"/>
                  </a:lnTo>
                  <a:lnTo>
                    <a:pt x="396120" y="2426327"/>
                  </a:lnTo>
                  <a:lnTo>
                    <a:pt x="552279" y="2413000"/>
                  </a:lnTo>
                  <a:close/>
                  <a:moveTo>
                    <a:pt x="1753153" y="2246313"/>
                  </a:moveTo>
                  <a:lnTo>
                    <a:pt x="1813988" y="2246313"/>
                  </a:lnTo>
                  <a:lnTo>
                    <a:pt x="1817474" y="2246631"/>
                  </a:lnTo>
                  <a:lnTo>
                    <a:pt x="1820959" y="2247583"/>
                  </a:lnTo>
                  <a:lnTo>
                    <a:pt x="1823811" y="2248536"/>
                  </a:lnTo>
                  <a:lnTo>
                    <a:pt x="1826346" y="2250441"/>
                  </a:lnTo>
                  <a:lnTo>
                    <a:pt x="1828564" y="2252346"/>
                  </a:lnTo>
                  <a:lnTo>
                    <a:pt x="1830148" y="2254886"/>
                  </a:lnTo>
                  <a:lnTo>
                    <a:pt x="1831415" y="2257426"/>
                  </a:lnTo>
                  <a:lnTo>
                    <a:pt x="1831732" y="2259966"/>
                  </a:lnTo>
                  <a:lnTo>
                    <a:pt x="1831732" y="2310766"/>
                  </a:lnTo>
                  <a:lnTo>
                    <a:pt x="1842188" y="2312036"/>
                  </a:lnTo>
                  <a:lnTo>
                    <a:pt x="1852011" y="2313623"/>
                  </a:lnTo>
                  <a:lnTo>
                    <a:pt x="1862467" y="2315528"/>
                  </a:lnTo>
                  <a:lnTo>
                    <a:pt x="1871973" y="2317751"/>
                  </a:lnTo>
                  <a:lnTo>
                    <a:pt x="1880528" y="2319973"/>
                  </a:lnTo>
                  <a:lnTo>
                    <a:pt x="1889400" y="2322513"/>
                  </a:lnTo>
                  <a:lnTo>
                    <a:pt x="1897955" y="2325371"/>
                  </a:lnTo>
                  <a:lnTo>
                    <a:pt x="1907460" y="2328863"/>
                  </a:lnTo>
                  <a:lnTo>
                    <a:pt x="1916332" y="2332673"/>
                  </a:lnTo>
                  <a:lnTo>
                    <a:pt x="1925204" y="2336801"/>
                  </a:lnTo>
                  <a:lnTo>
                    <a:pt x="1934393" y="2341246"/>
                  </a:lnTo>
                  <a:lnTo>
                    <a:pt x="1942948" y="2345691"/>
                  </a:lnTo>
                  <a:lnTo>
                    <a:pt x="1951503" y="2350771"/>
                  </a:lnTo>
                  <a:lnTo>
                    <a:pt x="1960058" y="2355851"/>
                  </a:lnTo>
                  <a:lnTo>
                    <a:pt x="1967662" y="2361566"/>
                  </a:lnTo>
                  <a:lnTo>
                    <a:pt x="1975267" y="2367281"/>
                  </a:lnTo>
                  <a:lnTo>
                    <a:pt x="1982238" y="2372996"/>
                  </a:lnTo>
                  <a:lnTo>
                    <a:pt x="1988575" y="2379346"/>
                  </a:lnTo>
                  <a:lnTo>
                    <a:pt x="1994278" y="2385378"/>
                  </a:lnTo>
                  <a:lnTo>
                    <a:pt x="1999665" y="2392046"/>
                  </a:lnTo>
                  <a:lnTo>
                    <a:pt x="2002199" y="2396491"/>
                  </a:lnTo>
                  <a:lnTo>
                    <a:pt x="2004100" y="2401253"/>
                  </a:lnTo>
                  <a:lnTo>
                    <a:pt x="2005051" y="2406016"/>
                  </a:lnTo>
                  <a:lnTo>
                    <a:pt x="2005685" y="2411413"/>
                  </a:lnTo>
                  <a:lnTo>
                    <a:pt x="2005051" y="2416493"/>
                  </a:lnTo>
                  <a:lnTo>
                    <a:pt x="2003784" y="2421891"/>
                  </a:lnTo>
                  <a:lnTo>
                    <a:pt x="2001566" y="2427288"/>
                  </a:lnTo>
                  <a:lnTo>
                    <a:pt x="1998397" y="2432368"/>
                  </a:lnTo>
                  <a:lnTo>
                    <a:pt x="1996179" y="2435543"/>
                  </a:lnTo>
                  <a:lnTo>
                    <a:pt x="1993961" y="2438401"/>
                  </a:lnTo>
                  <a:lnTo>
                    <a:pt x="1991426" y="2441576"/>
                  </a:lnTo>
                  <a:lnTo>
                    <a:pt x="1988575" y="2444433"/>
                  </a:lnTo>
                  <a:lnTo>
                    <a:pt x="1985406" y="2447291"/>
                  </a:lnTo>
                  <a:lnTo>
                    <a:pt x="1982238" y="2449831"/>
                  </a:lnTo>
                  <a:lnTo>
                    <a:pt x="1978435" y="2452688"/>
                  </a:lnTo>
                  <a:lnTo>
                    <a:pt x="1974633" y="2454911"/>
                  </a:lnTo>
                  <a:lnTo>
                    <a:pt x="1971148" y="2457133"/>
                  </a:lnTo>
                  <a:lnTo>
                    <a:pt x="1967029" y="2459038"/>
                  </a:lnTo>
                  <a:lnTo>
                    <a:pt x="1962910" y="2460626"/>
                  </a:lnTo>
                  <a:lnTo>
                    <a:pt x="1958790" y="2462213"/>
                  </a:lnTo>
                  <a:lnTo>
                    <a:pt x="1954671" y="2463483"/>
                  </a:lnTo>
                  <a:lnTo>
                    <a:pt x="1950235" y="2464118"/>
                  </a:lnTo>
                  <a:lnTo>
                    <a:pt x="1945799" y="2464753"/>
                  </a:lnTo>
                  <a:lnTo>
                    <a:pt x="1941364" y="2464753"/>
                  </a:lnTo>
                  <a:lnTo>
                    <a:pt x="1936294" y="2464753"/>
                  </a:lnTo>
                  <a:lnTo>
                    <a:pt x="1931541" y="2464118"/>
                  </a:lnTo>
                  <a:lnTo>
                    <a:pt x="1926471" y="2462531"/>
                  </a:lnTo>
                  <a:lnTo>
                    <a:pt x="1922035" y="2460626"/>
                  </a:lnTo>
                  <a:lnTo>
                    <a:pt x="1917916" y="2458403"/>
                  </a:lnTo>
                  <a:lnTo>
                    <a:pt x="1914431" y="2455546"/>
                  </a:lnTo>
                  <a:lnTo>
                    <a:pt x="1910946" y="2452688"/>
                  </a:lnTo>
                  <a:lnTo>
                    <a:pt x="1908094" y="2448878"/>
                  </a:lnTo>
                  <a:lnTo>
                    <a:pt x="1904925" y="2445068"/>
                  </a:lnTo>
                  <a:lnTo>
                    <a:pt x="1903341" y="2443798"/>
                  </a:lnTo>
                  <a:lnTo>
                    <a:pt x="1897004" y="2438401"/>
                  </a:lnTo>
                  <a:lnTo>
                    <a:pt x="1890667" y="2433638"/>
                  </a:lnTo>
                  <a:lnTo>
                    <a:pt x="1883696" y="2429193"/>
                  </a:lnTo>
                  <a:lnTo>
                    <a:pt x="1876092" y="2424431"/>
                  </a:lnTo>
                  <a:lnTo>
                    <a:pt x="1868804" y="2419986"/>
                  </a:lnTo>
                  <a:lnTo>
                    <a:pt x="1861200" y="2415858"/>
                  </a:lnTo>
                  <a:lnTo>
                    <a:pt x="1853912" y="2412366"/>
                  </a:lnTo>
                  <a:lnTo>
                    <a:pt x="1847258" y="2409508"/>
                  </a:lnTo>
                  <a:lnTo>
                    <a:pt x="1840921" y="2407286"/>
                  </a:lnTo>
                  <a:lnTo>
                    <a:pt x="1834267" y="2405381"/>
                  </a:lnTo>
                  <a:lnTo>
                    <a:pt x="1827296" y="2403793"/>
                  </a:lnTo>
                  <a:lnTo>
                    <a:pt x="1820642" y="2402523"/>
                  </a:lnTo>
                  <a:lnTo>
                    <a:pt x="1813355" y="2401253"/>
                  </a:lnTo>
                  <a:lnTo>
                    <a:pt x="1806384" y="2400301"/>
                  </a:lnTo>
                  <a:lnTo>
                    <a:pt x="1799730" y="2399666"/>
                  </a:lnTo>
                  <a:lnTo>
                    <a:pt x="1792759" y="2399348"/>
                  </a:lnTo>
                  <a:lnTo>
                    <a:pt x="1786105" y="2399031"/>
                  </a:lnTo>
                  <a:lnTo>
                    <a:pt x="1776917" y="2399348"/>
                  </a:lnTo>
                  <a:lnTo>
                    <a:pt x="1767094" y="2400301"/>
                  </a:lnTo>
                  <a:lnTo>
                    <a:pt x="1756321" y="2401571"/>
                  </a:lnTo>
                  <a:lnTo>
                    <a:pt x="1745548" y="2404428"/>
                  </a:lnTo>
                  <a:lnTo>
                    <a:pt x="1740162" y="2405698"/>
                  </a:lnTo>
                  <a:lnTo>
                    <a:pt x="1734458" y="2407603"/>
                  </a:lnTo>
                  <a:lnTo>
                    <a:pt x="1729072" y="2409826"/>
                  </a:lnTo>
                  <a:lnTo>
                    <a:pt x="1723368" y="2412048"/>
                  </a:lnTo>
                  <a:lnTo>
                    <a:pt x="1717982" y="2414906"/>
                  </a:lnTo>
                  <a:lnTo>
                    <a:pt x="1712279" y="2418081"/>
                  </a:lnTo>
                  <a:lnTo>
                    <a:pt x="1706575" y="2421256"/>
                  </a:lnTo>
                  <a:lnTo>
                    <a:pt x="1701506" y="2425383"/>
                  </a:lnTo>
                  <a:lnTo>
                    <a:pt x="1698337" y="2427923"/>
                  </a:lnTo>
                  <a:lnTo>
                    <a:pt x="1695168" y="2431416"/>
                  </a:lnTo>
                  <a:lnTo>
                    <a:pt x="1692634" y="2434908"/>
                  </a:lnTo>
                  <a:lnTo>
                    <a:pt x="1690415" y="2438401"/>
                  </a:lnTo>
                  <a:lnTo>
                    <a:pt x="1688514" y="2442211"/>
                  </a:lnTo>
                  <a:lnTo>
                    <a:pt x="1686930" y="2446338"/>
                  </a:lnTo>
                  <a:lnTo>
                    <a:pt x="1686296" y="2450783"/>
                  </a:lnTo>
                  <a:lnTo>
                    <a:pt x="1685662" y="2455228"/>
                  </a:lnTo>
                  <a:lnTo>
                    <a:pt x="1685346" y="2459673"/>
                  </a:lnTo>
                  <a:lnTo>
                    <a:pt x="1685346" y="2464118"/>
                  </a:lnTo>
                  <a:lnTo>
                    <a:pt x="1685662" y="2468563"/>
                  </a:lnTo>
                  <a:lnTo>
                    <a:pt x="1686296" y="2473008"/>
                  </a:lnTo>
                  <a:lnTo>
                    <a:pt x="1687880" y="2477136"/>
                  </a:lnTo>
                  <a:lnTo>
                    <a:pt x="1689148" y="2481581"/>
                  </a:lnTo>
                  <a:lnTo>
                    <a:pt x="1691366" y="2485708"/>
                  </a:lnTo>
                  <a:lnTo>
                    <a:pt x="1693584" y="2489518"/>
                  </a:lnTo>
                  <a:lnTo>
                    <a:pt x="1698654" y="2495233"/>
                  </a:lnTo>
                  <a:lnTo>
                    <a:pt x="1703723" y="2500631"/>
                  </a:lnTo>
                  <a:lnTo>
                    <a:pt x="1709427" y="2505076"/>
                  </a:lnTo>
                  <a:lnTo>
                    <a:pt x="1715130" y="2508568"/>
                  </a:lnTo>
                  <a:lnTo>
                    <a:pt x="1721784" y="2512378"/>
                  </a:lnTo>
                  <a:lnTo>
                    <a:pt x="1729389" y="2515871"/>
                  </a:lnTo>
                  <a:lnTo>
                    <a:pt x="1745865" y="2522538"/>
                  </a:lnTo>
                  <a:lnTo>
                    <a:pt x="1750618" y="2524443"/>
                  </a:lnTo>
                  <a:lnTo>
                    <a:pt x="1778501" y="2534603"/>
                  </a:lnTo>
                  <a:lnTo>
                    <a:pt x="1797829" y="2542223"/>
                  </a:lnTo>
                  <a:lnTo>
                    <a:pt x="1816523" y="2549208"/>
                  </a:lnTo>
                  <a:lnTo>
                    <a:pt x="1827613" y="2553336"/>
                  </a:lnTo>
                  <a:lnTo>
                    <a:pt x="1854546" y="2562861"/>
                  </a:lnTo>
                  <a:lnTo>
                    <a:pt x="1868804" y="2568258"/>
                  </a:lnTo>
                  <a:lnTo>
                    <a:pt x="1882746" y="2573656"/>
                  </a:lnTo>
                  <a:lnTo>
                    <a:pt x="1897004" y="2579688"/>
                  </a:lnTo>
                  <a:lnTo>
                    <a:pt x="1911262" y="2585721"/>
                  </a:lnTo>
                  <a:lnTo>
                    <a:pt x="1925204" y="2592388"/>
                  </a:lnTo>
                  <a:lnTo>
                    <a:pt x="1938512" y="2599373"/>
                  </a:lnTo>
                  <a:lnTo>
                    <a:pt x="1951503" y="2606676"/>
                  </a:lnTo>
                  <a:lnTo>
                    <a:pt x="1964177" y="2614613"/>
                  </a:lnTo>
                  <a:lnTo>
                    <a:pt x="1969563" y="2618741"/>
                  </a:lnTo>
                  <a:lnTo>
                    <a:pt x="1975584" y="2622868"/>
                  </a:lnTo>
                  <a:lnTo>
                    <a:pt x="1980653" y="2627313"/>
                  </a:lnTo>
                  <a:lnTo>
                    <a:pt x="1986040" y="2631758"/>
                  </a:lnTo>
                  <a:lnTo>
                    <a:pt x="1990793" y="2636203"/>
                  </a:lnTo>
                  <a:lnTo>
                    <a:pt x="1995229" y="2640966"/>
                  </a:lnTo>
                  <a:lnTo>
                    <a:pt x="1999665" y="2645728"/>
                  </a:lnTo>
                  <a:lnTo>
                    <a:pt x="2003467" y="2651126"/>
                  </a:lnTo>
                  <a:lnTo>
                    <a:pt x="2006952" y="2656206"/>
                  </a:lnTo>
                  <a:lnTo>
                    <a:pt x="2010438" y="2661286"/>
                  </a:lnTo>
                  <a:lnTo>
                    <a:pt x="2012972" y="2667001"/>
                  </a:lnTo>
                  <a:lnTo>
                    <a:pt x="2015507" y="2672398"/>
                  </a:lnTo>
                  <a:lnTo>
                    <a:pt x="2017408" y="2677796"/>
                  </a:lnTo>
                  <a:lnTo>
                    <a:pt x="2019309" y="2682876"/>
                  </a:lnTo>
                  <a:lnTo>
                    <a:pt x="2020260" y="2688273"/>
                  </a:lnTo>
                  <a:lnTo>
                    <a:pt x="2021844" y="2693671"/>
                  </a:lnTo>
                  <a:lnTo>
                    <a:pt x="2022478" y="2699068"/>
                  </a:lnTo>
                  <a:lnTo>
                    <a:pt x="2023429" y="2704148"/>
                  </a:lnTo>
                  <a:lnTo>
                    <a:pt x="2023745" y="2709546"/>
                  </a:lnTo>
                  <a:lnTo>
                    <a:pt x="2024062" y="2714943"/>
                  </a:lnTo>
                  <a:lnTo>
                    <a:pt x="2024062" y="2720023"/>
                  </a:lnTo>
                  <a:lnTo>
                    <a:pt x="2024062" y="2725738"/>
                  </a:lnTo>
                  <a:lnTo>
                    <a:pt x="2023429" y="2730818"/>
                  </a:lnTo>
                  <a:lnTo>
                    <a:pt x="2022478" y="2736216"/>
                  </a:lnTo>
                  <a:lnTo>
                    <a:pt x="2021844" y="2741296"/>
                  </a:lnTo>
                  <a:lnTo>
                    <a:pt x="2020894" y="2746376"/>
                  </a:lnTo>
                  <a:lnTo>
                    <a:pt x="2019309" y="2751773"/>
                  </a:lnTo>
                  <a:lnTo>
                    <a:pt x="2017725" y="2756853"/>
                  </a:lnTo>
                  <a:lnTo>
                    <a:pt x="2014240" y="2767331"/>
                  </a:lnTo>
                  <a:lnTo>
                    <a:pt x="2009170" y="2777173"/>
                  </a:lnTo>
                  <a:lnTo>
                    <a:pt x="2004100" y="2787016"/>
                  </a:lnTo>
                  <a:lnTo>
                    <a:pt x="1997763" y="2796223"/>
                  </a:lnTo>
                  <a:lnTo>
                    <a:pt x="1990476" y="2805431"/>
                  </a:lnTo>
                  <a:lnTo>
                    <a:pt x="1982554" y="2814003"/>
                  </a:lnTo>
                  <a:lnTo>
                    <a:pt x="1973683" y="2822576"/>
                  </a:lnTo>
                  <a:lnTo>
                    <a:pt x="1964177" y="2830513"/>
                  </a:lnTo>
                  <a:lnTo>
                    <a:pt x="1958474" y="2834641"/>
                  </a:lnTo>
                  <a:lnTo>
                    <a:pt x="1952137" y="2838768"/>
                  </a:lnTo>
                  <a:lnTo>
                    <a:pt x="1945799" y="2842261"/>
                  </a:lnTo>
                  <a:lnTo>
                    <a:pt x="1938829" y="2845753"/>
                  </a:lnTo>
                  <a:lnTo>
                    <a:pt x="1931541" y="2848928"/>
                  </a:lnTo>
                  <a:lnTo>
                    <a:pt x="1923937" y="2852421"/>
                  </a:lnTo>
                  <a:lnTo>
                    <a:pt x="1915698" y="2854961"/>
                  </a:lnTo>
                  <a:lnTo>
                    <a:pt x="1907777" y="2857818"/>
                  </a:lnTo>
                  <a:lnTo>
                    <a:pt x="1899222" y="2860041"/>
                  </a:lnTo>
                  <a:lnTo>
                    <a:pt x="1890350" y="2862263"/>
                  </a:lnTo>
                  <a:lnTo>
                    <a:pt x="1880845" y="2864486"/>
                  </a:lnTo>
                  <a:lnTo>
                    <a:pt x="1871656" y="2866391"/>
                  </a:lnTo>
                  <a:lnTo>
                    <a:pt x="1862150" y="2867978"/>
                  </a:lnTo>
                  <a:lnTo>
                    <a:pt x="1852011" y="2869566"/>
                  </a:lnTo>
                  <a:lnTo>
                    <a:pt x="1842188" y="2870201"/>
                  </a:lnTo>
                  <a:lnTo>
                    <a:pt x="1831732" y="2871471"/>
                  </a:lnTo>
                  <a:lnTo>
                    <a:pt x="1831732" y="2918143"/>
                  </a:lnTo>
                  <a:lnTo>
                    <a:pt x="1831415" y="2921001"/>
                  </a:lnTo>
                  <a:lnTo>
                    <a:pt x="1830148" y="2923858"/>
                  </a:lnTo>
                  <a:lnTo>
                    <a:pt x="1828564" y="2926081"/>
                  </a:lnTo>
                  <a:lnTo>
                    <a:pt x="1826346" y="2928303"/>
                  </a:lnTo>
                  <a:lnTo>
                    <a:pt x="1823811" y="2929573"/>
                  </a:lnTo>
                  <a:lnTo>
                    <a:pt x="1820959" y="2931161"/>
                  </a:lnTo>
                  <a:lnTo>
                    <a:pt x="1817474" y="2931796"/>
                  </a:lnTo>
                  <a:lnTo>
                    <a:pt x="1813988" y="2932113"/>
                  </a:lnTo>
                  <a:lnTo>
                    <a:pt x="1753153" y="2932113"/>
                  </a:lnTo>
                  <a:lnTo>
                    <a:pt x="1749350" y="2931796"/>
                  </a:lnTo>
                  <a:lnTo>
                    <a:pt x="1745865" y="2931161"/>
                  </a:lnTo>
                  <a:lnTo>
                    <a:pt x="1743013" y="2929573"/>
                  </a:lnTo>
                  <a:lnTo>
                    <a:pt x="1740478" y="2928303"/>
                  </a:lnTo>
                  <a:lnTo>
                    <a:pt x="1738261" y="2926081"/>
                  </a:lnTo>
                  <a:lnTo>
                    <a:pt x="1736676" y="2923858"/>
                  </a:lnTo>
                  <a:lnTo>
                    <a:pt x="1735726" y="2921001"/>
                  </a:lnTo>
                  <a:lnTo>
                    <a:pt x="1735409" y="2918143"/>
                  </a:lnTo>
                  <a:lnTo>
                    <a:pt x="1735409" y="2867661"/>
                  </a:lnTo>
                  <a:lnTo>
                    <a:pt x="1722418" y="2865438"/>
                  </a:lnTo>
                  <a:lnTo>
                    <a:pt x="1708793" y="2863216"/>
                  </a:lnTo>
                  <a:lnTo>
                    <a:pt x="1696436" y="2860041"/>
                  </a:lnTo>
                  <a:lnTo>
                    <a:pt x="1683444" y="2857183"/>
                  </a:lnTo>
                  <a:lnTo>
                    <a:pt x="1670770" y="2853373"/>
                  </a:lnTo>
                  <a:lnTo>
                    <a:pt x="1658413" y="2849246"/>
                  </a:lnTo>
                  <a:lnTo>
                    <a:pt x="1646689" y="2844801"/>
                  </a:lnTo>
                  <a:lnTo>
                    <a:pt x="1635283" y="2840038"/>
                  </a:lnTo>
                  <a:lnTo>
                    <a:pt x="1624193" y="2834958"/>
                  </a:lnTo>
                  <a:lnTo>
                    <a:pt x="1613420" y="2829243"/>
                  </a:lnTo>
                  <a:lnTo>
                    <a:pt x="1603280" y="2823528"/>
                  </a:lnTo>
                  <a:lnTo>
                    <a:pt x="1594092" y="2816543"/>
                  </a:lnTo>
                  <a:lnTo>
                    <a:pt x="1585220" y="2809876"/>
                  </a:lnTo>
                  <a:lnTo>
                    <a:pt x="1576982" y="2802573"/>
                  </a:lnTo>
                  <a:lnTo>
                    <a:pt x="1569377" y="2794636"/>
                  </a:lnTo>
                  <a:lnTo>
                    <a:pt x="1566209" y="2790826"/>
                  </a:lnTo>
                  <a:lnTo>
                    <a:pt x="1563357" y="2786698"/>
                  </a:lnTo>
                  <a:lnTo>
                    <a:pt x="1560188" y="2782253"/>
                  </a:lnTo>
                  <a:lnTo>
                    <a:pt x="1558287" y="2777173"/>
                  </a:lnTo>
                  <a:lnTo>
                    <a:pt x="1557337" y="2772411"/>
                  </a:lnTo>
                  <a:lnTo>
                    <a:pt x="1557337" y="2767331"/>
                  </a:lnTo>
                  <a:lnTo>
                    <a:pt x="1557654" y="2761933"/>
                  </a:lnTo>
                  <a:lnTo>
                    <a:pt x="1559238" y="2756853"/>
                  </a:lnTo>
                  <a:lnTo>
                    <a:pt x="1561456" y="2751456"/>
                  </a:lnTo>
                  <a:lnTo>
                    <a:pt x="1564308" y="2746058"/>
                  </a:lnTo>
                  <a:lnTo>
                    <a:pt x="1566209" y="2743201"/>
                  </a:lnTo>
                  <a:lnTo>
                    <a:pt x="1568743" y="2740026"/>
                  </a:lnTo>
                  <a:lnTo>
                    <a:pt x="1571278" y="2737168"/>
                  </a:lnTo>
                  <a:lnTo>
                    <a:pt x="1574447" y="2734311"/>
                  </a:lnTo>
                  <a:lnTo>
                    <a:pt x="1577299" y="2731136"/>
                  </a:lnTo>
                  <a:lnTo>
                    <a:pt x="1580784" y="2728596"/>
                  </a:lnTo>
                  <a:lnTo>
                    <a:pt x="1583952" y="2726056"/>
                  </a:lnTo>
                  <a:lnTo>
                    <a:pt x="1587755" y="2723833"/>
                  </a:lnTo>
                  <a:lnTo>
                    <a:pt x="1591874" y="2721611"/>
                  </a:lnTo>
                  <a:lnTo>
                    <a:pt x="1595359" y="2719706"/>
                  </a:lnTo>
                  <a:lnTo>
                    <a:pt x="1599478" y="2717801"/>
                  </a:lnTo>
                  <a:lnTo>
                    <a:pt x="1603914" y="2716531"/>
                  </a:lnTo>
                  <a:lnTo>
                    <a:pt x="1608033" y="2715261"/>
                  </a:lnTo>
                  <a:lnTo>
                    <a:pt x="1612469" y="2714626"/>
                  </a:lnTo>
                  <a:lnTo>
                    <a:pt x="1616905" y="2713673"/>
                  </a:lnTo>
                  <a:lnTo>
                    <a:pt x="1621341" y="2713673"/>
                  </a:lnTo>
                  <a:lnTo>
                    <a:pt x="1626411" y="2713673"/>
                  </a:lnTo>
                  <a:lnTo>
                    <a:pt x="1631480" y="2714943"/>
                  </a:lnTo>
                  <a:lnTo>
                    <a:pt x="1635916" y="2715896"/>
                  </a:lnTo>
                  <a:lnTo>
                    <a:pt x="1640352" y="2717801"/>
                  </a:lnTo>
                  <a:lnTo>
                    <a:pt x="1644471" y="2720023"/>
                  </a:lnTo>
                  <a:lnTo>
                    <a:pt x="1648274" y="2723198"/>
                  </a:lnTo>
                  <a:lnTo>
                    <a:pt x="1651759" y="2726056"/>
                  </a:lnTo>
                  <a:lnTo>
                    <a:pt x="1654928" y="2729866"/>
                  </a:lnTo>
                  <a:lnTo>
                    <a:pt x="1657462" y="2733041"/>
                  </a:lnTo>
                  <a:lnTo>
                    <a:pt x="1658096" y="2733993"/>
                  </a:lnTo>
                  <a:lnTo>
                    <a:pt x="1659364" y="2734946"/>
                  </a:lnTo>
                  <a:lnTo>
                    <a:pt x="1665701" y="2740026"/>
                  </a:lnTo>
                  <a:lnTo>
                    <a:pt x="1671721" y="2744471"/>
                  </a:lnTo>
                  <a:lnTo>
                    <a:pt x="1678692" y="2748598"/>
                  </a:lnTo>
                  <a:lnTo>
                    <a:pt x="1685662" y="2752726"/>
                  </a:lnTo>
                  <a:lnTo>
                    <a:pt x="1692634" y="2756853"/>
                  </a:lnTo>
                  <a:lnTo>
                    <a:pt x="1699921" y="2760346"/>
                  </a:lnTo>
                  <a:lnTo>
                    <a:pt x="1707526" y="2763521"/>
                  </a:lnTo>
                  <a:lnTo>
                    <a:pt x="1714497" y="2766061"/>
                  </a:lnTo>
                  <a:lnTo>
                    <a:pt x="1720834" y="2768283"/>
                  </a:lnTo>
                  <a:lnTo>
                    <a:pt x="1731607" y="2771458"/>
                  </a:lnTo>
                  <a:lnTo>
                    <a:pt x="1742380" y="2773998"/>
                  </a:lnTo>
                  <a:lnTo>
                    <a:pt x="1753153" y="2776221"/>
                  </a:lnTo>
                  <a:lnTo>
                    <a:pt x="1764242" y="2778126"/>
                  </a:lnTo>
                  <a:lnTo>
                    <a:pt x="1775016" y="2779396"/>
                  </a:lnTo>
                  <a:lnTo>
                    <a:pt x="1785789" y="2780666"/>
                  </a:lnTo>
                  <a:lnTo>
                    <a:pt x="1795928" y="2780983"/>
                  </a:lnTo>
                  <a:lnTo>
                    <a:pt x="1806067" y="2781301"/>
                  </a:lnTo>
                  <a:lnTo>
                    <a:pt x="1817157" y="2780983"/>
                  </a:lnTo>
                  <a:lnTo>
                    <a:pt x="1827613" y="2780348"/>
                  </a:lnTo>
                  <a:lnTo>
                    <a:pt x="1837119" y="2778761"/>
                  </a:lnTo>
                  <a:lnTo>
                    <a:pt x="1845991" y="2776856"/>
                  </a:lnTo>
                  <a:lnTo>
                    <a:pt x="1854546" y="2774633"/>
                  </a:lnTo>
                  <a:lnTo>
                    <a:pt x="1862467" y="2771776"/>
                  </a:lnTo>
                  <a:lnTo>
                    <a:pt x="1869121" y="2768283"/>
                  </a:lnTo>
                  <a:lnTo>
                    <a:pt x="1875458" y="2764791"/>
                  </a:lnTo>
                  <a:lnTo>
                    <a:pt x="1879260" y="2761616"/>
                  </a:lnTo>
                  <a:lnTo>
                    <a:pt x="1882429" y="2758441"/>
                  </a:lnTo>
                  <a:lnTo>
                    <a:pt x="1885280" y="2754948"/>
                  </a:lnTo>
                  <a:lnTo>
                    <a:pt x="1888132" y="2751456"/>
                  </a:lnTo>
                  <a:lnTo>
                    <a:pt x="1890350" y="2747646"/>
                  </a:lnTo>
                  <a:lnTo>
                    <a:pt x="1892251" y="2743518"/>
                  </a:lnTo>
                  <a:lnTo>
                    <a:pt x="1893519" y="2739391"/>
                  </a:lnTo>
                  <a:lnTo>
                    <a:pt x="1894786" y="2734946"/>
                  </a:lnTo>
                  <a:lnTo>
                    <a:pt x="1895420" y="2730818"/>
                  </a:lnTo>
                  <a:lnTo>
                    <a:pt x="1895737" y="2726373"/>
                  </a:lnTo>
                  <a:lnTo>
                    <a:pt x="1895420" y="2721928"/>
                  </a:lnTo>
                  <a:lnTo>
                    <a:pt x="1895103" y="2717483"/>
                  </a:lnTo>
                  <a:lnTo>
                    <a:pt x="1893836" y="2713038"/>
                  </a:lnTo>
                  <a:lnTo>
                    <a:pt x="1892885" y="2708911"/>
                  </a:lnTo>
                  <a:lnTo>
                    <a:pt x="1890984" y="2704783"/>
                  </a:lnTo>
                  <a:lnTo>
                    <a:pt x="1888766" y="2700656"/>
                  </a:lnTo>
                  <a:lnTo>
                    <a:pt x="1885280" y="2696211"/>
                  </a:lnTo>
                  <a:lnTo>
                    <a:pt x="1881478" y="2691766"/>
                  </a:lnTo>
                  <a:lnTo>
                    <a:pt x="1876092" y="2687321"/>
                  </a:lnTo>
                  <a:lnTo>
                    <a:pt x="1870705" y="2682876"/>
                  </a:lnTo>
                  <a:lnTo>
                    <a:pt x="1864368" y="2678748"/>
                  </a:lnTo>
                  <a:lnTo>
                    <a:pt x="1857714" y="2674621"/>
                  </a:lnTo>
                  <a:lnTo>
                    <a:pt x="1850110" y="2671128"/>
                  </a:lnTo>
                  <a:lnTo>
                    <a:pt x="1842188" y="2667318"/>
                  </a:lnTo>
                  <a:lnTo>
                    <a:pt x="1817474" y="2657158"/>
                  </a:lnTo>
                  <a:lnTo>
                    <a:pt x="1720517" y="2617471"/>
                  </a:lnTo>
                  <a:lnTo>
                    <a:pt x="1673305" y="2597786"/>
                  </a:lnTo>
                  <a:lnTo>
                    <a:pt x="1644471" y="2585086"/>
                  </a:lnTo>
                  <a:lnTo>
                    <a:pt x="1639085" y="2582546"/>
                  </a:lnTo>
                  <a:lnTo>
                    <a:pt x="1634015" y="2580006"/>
                  </a:lnTo>
                  <a:lnTo>
                    <a:pt x="1624827" y="2574608"/>
                  </a:lnTo>
                  <a:lnTo>
                    <a:pt x="1615638" y="2567623"/>
                  </a:lnTo>
                  <a:lnTo>
                    <a:pt x="1607083" y="2560638"/>
                  </a:lnTo>
                  <a:lnTo>
                    <a:pt x="1598845" y="2552383"/>
                  </a:lnTo>
                  <a:lnTo>
                    <a:pt x="1591874" y="2544446"/>
                  </a:lnTo>
                  <a:lnTo>
                    <a:pt x="1588072" y="2540001"/>
                  </a:lnTo>
                  <a:lnTo>
                    <a:pt x="1585220" y="2534921"/>
                  </a:lnTo>
                  <a:lnTo>
                    <a:pt x="1581734" y="2530476"/>
                  </a:lnTo>
                  <a:lnTo>
                    <a:pt x="1579200" y="2525713"/>
                  </a:lnTo>
                  <a:lnTo>
                    <a:pt x="1576348" y="2520633"/>
                  </a:lnTo>
                  <a:lnTo>
                    <a:pt x="1574130" y="2515236"/>
                  </a:lnTo>
                  <a:lnTo>
                    <a:pt x="1571912" y="2510156"/>
                  </a:lnTo>
                  <a:lnTo>
                    <a:pt x="1570011" y="2505076"/>
                  </a:lnTo>
                  <a:lnTo>
                    <a:pt x="1568110" y="2499678"/>
                  </a:lnTo>
                  <a:lnTo>
                    <a:pt x="1566525" y="2494598"/>
                  </a:lnTo>
                  <a:lnTo>
                    <a:pt x="1565575" y="2488883"/>
                  </a:lnTo>
                  <a:lnTo>
                    <a:pt x="1564624" y="2483803"/>
                  </a:lnTo>
                  <a:lnTo>
                    <a:pt x="1563991" y="2478088"/>
                  </a:lnTo>
                  <a:lnTo>
                    <a:pt x="1563674" y="2473008"/>
                  </a:lnTo>
                  <a:lnTo>
                    <a:pt x="1563357" y="2467293"/>
                  </a:lnTo>
                  <a:lnTo>
                    <a:pt x="1563674" y="2461896"/>
                  </a:lnTo>
                  <a:lnTo>
                    <a:pt x="1563991" y="2456816"/>
                  </a:lnTo>
                  <a:lnTo>
                    <a:pt x="1564308" y="2451101"/>
                  </a:lnTo>
                  <a:lnTo>
                    <a:pt x="1565575" y="2446021"/>
                  </a:lnTo>
                  <a:lnTo>
                    <a:pt x="1566525" y="2440306"/>
                  </a:lnTo>
                  <a:lnTo>
                    <a:pt x="1567793" y="2435226"/>
                  </a:lnTo>
                  <a:lnTo>
                    <a:pt x="1569060" y="2429828"/>
                  </a:lnTo>
                  <a:lnTo>
                    <a:pt x="1570961" y="2424748"/>
                  </a:lnTo>
                  <a:lnTo>
                    <a:pt x="1573179" y="2419668"/>
                  </a:lnTo>
                  <a:lnTo>
                    <a:pt x="1575397" y="2414271"/>
                  </a:lnTo>
                  <a:lnTo>
                    <a:pt x="1577932" y="2409191"/>
                  </a:lnTo>
                  <a:lnTo>
                    <a:pt x="1580784" y="2404428"/>
                  </a:lnTo>
                  <a:lnTo>
                    <a:pt x="1583636" y="2399031"/>
                  </a:lnTo>
                  <a:lnTo>
                    <a:pt x="1586804" y="2394268"/>
                  </a:lnTo>
                  <a:lnTo>
                    <a:pt x="1590290" y="2389506"/>
                  </a:lnTo>
                  <a:lnTo>
                    <a:pt x="1594092" y="2385061"/>
                  </a:lnTo>
                  <a:lnTo>
                    <a:pt x="1598211" y="2379981"/>
                  </a:lnTo>
                  <a:lnTo>
                    <a:pt x="1602013" y="2375536"/>
                  </a:lnTo>
                  <a:lnTo>
                    <a:pt x="1606766" y="2371091"/>
                  </a:lnTo>
                  <a:lnTo>
                    <a:pt x="1611202" y="2367281"/>
                  </a:lnTo>
                  <a:lnTo>
                    <a:pt x="1615955" y="2363153"/>
                  </a:lnTo>
                  <a:lnTo>
                    <a:pt x="1621658" y="2358073"/>
                  </a:lnTo>
                  <a:lnTo>
                    <a:pt x="1627678" y="2353628"/>
                  </a:lnTo>
                  <a:lnTo>
                    <a:pt x="1634015" y="2349818"/>
                  </a:lnTo>
                  <a:lnTo>
                    <a:pt x="1640669" y="2345691"/>
                  </a:lnTo>
                  <a:lnTo>
                    <a:pt x="1647323" y="2341881"/>
                  </a:lnTo>
                  <a:lnTo>
                    <a:pt x="1654294" y="2338071"/>
                  </a:lnTo>
                  <a:lnTo>
                    <a:pt x="1661898" y="2334896"/>
                  </a:lnTo>
                  <a:lnTo>
                    <a:pt x="1669186" y="2331403"/>
                  </a:lnTo>
                  <a:lnTo>
                    <a:pt x="1676790" y="2328546"/>
                  </a:lnTo>
                  <a:lnTo>
                    <a:pt x="1684395" y="2325371"/>
                  </a:lnTo>
                  <a:lnTo>
                    <a:pt x="1692634" y="2322831"/>
                  </a:lnTo>
                  <a:lnTo>
                    <a:pt x="1700872" y="2320608"/>
                  </a:lnTo>
                  <a:lnTo>
                    <a:pt x="1709427" y="2318386"/>
                  </a:lnTo>
                  <a:lnTo>
                    <a:pt x="1717982" y="2316163"/>
                  </a:lnTo>
                  <a:lnTo>
                    <a:pt x="1726220" y="2314893"/>
                  </a:lnTo>
                  <a:lnTo>
                    <a:pt x="1735409" y="2312988"/>
                  </a:lnTo>
                  <a:lnTo>
                    <a:pt x="1735409" y="2259966"/>
                  </a:lnTo>
                  <a:lnTo>
                    <a:pt x="1735726" y="2257426"/>
                  </a:lnTo>
                  <a:lnTo>
                    <a:pt x="1736676" y="2254886"/>
                  </a:lnTo>
                  <a:lnTo>
                    <a:pt x="1738261" y="2252346"/>
                  </a:lnTo>
                  <a:lnTo>
                    <a:pt x="1740478" y="2250441"/>
                  </a:lnTo>
                  <a:lnTo>
                    <a:pt x="1743013" y="2248536"/>
                  </a:lnTo>
                  <a:lnTo>
                    <a:pt x="1745865" y="2247583"/>
                  </a:lnTo>
                  <a:lnTo>
                    <a:pt x="1749350" y="2246631"/>
                  </a:lnTo>
                  <a:lnTo>
                    <a:pt x="1753153" y="2246313"/>
                  </a:lnTo>
                  <a:close/>
                  <a:moveTo>
                    <a:pt x="1796891" y="2159710"/>
                  </a:moveTo>
                  <a:lnTo>
                    <a:pt x="1786093" y="2160028"/>
                  </a:lnTo>
                  <a:lnTo>
                    <a:pt x="1775296" y="2160663"/>
                  </a:lnTo>
                  <a:lnTo>
                    <a:pt x="1764817" y="2161298"/>
                  </a:lnTo>
                  <a:lnTo>
                    <a:pt x="1754337" y="2162251"/>
                  </a:lnTo>
                  <a:lnTo>
                    <a:pt x="1743540" y="2163839"/>
                  </a:lnTo>
                  <a:lnTo>
                    <a:pt x="1733695" y="2165427"/>
                  </a:lnTo>
                  <a:lnTo>
                    <a:pt x="1723216" y="2167332"/>
                  </a:lnTo>
                  <a:lnTo>
                    <a:pt x="1712736" y="2169555"/>
                  </a:lnTo>
                  <a:lnTo>
                    <a:pt x="1702892" y="2171778"/>
                  </a:lnTo>
                  <a:lnTo>
                    <a:pt x="1692730" y="2174318"/>
                  </a:lnTo>
                  <a:lnTo>
                    <a:pt x="1683202" y="2177177"/>
                  </a:lnTo>
                  <a:lnTo>
                    <a:pt x="1673040" y="2180352"/>
                  </a:lnTo>
                  <a:lnTo>
                    <a:pt x="1663513" y="2183528"/>
                  </a:lnTo>
                  <a:lnTo>
                    <a:pt x="1653669" y="2187021"/>
                  </a:lnTo>
                  <a:lnTo>
                    <a:pt x="1644460" y="2190514"/>
                  </a:lnTo>
                  <a:lnTo>
                    <a:pt x="1635250" y="2194643"/>
                  </a:lnTo>
                  <a:lnTo>
                    <a:pt x="1625723" y="2198771"/>
                  </a:lnTo>
                  <a:lnTo>
                    <a:pt x="1616514" y="2203217"/>
                  </a:lnTo>
                  <a:lnTo>
                    <a:pt x="1607622" y="2207663"/>
                  </a:lnTo>
                  <a:lnTo>
                    <a:pt x="1598730" y="2213061"/>
                  </a:lnTo>
                  <a:lnTo>
                    <a:pt x="1589839" y="2217825"/>
                  </a:lnTo>
                  <a:lnTo>
                    <a:pt x="1581264" y="2222906"/>
                  </a:lnTo>
                  <a:lnTo>
                    <a:pt x="1572690" y="2228622"/>
                  </a:lnTo>
                  <a:lnTo>
                    <a:pt x="1564116" y="2234020"/>
                  </a:lnTo>
                  <a:lnTo>
                    <a:pt x="1555859" y="2240054"/>
                  </a:lnTo>
                  <a:lnTo>
                    <a:pt x="1547920" y="2246088"/>
                  </a:lnTo>
                  <a:lnTo>
                    <a:pt x="1539981" y="2252439"/>
                  </a:lnTo>
                  <a:lnTo>
                    <a:pt x="1532042" y="2258473"/>
                  </a:lnTo>
                  <a:lnTo>
                    <a:pt x="1524420" y="2265459"/>
                  </a:lnTo>
                  <a:lnTo>
                    <a:pt x="1517117" y="2272128"/>
                  </a:lnTo>
                  <a:lnTo>
                    <a:pt x="1509495" y="2279114"/>
                  </a:lnTo>
                  <a:lnTo>
                    <a:pt x="1502509" y="2286101"/>
                  </a:lnTo>
                  <a:lnTo>
                    <a:pt x="1495522" y="2293405"/>
                  </a:lnTo>
                  <a:lnTo>
                    <a:pt x="1488853" y="2301026"/>
                  </a:lnTo>
                  <a:lnTo>
                    <a:pt x="1482185" y="2308648"/>
                  </a:lnTo>
                  <a:lnTo>
                    <a:pt x="1475833" y="2316269"/>
                  </a:lnTo>
                  <a:lnTo>
                    <a:pt x="1469482" y="2324526"/>
                  </a:lnTo>
                  <a:lnTo>
                    <a:pt x="1463131" y="2332465"/>
                  </a:lnTo>
                  <a:lnTo>
                    <a:pt x="1457415" y="2340722"/>
                  </a:lnTo>
                  <a:lnTo>
                    <a:pt x="1451698" y="2348978"/>
                  </a:lnTo>
                  <a:lnTo>
                    <a:pt x="1446300" y="2357553"/>
                  </a:lnTo>
                  <a:lnTo>
                    <a:pt x="1440901" y="2366444"/>
                  </a:lnTo>
                  <a:lnTo>
                    <a:pt x="1435820" y="2375019"/>
                  </a:lnTo>
                  <a:lnTo>
                    <a:pt x="1431057" y="2383910"/>
                  </a:lnTo>
                  <a:lnTo>
                    <a:pt x="1426293" y="2393120"/>
                  </a:lnTo>
                  <a:lnTo>
                    <a:pt x="1421847" y="2402012"/>
                  </a:lnTo>
                  <a:lnTo>
                    <a:pt x="1417719" y="2411221"/>
                  </a:lnTo>
                  <a:lnTo>
                    <a:pt x="1413591" y="2421065"/>
                  </a:lnTo>
                  <a:lnTo>
                    <a:pt x="1410098" y="2430592"/>
                  </a:lnTo>
                  <a:lnTo>
                    <a:pt x="1406287" y="2440437"/>
                  </a:lnTo>
                  <a:lnTo>
                    <a:pt x="1403111" y="2449964"/>
                  </a:lnTo>
                  <a:lnTo>
                    <a:pt x="1399936" y="2460126"/>
                  </a:lnTo>
                  <a:lnTo>
                    <a:pt x="1397395" y="2469653"/>
                  </a:lnTo>
                  <a:lnTo>
                    <a:pt x="1394855" y="2480132"/>
                  </a:lnTo>
                  <a:lnTo>
                    <a:pt x="1391996" y="2490294"/>
                  </a:lnTo>
                  <a:lnTo>
                    <a:pt x="1390091" y="2500456"/>
                  </a:lnTo>
                  <a:lnTo>
                    <a:pt x="1388503" y="2510936"/>
                  </a:lnTo>
                  <a:lnTo>
                    <a:pt x="1386598" y="2521416"/>
                  </a:lnTo>
                  <a:lnTo>
                    <a:pt x="1385328" y="2532213"/>
                  </a:lnTo>
                  <a:lnTo>
                    <a:pt x="1384375" y="2542692"/>
                  </a:lnTo>
                  <a:lnTo>
                    <a:pt x="1383422" y="2553172"/>
                  </a:lnTo>
                  <a:lnTo>
                    <a:pt x="1382787" y="2564604"/>
                  </a:lnTo>
                  <a:lnTo>
                    <a:pt x="1382787" y="2575401"/>
                  </a:lnTo>
                  <a:lnTo>
                    <a:pt x="1382787" y="2585881"/>
                  </a:lnTo>
                  <a:lnTo>
                    <a:pt x="1382787" y="2596678"/>
                  </a:lnTo>
                  <a:lnTo>
                    <a:pt x="1383422" y="2607475"/>
                  </a:lnTo>
                  <a:lnTo>
                    <a:pt x="1384375" y="2617955"/>
                  </a:lnTo>
                  <a:lnTo>
                    <a:pt x="1385328" y="2628434"/>
                  </a:lnTo>
                  <a:lnTo>
                    <a:pt x="1386598" y="2638914"/>
                  </a:lnTo>
                  <a:lnTo>
                    <a:pt x="1388503" y="2649076"/>
                  </a:lnTo>
                  <a:lnTo>
                    <a:pt x="1390091" y="2659556"/>
                  </a:lnTo>
                  <a:lnTo>
                    <a:pt x="1391996" y="2669718"/>
                  </a:lnTo>
                  <a:lnTo>
                    <a:pt x="1394855" y="2680197"/>
                  </a:lnTo>
                  <a:lnTo>
                    <a:pt x="1397077" y="2690042"/>
                  </a:lnTo>
                  <a:lnTo>
                    <a:pt x="1399936" y="2699886"/>
                  </a:lnTo>
                  <a:lnTo>
                    <a:pt x="1402794" y="2709731"/>
                  </a:lnTo>
                  <a:lnTo>
                    <a:pt x="1406287" y="2719575"/>
                  </a:lnTo>
                  <a:lnTo>
                    <a:pt x="1409462" y="2729102"/>
                  </a:lnTo>
                  <a:lnTo>
                    <a:pt x="1413591" y="2738312"/>
                  </a:lnTo>
                  <a:lnTo>
                    <a:pt x="1417402" y="2748156"/>
                  </a:lnTo>
                  <a:lnTo>
                    <a:pt x="1421847" y="2757048"/>
                  </a:lnTo>
                  <a:lnTo>
                    <a:pt x="1425976" y="2766257"/>
                  </a:lnTo>
                  <a:lnTo>
                    <a:pt x="1430739" y="2775149"/>
                  </a:lnTo>
                  <a:lnTo>
                    <a:pt x="1435503" y="2784041"/>
                  </a:lnTo>
                  <a:lnTo>
                    <a:pt x="1440266" y="2792932"/>
                  </a:lnTo>
                  <a:lnTo>
                    <a:pt x="1445982" y="2801507"/>
                  </a:lnTo>
                  <a:lnTo>
                    <a:pt x="1451063" y="2810081"/>
                  </a:lnTo>
                  <a:lnTo>
                    <a:pt x="1456779" y="2818655"/>
                  </a:lnTo>
                  <a:lnTo>
                    <a:pt x="1462813" y="2826912"/>
                  </a:lnTo>
                  <a:lnTo>
                    <a:pt x="1468529" y="2834851"/>
                  </a:lnTo>
                  <a:lnTo>
                    <a:pt x="1474881" y="2842790"/>
                  </a:lnTo>
                  <a:lnTo>
                    <a:pt x="1481549" y="2850729"/>
                  </a:lnTo>
                  <a:lnTo>
                    <a:pt x="1487901" y="2858351"/>
                  </a:lnTo>
                  <a:lnTo>
                    <a:pt x="1494887" y="2865972"/>
                  </a:lnTo>
                  <a:lnTo>
                    <a:pt x="1501873" y="2873276"/>
                  </a:lnTo>
                  <a:lnTo>
                    <a:pt x="1509177" y="2880262"/>
                  </a:lnTo>
                  <a:lnTo>
                    <a:pt x="1516164" y="2887249"/>
                  </a:lnTo>
                  <a:lnTo>
                    <a:pt x="1524103" y="2894235"/>
                  </a:lnTo>
                  <a:lnTo>
                    <a:pt x="1531407" y="2900904"/>
                  </a:lnTo>
                  <a:lnTo>
                    <a:pt x="1539346" y="2907255"/>
                  </a:lnTo>
                  <a:lnTo>
                    <a:pt x="1546968" y="2913289"/>
                  </a:lnTo>
                  <a:lnTo>
                    <a:pt x="1555224" y="2919323"/>
                  </a:lnTo>
                  <a:lnTo>
                    <a:pt x="1563481" y="2925356"/>
                  </a:lnTo>
                  <a:lnTo>
                    <a:pt x="1572055" y="2930755"/>
                  </a:lnTo>
                  <a:lnTo>
                    <a:pt x="1580629" y="2936471"/>
                  </a:lnTo>
                  <a:lnTo>
                    <a:pt x="1589203" y="2941552"/>
                  </a:lnTo>
                  <a:lnTo>
                    <a:pt x="1598095" y="2946951"/>
                  </a:lnTo>
                  <a:lnTo>
                    <a:pt x="1606987" y="2951714"/>
                  </a:lnTo>
                  <a:lnTo>
                    <a:pt x="1615879" y="2956478"/>
                  </a:lnTo>
                  <a:lnTo>
                    <a:pt x="1625088" y="2960606"/>
                  </a:lnTo>
                  <a:lnTo>
                    <a:pt x="1634298" y="2965052"/>
                  </a:lnTo>
                  <a:lnTo>
                    <a:pt x="1643824" y="2969180"/>
                  </a:lnTo>
                  <a:lnTo>
                    <a:pt x="1653351" y="2972991"/>
                  </a:lnTo>
                  <a:lnTo>
                    <a:pt x="1662878" y="2976167"/>
                  </a:lnTo>
                  <a:lnTo>
                    <a:pt x="1672723" y="2979660"/>
                  </a:lnTo>
                  <a:lnTo>
                    <a:pt x="1682567" y="2982518"/>
                  </a:lnTo>
                  <a:lnTo>
                    <a:pt x="1692730" y="2985376"/>
                  </a:lnTo>
                  <a:lnTo>
                    <a:pt x="1702892" y="2988234"/>
                  </a:lnTo>
                  <a:lnTo>
                    <a:pt x="1713054" y="2990457"/>
                  </a:lnTo>
                  <a:lnTo>
                    <a:pt x="1723216" y="2992680"/>
                  </a:lnTo>
                  <a:lnTo>
                    <a:pt x="1733695" y="2994585"/>
                  </a:lnTo>
                  <a:lnTo>
                    <a:pt x="1744493" y="2995856"/>
                  </a:lnTo>
                  <a:lnTo>
                    <a:pt x="1754655" y="2997443"/>
                  </a:lnTo>
                  <a:lnTo>
                    <a:pt x="1765452" y="2998396"/>
                  </a:lnTo>
                  <a:lnTo>
                    <a:pt x="1776249" y="2999349"/>
                  </a:lnTo>
                  <a:lnTo>
                    <a:pt x="1787046" y="2999666"/>
                  </a:lnTo>
                  <a:lnTo>
                    <a:pt x="1797843" y="2999984"/>
                  </a:lnTo>
                  <a:lnTo>
                    <a:pt x="1808958" y="2999984"/>
                  </a:lnTo>
                  <a:lnTo>
                    <a:pt x="1819438" y="2999666"/>
                  </a:lnTo>
                  <a:lnTo>
                    <a:pt x="1830235" y="2999349"/>
                  </a:lnTo>
                  <a:lnTo>
                    <a:pt x="1841032" y="2998396"/>
                  </a:lnTo>
                  <a:lnTo>
                    <a:pt x="1851512" y="2997443"/>
                  </a:lnTo>
                  <a:lnTo>
                    <a:pt x="1861674" y="2995856"/>
                  </a:lnTo>
                  <a:lnTo>
                    <a:pt x="1872153" y="2994585"/>
                  </a:lnTo>
                  <a:lnTo>
                    <a:pt x="1882633" y="2992680"/>
                  </a:lnTo>
                  <a:lnTo>
                    <a:pt x="1892795" y="2990457"/>
                  </a:lnTo>
                  <a:lnTo>
                    <a:pt x="1902639" y="2988234"/>
                  </a:lnTo>
                  <a:lnTo>
                    <a:pt x="1912801" y="2985376"/>
                  </a:lnTo>
                  <a:lnTo>
                    <a:pt x="1922646" y="2982836"/>
                  </a:lnTo>
                  <a:lnTo>
                    <a:pt x="1932490" y="2979660"/>
                  </a:lnTo>
                  <a:lnTo>
                    <a:pt x="1942017" y="2976484"/>
                  </a:lnTo>
                  <a:lnTo>
                    <a:pt x="1951862" y="2972991"/>
                  </a:lnTo>
                  <a:lnTo>
                    <a:pt x="1961389" y="2969180"/>
                  </a:lnTo>
                  <a:lnTo>
                    <a:pt x="1970598" y="2965052"/>
                  </a:lnTo>
                  <a:lnTo>
                    <a:pt x="1980125" y="2960924"/>
                  </a:lnTo>
                  <a:lnTo>
                    <a:pt x="1989334" y="2956478"/>
                  </a:lnTo>
                  <a:lnTo>
                    <a:pt x="1998226" y="2952032"/>
                  </a:lnTo>
                  <a:lnTo>
                    <a:pt x="2007118" y="2947268"/>
                  </a:lnTo>
                  <a:lnTo>
                    <a:pt x="2016010" y="2942187"/>
                  </a:lnTo>
                  <a:lnTo>
                    <a:pt x="2024584" y="2936789"/>
                  </a:lnTo>
                  <a:lnTo>
                    <a:pt x="2033158" y="2931390"/>
                  </a:lnTo>
                  <a:lnTo>
                    <a:pt x="2041415" y="2925674"/>
                  </a:lnTo>
                  <a:lnTo>
                    <a:pt x="2049354" y="2919640"/>
                  </a:lnTo>
                  <a:lnTo>
                    <a:pt x="2057610" y="2913924"/>
                  </a:lnTo>
                  <a:lnTo>
                    <a:pt x="2065867" y="2907573"/>
                  </a:lnTo>
                  <a:lnTo>
                    <a:pt x="2073489" y="2901222"/>
                  </a:lnTo>
                  <a:lnTo>
                    <a:pt x="2081110" y="2894553"/>
                  </a:lnTo>
                  <a:lnTo>
                    <a:pt x="2088414" y="2887884"/>
                  </a:lnTo>
                  <a:lnTo>
                    <a:pt x="2096036" y="2880580"/>
                  </a:lnTo>
                  <a:lnTo>
                    <a:pt x="2103022" y="2873594"/>
                  </a:lnTo>
                  <a:lnTo>
                    <a:pt x="2110008" y="2866290"/>
                  </a:lnTo>
                  <a:lnTo>
                    <a:pt x="2116677" y="2858668"/>
                  </a:lnTo>
                  <a:lnTo>
                    <a:pt x="2123346" y="2851364"/>
                  </a:lnTo>
                  <a:lnTo>
                    <a:pt x="2130015" y="2843425"/>
                  </a:lnTo>
                  <a:lnTo>
                    <a:pt x="2136049" y="2835804"/>
                  </a:lnTo>
                  <a:lnTo>
                    <a:pt x="2142400" y="2827547"/>
                  </a:lnTo>
                  <a:lnTo>
                    <a:pt x="2148434" y="2819290"/>
                  </a:lnTo>
                  <a:lnTo>
                    <a:pt x="2153832" y="2810716"/>
                  </a:lnTo>
                  <a:lnTo>
                    <a:pt x="2159548" y="2802459"/>
                  </a:lnTo>
                  <a:lnTo>
                    <a:pt x="2164629" y="2793885"/>
                  </a:lnTo>
                  <a:lnTo>
                    <a:pt x="2169393" y="2784993"/>
                  </a:lnTo>
                  <a:lnTo>
                    <a:pt x="2174474" y="2775784"/>
                  </a:lnTo>
                  <a:lnTo>
                    <a:pt x="2179237" y="2766892"/>
                  </a:lnTo>
                  <a:lnTo>
                    <a:pt x="2183683" y="2757683"/>
                  </a:lnTo>
                  <a:lnTo>
                    <a:pt x="2187811" y="2748474"/>
                  </a:lnTo>
                  <a:lnTo>
                    <a:pt x="2191622" y="2739264"/>
                  </a:lnTo>
                  <a:lnTo>
                    <a:pt x="2195433" y="2729420"/>
                  </a:lnTo>
                  <a:lnTo>
                    <a:pt x="2199244" y="2719893"/>
                  </a:lnTo>
                  <a:lnTo>
                    <a:pt x="2202102" y="2710048"/>
                  </a:lnTo>
                  <a:lnTo>
                    <a:pt x="2205595" y="2700204"/>
                  </a:lnTo>
                  <a:lnTo>
                    <a:pt x="2208136" y="2690042"/>
                  </a:lnTo>
                  <a:lnTo>
                    <a:pt x="2210676" y="2680197"/>
                  </a:lnTo>
                  <a:lnTo>
                    <a:pt x="2213217" y="2669718"/>
                  </a:lnTo>
                  <a:lnTo>
                    <a:pt x="2215122" y="2659556"/>
                  </a:lnTo>
                  <a:lnTo>
                    <a:pt x="2217027" y="2649076"/>
                  </a:lnTo>
                  <a:lnTo>
                    <a:pt x="2218615" y="2638279"/>
                  </a:lnTo>
                  <a:lnTo>
                    <a:pt x="2219885" y="2628117"/>
                  </a:lnTo>
                  <a:lnTo>
                    <a:pt x="2221156" y="2617320"/>
                  </a:lnTo>
                  <a:lnTo>
                    <a:pt x="2221791" y="2606523"/>
                  </a:lnTo>
                  <a:lnTo>
                    <a:pt x="2222743" y="2595725"/>
                  </a:lnTo>
                  <a:lnTo>
                    <a:pt x="2222743" y="2584611"/>
                  </a:lnTo>
                  <a:lnTo>
                    <a:pt x="2222743" y="2573814"/>
                  </a:lnTo>
                  <a:lnTo>
                    <a:pt x="2222743" y="2563016"/>
                  </a:lnTo>
                  <a:lnTo>
                    <a:pt x="2221791" y="2552537"/>
                  </a:lnTo>
                  <a:lnTo>
                    <a:pt x="2221156" y="2541740"/>
                  </a:lnTo>
                  <a:lnTo>
                    <a:pt x="2219885" y="2531260"/>
                  </a:lnTo>
                  <a:lnTo>
                    <a:pt x="2218933" y="2521098"/>
                  </a:lnTo>
                  <a:lnTo>
                    <a:pt x="2217027" y="2510618"/>
                  </a:lnTo>
                  <a:lnTo>
                    <a:pt x="2215122" y="2500139"/>
                  </a:lnTo>
                  <a:lnTo>
                    <a:pt x="2213217" y="2490294"/>
                  </a:lnTo>
                  <a:lnTo>
                    <a:pt x="2210994" y="2479815"/>
                  </a:lnTo>
                  <a:lnTo>
                    <a:pt x="2208453" y="2469970"/>
                  </a:lnTo>
                  <a:lnTo>
                    <a:pt x="2205595" y="2460126"/>
                  </a:lnTo>
                  <a:lnTo>
                    <a:pt x="2202419" y="2449964"/>
                  </a:lnTo>
                  <a:lnTo>
                    <a:pt x="2199244" y="2440437"/>
                  </a:lnTo>
                  <a:lnTo>
                    <a:pt x="2195751" y="2430910"/>
                  </a:lnTo>
                  <a:lnTo>
                    <a:pt x="2192257" y="2421383"/>
                  </a:lnTo>
                  <a:lnTo>
                    <a:pt x="2188129" y="2412174"/>
                  </a:lnTo>
                  <a:lnTo>
                    <a:pt x="2184001" y="2402964"/>
                  </a:lnTo>
                  <a:lnTo>
                    <a:pt x="2179555" y="2393437"/>
                  </a:lnTo>
                  <a:lnTo>
                    <a:pt x="2174791" y="2384546"/>
                  </a:lnTo>
                  <a:lnTo>
                    <a:pt x="2169710" y="2375654"/>
                  </a:lnTo>
                  <a:lnTo>
                    <a:pt x="2164947" y="2366762"/>
                  </a:lnTo>
                  <a:lnTo>
                    <a:pt x="2159866" y="2358188"/>
                  </a:lnTo>
                  <a:lnTo>
                    <a:pt x="2154150" y="2349614"/>
                  </a:lnTo>
                  <a:lnTo>
                    <a:pt x="2148751" y="2341357"/>
                  </a:lnTo>
                  <a:lnTo>
                    <a:pt x="2142717" y="2333418"/>
                  </a:lnTo>
                  <a:lnTo>
                    <a:pt x="2136684" y="2325161"/>
                  </a:lnTo>
                  <a:lnTo>
                    <a:pt x="2130332" y="2316905"/>
                  </a:lnTo>
                  <a:lnTo>
                    <a:pt x="2124299" y="2309283"/>
                  </a:lnTo>
                  <a:lnTo>
                    <a:pt x="2117312" y="2301661"/>
                  </a:lnTo>
                  <a:lnTo>
                    <a:pt x="2110643" y="2294357"/>
                  </a:lnTo>
                  <a:lnTo>
                    <a:pt x="2103657" y="2286736"/>
                  </a:lnTo>
                  <a:lnTo>
                    <a:pt x="2096671" y="2279750"/>
                  </a:lnTo>
                  <a:lnTo>
                    <a:pt x="2089367" y="2272763"/>
                  </a:lnTo>
                  <a:lnTo>
                    <a:pt x="2081745" y="2265777"/>
                  </a:lnTo>
                  <a:lnTo>
                    <a:pt x="2074124" y="2259425"/>
                  </a:lnTo>
                  <a:lnTo>
                    <a:pt x="2066185" y="2252757"/>
                  </a:lnTo>
                  <a:lnTo>
                    <a:pt x="2058245" y="2246405"/>
                  </a:lnTo>
                  <a:lnTo>
                    <a:pt x="2050306" y="2240372"/>
                  </a:lnTo>
                  <a:lnTo>
                    <a:pt x="2042050" y="2234338"/>
                  </a:lnTo>
                  <a:lnTo>
                    <a:pt x="2033793" y="2228939"/>
                  </a:lnTo>
                  <a:lnTo>
                    <a:pt x="2025219" y="2223223"/>
                  </a:lnTo>
                  <a:lnTo>
                    <a:pt x="2016327" y="2218142"/>
                  </a:lnTo>
                  <a:lnTo>
                    <a:pt x="2007753" y="2213061"/>
                  </a:lnTo>
                  <a:lnTo>
                    <a:pt x="1998861" y="2207980"/>
                  </a:lnTo>
                  <a:lnTo>
                    <a:pt x="1989652" y="2203534"/>
                  </a:lnTo>
                  <a:lnTo>
                    <a:pt x="1980760" y="2199088"/>
                  </a:lnTo>
                  <a:lnTo>
                    <a:pt x="1971551" y="2194643"/>
                  </a:lnTo>
                  <a:lnTo>
                    <a:pt x="1961706" y="2190832"/>
                  </a:lnTo>
                  <a:lnTo>
                    <a:pt x="1952179" y="2187021"/>
                  </a:lnTo>
                  <a:lnTo>
                    <a:pt x="1942335" y="2183528"/>
                  </a:lnTo>
                  <a:lnTo>
                    <a:pt x="1932808" y="2180352"/>
                  </a:lnTo>
                  <a:lnTo>
                    <a:pt x="1922963" y="2177177"/>
                  </a:lnTo>
                  <a:lnTo>
                    <a:pt x="1913119" y="2174318"/>
                  </a:lnTo>
                  <a:lnTo>
                    <a:pt x="1902639" y="2171778"/>
                  </a:lnTo>
                  <a:lnTo>
                    <a:pt x="1892795" y="2169555"/>
                  </a:lnTo>
                  <a:lnTo>
                    <a:pt x="1882315" y="2167332"/>
                  </a:lnTo>
                  <a:lnTo>
                    <a:pt x="1871836" y="2165427"/>
                  </a:lnTo>
                  <a:lnTo>
                    <a:pt x="1861356" y="2163839"/>
                  </a:lnTo>
                  <a:lnTo>
                    <a:pt x="1850559" y="2162251"/>
                  </a:lnTo>
                  <a:lnTo>
                    <a:pt x="1840397" y="2161298"/>
                  </a:lnTo>
                  <a:lnTo>
                    <a:pt x="1829600" y="2160663"/>
                  </a:lnTo>
                  <a:lnTo>
                    <a:pt x="1818167" y="2160028"/>
                  </a:lnTo>
                  <a:lnTo>
                    <a:pt x="1807688" y="2159710"/>
                  </a:lnTo>
                  <a:lnTo>
                    <a:pt x="1796891" y="2159710"/>
                  </a:lnTo>
                  <a:close/>
                  <a:moveTo>
                    <a:pt x="1703527" y="1784350"/>
                  </a:moveTo>
                  <a:lnTo>
                    <a:pt x="1960753" y="1793877"/>
                  </a:lnTo>
                  <a:lnTo>
                    <a:pt x="1955037" y="1945990"/>
                  </a:lnTo>
                  <a:lnTo>
                    <a:pt x="1970280" y="1950118"/>
                  </a:lnTo>
                  <a:lnTo>
                    <a:pt x="1985841" y="1954247"/>
                  </a:lnTo>
                  <a:lnTo>
                    <a:pt x="2000766" y="1959010"/>
                  </a:lnTo>
                  <a:lnTo>
                    <a:pt x="2016010" y="1963774"/>
                  </a:lnTo>
                  <a:lnTo>
                    <a:pt x="2030935" y="1969172"/>
                  </a:lnTo>
                  <a:lnTo>
                    <a:pt x="2045225" y="1975206"/>
                  </a:lnTo>
                  <a:lnTo>
                    <a:pt x="2059833" y="1980922"/>
                  </a:lnTo>
                  <a:lnTo>
                    <a:pt x="2074441" y="1987273"/>
                  </a:lnTo>
                  <a:lnTo>
                    <a:pt x="2088414" y="1993942"/>
                  </a:lnTo>
                  <a:lnTo>
                    <a:pt x="2102069" y="2001246"/>
                  </a:lnTo>
                  <a:lnTo>
                    <a:pt x="2116042" y="2008550"/>
                  </a:lnTo>
                  <a:lnTo>
                    <a:pt x="2129697" y="2016172"/>
                  </a:lnTo>
                  <a:lnTo>
                    <a:pt x="2143035" y="2024111"/>
                  </a:lnTo>
                  <a:lnTo>
                    <a:pt x="2156055" y="2032367"/>
                  </a:lnTo>
                  <a:lnTo>
                    <a:pt x="2169075" y="2041259"/>
                  </a:lnTo>
                  <a:lnTo>
                    <a:pt x="2181778" y="2050151"/>
                  </a:lnTo>
                  <a:lnTo>
                    <a:pt x="2293243" y="1945990"/>
                  </a:lnTo>
                  <a:lnTo>
                    <a:pt x="2468220" y="2134941"/>
                  </a:lnTo>
                  <a:lnTo>
                    <a:pt x="2357390" y="2237831"/>
                  </a:lnTo>
                  <a:lnTo>
                    <a:pt x="2365330" y="2251169"/>
                  </a:lnTo>
                  <a:lnTo>
                    <a:pt x="2373269" y="2264507"/>
                  </a:lnTo>
                  <a:lnTo>
                    <a:pt x="2380573" y="2278162"/>
                  </a:lnTo>
                  <a:lnTo>
                    <a:pt x="2387559" y="2292135"/>
                  </a:lnTo>
                  <a:lnTo>
                    <a:pt x="2394228" y="2306107"/>
                  </a:lnTo>
                  <a:lnTo>
                    <a:pt x="2400897" y="2320715"/>
                  </a:lnTo>
                  <a:lnTo>
                    <a:pt x="2406930" y="2335323"/>
                  </a:lnTo>
                  <a:lnTo>
                    <a:pt x="2412647" y="2349614"/>
                  </a:lnTo>
                  <a:lnTo>
                    <a:pt x="2418045" y="2364539"/>
                  </a:lnTo>
                  <a:lnTo>
                    <a:pt x="2423444" y="2379465"/>
                  </a:lnTo>
                  <a:lnTo>
                    <a:pt x="2427890" y="2394708"/>
                  </a:lnTo>
                  <a:lnTo>
                    <a:pt x="2432335" y="2409951"/>
                  </a:lnTo>
                  <a:lnTo>
                    <a:pt x="2435829" y="2425194"/>
                  </a:lnTo>
                  <a:lnTo>
                    <a:pt x="2439639" y="2440754"/>
                  </a:lnTo>
                  <a:lnTo>
                    <a:pt x="2443133" y="2456315"/>
                  </a:lnTo>
                  <a:lnTo>
                    <a:pt x="2445673" y="2472193"/>
                  </a:lnTo>
                  <a:lnTo>
                    <a:pt x="2595563" y="2477909"/>
                  </a:lnTo>
                  <a:lnTo>
                    <a:pt x="2586354" y="2735136"/>
                  </a:lnTo>
                  <a:lnTo>
                    <a:pt x="2437099" y="2729420"/>
                  </a:lnTo>
                  <a:lnTo>
                    <a:pt x="2432971" y="2744980"/>
                  </a:lnTo>
                  <a:lnTo>
                    <a:pt x="2428842" y="2760541"/>
                  </a:lnTo>
                  <a:lnTo>
                    <a:pt x="2424079" y="2776419"/>
                  </a:lnTo>
                  <a:lnTo>
                    <a:pt x="2419315" y="2791027"/>
                  </a:lnTo>
                  <a:lnTo>
                    <a:pt x="2413599" y="2806270"/>
                  </a:lnTo>
                  <a:lnTo>
                    <a:pt x="2408201" y="2821196"/>
                  </a:lnTo>
                  <a:lnTo>
                    <a:pt x="2402167" y="2835804"/>
                  </a:lnTo>
                  <a:lnTo>
                    <a:pt x="2395816" y="2850094"/>
                  </a:lnTo>
                  <a:lnTo>
                    <a:pt x="2388829" y="2864702"/>
                  </a:lnTo>
                  <a:lnTo>
                    <a:pt x="2381525" y="2878992"/>
                  </a:lnTo>
                  <a:lnTo>
                    <a:pt x="2374221" y="2892647"/>
                  </a:lnTo>
                  <a:lnTo>
                    <a:pt x="2366917" y="2906303"/>
                  </a:lnTo>
                  <a:lnTo>
                    <a:pt x="2358661" y="2919640"/>
                  </a:lnTo>
                  <a:lnTo>
                    <a:pt x="2350404" y="2932978"/>
                  </a:lnTo>
                  <a:lnTo>
                    <a:pt x="2341512" y="2945998"/>
                  </a:lnTo>
                  <a:lnTo>
                    <a:pt x="2332620" y="2958701"/>
                  </a:lnTo>
                  <a:lnTo>
                    <a:pt x="2433606" y="3067625"/>
                  </a:lnTo>
                  <a:lnTo>
                    <a:pt x="2245290" y="3242603"/>
                  </a:lnTo>
                  <a:lnTo>
                    <a:pt x="2144940" y="3134949"/>
                  </a:lnTo>
                  <a:lnTo>
                    <a:pt x="2131285" y="3143205"/>
                  </a:lnTo>
                  <a:lnTo>
                    <a:pt x="2117947" y="3150509"/>
                  </a:lnTo>
                  <a:lnTo>
                    <a:pt x="2103657" y="3157813"/>
                  </a:lnTo>
                  <a:lnTo>
                    <a:pt x="2089684" y="3165117"/>
                  </a:lnTo>
                  <a:lnTo>
                    <a:pt x="2075394" y="3172103"/>
                  </a:lnTo>
                  <a:lnTo>
                    <a:pt x="2061104" y="3178455"/>
                  </a:lnTo>
                  <a:lnTo>
                    <a:pt x="2046496" y="3184488"/>
                  </a:lnTo>
                  <a:lnTo>
                    <a:pt x="2031570" y="3190205"/>
                  </a:lnTo>
                  <a:lnTo>
                    <a:pt x="2016645" y="3195603"/>
                  </a:lnTo>
                  <a:lnTo>
                    <a:pt x="2001402" y="3200684"/>
                  </a:lnTo>
                  <a:lnTo>
                    <a:pt x="1986159" y="3205448"/>
                  </a:lnTo>
                  <a:lnTo>
                    <a:pt x="1970598" y="3209576"/>
                  </a:lnTo>
                  <a:lnTo>
                    <a:pt x="1955037" y="3213704"/>
                  </a:lnTo>
                  <a:lnTo>
                    <a:pt x="1939477" y="3217515"/>
                  </a:lnTo>
                  <a:lnTo>
                    <a:pt x="1923916" y="3220373"/>
                  </a:lnTo>
                  <a:lnTo>
                    <a:pt x="1908038" y="3223231"/>
                  </a:lnTo>
                  <a:lnTo>
                    <a:pt x="1902322" y="3370263"/>
                  </a:lnTo>
                  <a:lnTo>
                    <a:pt x="1645095" y="3360736"/>
                  </a:lnTo>
                  <a:lnTo>
                    <a:pt x="1650493" y="3213704"/>
                  </a:lnTo>
                  <a:lnTo>
                    <a:pt x="1634615" y="3209576"/>
                  </a:lnTo>
                  <a:lnTo>
                    <a:pt x="1619054" y="3205130"/>
                  </a:lnTo>
                  <a:lnTo>
                    <a:pt x="1603494" y="3200684"/>
                  </a:lnTo>
                  <a:lnTo>
                    <a:pt x="1588251" y="3195603"/>
                  </a:lnTo>
                  <a:lnTo>
                    <a:pt x="1573325" y="3189887"/>
                  </a:lnTo>
                  <a:lnTo>
                    <a:pt x="1558717" y="3184488"/>
                  </a:lnTo>
                  <a:lnTo>
                    <a:pt x="1543792" y="3178137"/>
                  </a:lnTo>
                  <a:lnTo>
                    <a:pt x="1529184" y="3171786"/>
                  </a:lnTo>
                  <a:lnTo>
                    <a:pt x="1515211" y="3164482"/>
                  </a:lnTo>
                  <a:lnTo>
                    <a:pt x="1500921" y="3157496"/>
                  </a:lnTo>
                  <a:lnTo>
                    <a:pt x="1486948" y="3150192"/>
                  </a:lnTo>
                  <a:lnTo>
                    <a:pt x="1472975" y="3142252"/>
                  </a:lnTo>
                  <a:lnTo>
                    <a:pt x="1459637" y="3134313"/>
                  </a:lnTo>
                  <a:lnTo>
                    <a:pt x="1446300" y="3125739"/>
                  </a:lnTo>
                  <a:lnTo>
                    <a:pt x="1433280" y="3117165"/>
                  </a:lnTo>
                  <a:lnTo>
                    <a:pt x="1420577" y="3107638"/>
                  </a:lnTo>
                  <a:lnTo>
                    <a:pt x="1312606" y="3207988"/>
                  </a:lnTo>
                  <a:lnTo>
                    <a:pt x="1137310" y="3019673"/>
                  </a:lnTo>
                  <a:lnTo>
                    <a:pt x="1245917" y="2918688"/>
                  </a:lnTo>
                  <a:lnTo>
                    <a:pt x="1238296" y="2905350"/>
                  </a:lnTo>
                  <a:lnTo>
                    <a:pt x="1230357" y="2891377"/>
                  </a:lnTo>
                  <a:lnTo>
                    <a:pt x="1223053" y="2877722"/>
                  </a:lnTo>
                  <a:lnTo>
                    <a:pt x="1216066" y="2863749"/>
                  </a:lnTo>
                  <a:lnTo>
                    <a:pt x="1209397" y="2849459"/>
                  </a:lnTo>
                  <a:lnTo>
                    <a:pt x="1203046" y="2834851"/>
                  </a:lnTo>
                  <a:lnTo>
                    <a:pt x="1197012" y="2820560"/>
                  </a:lnTo>
                  <a:lnTo>
                    <a:pt x="1191296" y="2805635"/>
                  </a:lnTo>
                  <a:lnTo>
                    <a:pt x="1186215" y="2790710"/>
                  </a:lnTo>
                  <a:lnTo>
                    <a:pt x="1181134" y="2775466"/>
                  </a:lnTo>
                  <a:lnTo>
                    <a:pt x="1176688" y="2760223"/>
                  </a:lnTo>
                  <a:lnTo>
                    <a:pt x="1172560" y="2744980"/>
                  </a:lnTo>
                  <a:lnTo>
                    <a:pt x="1168432" y="2729420"/>
                  </a:lnTo>
                  <a:lnTo>
                    <a:pt x="1164938" y="2713859"/>
                  </a:lnTo>
                  <a:lnTo>
                    <a:pt x="1161763" y="2697981"/>
                  </a:lnTo>
                  <a:lnTo>
                    <a:pt x="1159222" y="2682420"/>
                  </a:lnTo>
                  <a:lnTo>
                    <a:pt x="1009650" y="2676704"/>
                  </a:lnTo>
                  <a:lnTo>
                    <a:pt x="1019494" y="2419478"/>
                  </a:lnTo>
                  <a:lnTo>
                    <a:pt x="1169384" y="2425194"/>
                  </a:lnTo>
                  <a:lnTo>
                    <a:pt x="1173513" y="2409633"/>
                  </a:lnTo>
                  <a:lnTo>
                    <a:pt x="1177641" y="2393755"/>
                  </a:lnTo>
                  <a:lnTo>
                    <a:pt x="1182404" y="2378512"/>
                  </a:lnTo>
                  <a:lnTo>
                    <a:pt x="1187803" y="2363904"/>
                  </a:lnTo>
                  <a:lnTo>
                    <a:pt x="1193202" y="2348978"/>
                  </a:lnTo>
                  <a:lnTo>
                    <a:pt x="1198918" y="2334053"/>
                  </a:lnTo>
                  <a:lnTo>
                    <a:pt x="1205269" y="2319445"/>
                  </a:lnTo>
                  <a:lnTo>
                    <a:pt x="1211620" y="2305155"/>
                  </a:lnTo>
                  <a:lnTo>
                    <a:pt x="1218607" y="2290864"/>
                  </a:lnTo>
                  <a:lnTo>
                    <a:pt x="1225593" y="2277209"/>
                  </a:lnTo>
                  <a:lnTo>
                    <a:pt x="1233215" y="2263554"/>
                  </a:lnTo>
                  <a:lnTo>
                    <a:pt x="1240836" y="2249581"/>
                  </a:lnTo>
                  <a:lnTo>
                    <a:pt x="1248775" y="2236243"/>
                  </a:lnTo>
                  <a:lnTo>
                    <a:pt x="1257349" y="2223223"/>
                  </a:lnTo>
                  <a:lnTo>
                    <a:pt x="1265606" y="2210203"/>
                  </a:lnTo>
                  <a:lnTo>
                    <a:pt x="1274815" y="2197818"/>
                  </a:lnTo>
                  <a:lnTo>
                    <a:pt x="1171607" y="2086988"/>
                  </a:lnTo>
                  <a:lnTo>
                    <a:pt x="1360558" y="1912011"/>
                  </a:lnTo>
                  <a:lnTo>
                    <a:pt x="1464083" y="2023476"/>
                  </a:lnTo>
                  <a:lnTo>
                    <a:pt x="1477421" y="2015537"/>
                  </a:lnTo>
                  <a:lnTo>
                    <a:pt x="1491076" y="2007915"/>
                  </a:lnTo>
                  <a:lnTo>
                    <a:pt x="1504732" y="2000611"/>
                  </a:lnTo>
                  <a:lnTo>
                    <a:pt x="1518387" y="1993625"/>
                  </a:lnTo>
                  <a:lnTo>
                    <a:pt x="1532677" y="1986956"/>
                  </a:lnTo>
                  <a:lnTo>
                    <a:pt x="1546650" y="1980605"/>
                  </a:lnTo>
                  <a:lnTo>
                    <a:pt x="1561258" y="1974571"/>
                  </a:lnTo>
                  <a:lnTo>
                    <a:pt x="1575548" y="1969172"/>
                  </a:lnTo>
                  <a:lnTo>
                    <a:pt x="1590474" y="1963774"/>
                  </a:lnTo>
                  <a:lnTo>
                    <a:pt x="1605399" y="1958693"/>
                  </a:lnTo>
                  <a:lnTo>
                    <a:pt x="1620325" y="1954247"/>
                  </a:lnTo>
                  <a:lnTo>
                    <a:pt x="1635568" y="1950118"/>
                  </a:lnTo>
                  <a:lnTo>
                    <a:pt x="1650811" y="1945990"/>
                  </a:lnTo>
                  <a:lnTo>
                    <a:pt x="1666371" y="1942815"/>
                  </a:lnTo>
                  <a:lnTo>
                    <a:pt x="1681932" y="1939321"/>
                  </a:lnTo>
                  <a:lnTo>
                    <a:pt x="1697493" y="1936781"/>
                  </a:lnTo>
                  <a:lnTo>
                    <a:pt x="1703527" y="1784350"/>
                  </a:lnTo>
                  <a:close/>
                  <a:moveTo>
                    <a:pt x="499967" y="1495425"/>
                  </a:moveTo>
                  <a:lnTo>
                    <a:pt x="512673" y="1507816"/>
                  </a:lnTo>
                  <a:lnTo>
                    <a:pt x="526015" y="1520207"/>
                  </a:lnTo>
                  <a:lnTo>
                    <a:pt x="540309" y="1532916"/>
                  </a:lnTo>
                  <a:lnTo>
                    <a:pt x="555557" y="1545307"/>
                  </a:lnTo>
                  <a:lnTo>
                    <a:pt x="571122" y="1557381"/>
                  </a:lnTo>
                  <a:lnTo>
                    <a:pt x="587958" y="1569136"/>
                  </a:lnTo>
                  <a:lnTo>
                    <a:pt x="596217" y="1574220"/>
                  </a:lnTo>
                  <a:lnTo>
                    <a:pt x="604794" y="1579939"/>
                  </a:lnTo>
                  <a:lnTo>
                    <a:pt x="613371" y="1584705"/>
                  </a:lnTo>
                  <a:lnTo>
                    <a:pt x="622265" y="1589788"/>
                  </a:lnTo>
                  <a:lnTo>
                    <a:pt x="639736" y="1608851"/>
                  </a:lnTo>
                  <a:lnTo>
                    <a:pt x="657525" y="1628868"/>
                  </a:lnTo>
                  <a:lnTo>
                    <a:pt x="692150" y="1668583"/>
                  </a:lnTo>
                  <a:lnTo>
                    <a:pt x="641960" y="1916723"/>
                  </a:lnTo>
                  <a:lnTo>
                    <a:pt x="640054" y="1924030"/>
                  </a:lnTo>
                  <a:lnTo>
                    <a:pt x="637830" y="1931338"/>
                  </a:lnTo>
                  <a:lnTo>
                    <a:pt x="635289" y="1938328"/>
                  </a:lnTo>
                  <a:lnTo>
                    <a:pt x="631795" y="1945000"/>
                  </a:lnTo>
                  <a:lnTo>
                    <a:pt x="628618" y="1951672"/>
                  </a:lnTo>
                  <a:lnTo>
                    <a:pt x="624489" y="1958026"/>
                  </a:lnTo>
                  <a:lnTo>
                    <a:pt x="620041" y="1963745"/>
                  </a:lnTo>
                  <a:lnTo>
                    <a:pt x="615277" y="1969464"/>
                  </a:lnTo>
                  <a:lnTo>
                    <a:pt x="247746" y="2374875"/>
                  </a:lnTo>
                  <a:lnTo>
                    <a:pt x="244252" y="2379323"/>
                  </a:lnTo>
                  <a:lnTo>
                    <a:pt x="240122" y="2382818"/>
                  </a:lnTo>
                  <a:lnTo>
                    <a:pt x="235675" y="2386631"/>
                  </a:lnTo>
                  <a:lnTo>
                    <a:pt x="231228" y="2390126"/>
                  </a:lnTo>
                  <a:lnTo>
                    <a:pt x="226781" y="2393303"/>
                  </a:lnTo>
                  <a:lnTo>
                    <a:pt x="222334" y="2395845"/>
                  </a:lnTo>
                  <a:lnTo>
                    <a:pt x="217251" y="2399022"/>
                  </a:lnTo>
                  <a:lnTo>
                    <a:pt x="212486" y="2401246"/>
                  </a:lnTo>
                  <a:lnTo>
                    <a:pt x="207404" y="2403470"/>
                  </a:lnTo>
                  <a:lnTo>
                    <a:pt x="202639" y="2405377"/>
                  </a:lnTo>
                  <a:lnTo>
                    <a:pt x="197239" y="2406965"/>
                  </a:lnTo>
                  <a:lnTo>
                    <a:pt x="192156" y="2408236"/>
                  </a:lnTo>
                  <a:lnTo>
                    <a:pt x="187074" y="2409189"/>
                  </a:lnTo>
                  <a:lnTo>
                    <a:pt x="181673" y="2410460"/>
                  </a:lnTo>
                  <a:lnTo>
                    <a:pt x="176273" y="2411095"/>
                  </a:lnTo>
                  <a:lnTo>
                    <a:pt x="170873" y="2411413"/>
                  </a:lnTo>
                  <a:lnTo>
                    <a:pt x="165473" y="2411413"/>
                  </a:lnTo>
                  <a:lnTo>
                    <a:pt x="160073" y="2411413"/>
                  </a:lnTo>
                  <a:lnTo>
                    <a:pt x="154990" y="2411095"/>
                  </a:lnTo>
                  <a:lnTo>
                    <a:pt x="149272" y="2410460"/>
                  </a:lnTo>
                  <a:lnTo>
                    <a:pt x="144190" y="2409825"/>
                  </a:lnTo>
                  <a:lnTo>
                    <a:pt x="139107" y="2408554"/>
                  </a:lnTo>
                  <a:lnTo>
                    <a:pt x="133707" y="2406965"/>
                  </a:lnTo>
                  <a:lnTo>
                    <a:pt x="128625" y="2405377"/>
                  </a:lnTo>
                  <a:lnTo>
                    <a:pt x="123224" y="2403470"/>
                  </a:lnTo>
                  <a:lnTo>
                    <a:pt x="118459" y="2401246"/>
                  </a:lnTo>
                  <a:lnTo>
                    <a:pt x="113377" y="2399022"/>
                  </a:lnTo>
                  <a:lnTo>
                    <a:pt x="108612" y="2395845"/>
                  </a:lnTo>
                  <a:lnTo>
                    <a:pt x="104165" y="2392985"/>
                  </a:lnTo>
                  <a:lnTo>
                    <a:pt x="99082" y="2390126"/>
                  </a:lnTo>
                  <a:lnTo>
                    <a:pt x="94635" y="2386313"/>
                  </a:lnTo>
                  <a:lnTo>
                    <a:pt x="90506" y="2382501"/>
                  </a:lnTo>
                  <a:lnTo>
                    <a:pt x="86058" y="2378688"/>
                  </a:lnTo>
                  <a:lnTo>
                    <a:pt x="82564" y="2374875"/>
                  </a:lnTo>
                  <a:lnTo>
                    <a:pt x="78752" y="2370427"/>
                  </a:lnTo>
                  <a:lnTo>
                    <a:pt x="75258" y="2365661"/>
                  </a:lnTo>
                  <a:lnTo>
                    <a:pt x="72081" y="2361213"/>
                  </a:lnTo>
                  <a:lnTo>
                    <a:pt x="69222" y="2356448"/>
                  </a:lnTo>
                  <a:lnTo>
                    <a:pt x="66364" y="2351999"/>
                  </a:lnTo>
                  <a:lnTo>
                    <a:pt x="64140" y="2346916"/>
                  </a:lnTo>
                  <a:lnTo>
                    <a:pt x="61916" y="2342150"/>
                  </a:lnTo>
                  <a:lnTo>
                    <a:pt x="60328" y="2336749"/>
                  </a:lnTo>
                  <a:lnTo>
                    <a:pt x="58422" y="2331983"/>
                  </a:lnTo>
                  <a:lnTo>
                    <a:pt x="57151" y="2326900"/>
                  </a:lnTo>
                  <a:lnTo>
                    <a:pt x="55563" y="2321498"/>
                  </a:lnTo>
                  <a:lnTo>
                    <a:pt x="54928" y="2316097"/>
                  </a:lnTo>
                  <a:lnTo>
                    <a:pt x="54293" y="2310696"/>
                  </a:lnTo>
                  <a:lnTo>
                    <a:pt x="53975" y="2305612"/>
                  </a:lnTo>
                  <a:lnTo>
                    <a:pt x="53975" y="2299893"/>
                  </a:lnTo>
                  <a:lnTo>
                    <a:pt x="53975" y="2294810"/>
                  </a:lnTo>
                  <a:lnTo>
                    <a:pt x="54293" y="2289726"/>
                  </a:lnTo>
                  <a:lnTo>
                    <a:pt x="54928" y="2284007"/>
                  </a:lnTo>
                  <a:lnTo>
                    <a:pt x="55563" y="2278924"/>
                  </a:lnTo>
                  <a:lnTo>
                    <a:pt x="56834" y="2273523"/>
                  </a:lnTo>
                  <a:lnTo>
                    <a:pt x="58422" y="2268439"/>
                  </a:lnTo>
                  <a:lnTo>
                    <a:pt x="60328" y="2263355"/>
                  </a:lnTo>
                  <a:lnTo>
                    <a:pt x="61916" y="2257954"/>
                  </a:lnTo>
                  <a:lnTo>
                    <a:pt x="64140" y="2253188"/>
                  </a:lnTo>
                  <a:lnTo>
                    <a:pt x="66364" y="2248105"/>
                  </a:lnTo>
                  <a:lnTo>
                    <a:pt x="69222" y="2243021"/>
                  </a:lnTo>
                  <a:lnTo>
                    <a:pt x="72081" y="2238573"/>
                  </a:lnTo>
                  <a:lnTo>
                    <a:pt x="75258" y="2233807"/>
                  </a:lnTo>
                  <a:lnTo>
                    <a:pt x="78752" y="2229359"/>
                  </a:lnTo>
                  <a:lnTo>
                    <a:pt x="82882" y="2224911"/>
                  </a:lnTo>
                  <a:lnTo>
                    <a:pt x="429129" y="1842376"/>
                  </a:lnTo>
                  <a:lnTo>
                    <a:pt x="499967" y="1495425"/>
                  </a:lnTo>
                  <a:close/>
                  <a:moveTo>
                    <a:pt x="2178844" y="1055220"/>
                  </a:moveTo>
                  <a:lnTo>
                    <a:pt x="2166450" y="1055537"/>
                  </a:lnTo>
                  <a:lnTo>
                    <a:pt x="2154055" y="1056172"/>
                  </a:lnTo>
                  <a:lnTo>
                    <a:pt x="2141978" y="1058076"/>
                  </a:lnTo>
                  <a:lnTo>
                    <a:pt x="2129584" y="1059979"/>
                  </a:lnTo>
                  <a:lnTo>
                    <a:pt x="2117507" y="1062518"/>
                  </a:lnTo>
                  <a:lnTo>
                    <a:pt x="2105430" y="1066008"/>
                  </a:lnTo>
                  <a:lnTo>
                    <a:pt x="2093671" y="1070133"/>
                  </a:lnTo>
                  <a:lnTo>
                    <a:pt x="2081594" y="1074575"/>
                  </a:lnTo>
                  <a:lnTo>
                    <a:pt x="2070153" y="1079334"/>
                  </a:lnTo>
                  <a:lnTo>
                    <a:pt x="2058712" y="1085363"/>
                  </a:lnTo>
                  <a:lnTo>
                    <a:pt x="2047588" y="1091709"/>
                  </a:lnTo>
                  <a:lnTo>
                    <a:pt x="2036783" y="1098372"/>
                  </a:lnTo>
                  <a:lnTo>
                    <a:pt x="2025977" y="1105987"/>
                  </a:lnTo>
                  <a:lnTo>
                    <a:pt x="2015490" y="1114236"/>
                  </a:lnTo>
                  <a:lnTo>
                    <a:pt x="2005320" y="1122803"/>
                  </a:lnTo>
                  <a:lnTo>
                    <a:pt x="1996103" y="1132005"/>
                  </a:lnTo>
                  <a:lnTo>
                    <a:pt x="1987204" y="1141206"/>
                  </a:lnTo>
                  <a:lnTo>
                    <a:pt x="1978941" y="1151042"/>
                  </a:lnTo>
                  <a:lnTo>
                    <a:pt x="1971314" y="1161513"/>
                  </a:lnTo>
                  <a:lnTo>
                    <a:pt x="1964322" y="1171666"/>
                  </a:lnTo>
                  <a:lnTo>
                    <a:pt x="1957330" y="1182454"/>
                  </a:lnTo>
                  <a:lnTo>
                    <a:pt x="1951610" y="1193242"/>
                  </a:lnTo>
                  <a:lnTo>
                    <a:pt x="1945889" y="1204348"/>
                  </a:lnTo>
                  <a:lnTo>
                    <a:pt x="1941122" y="1216088"/>
                  </a:lnTo>
                  <a:lnTo>
                    <a:pt x="1936673" y="1227510"/>
                  </a:lnTo>
                  <a:lnTo>
                    <a:pt x="1932859" y="1239250"/>
                  </a:lnTo>
                  <a:lnTo>
                    <a:pt x="1929999" y="1251307"/>
                  </a:lnTo>
                  <a:lnTo>
                    <a:pt x="1927456" y="1263047"/>
                  </a:lnTo>
                  <a:lnTo>
                    <a:pt x="1925231" y="1275421"/>
                  </a:lnTo>
                  <a:lnTo>
                    <a:pt x="1923642" y="1287796"/>
                  </a:lnTo>
                  <a:lnTo>
                    <a:pt x="1923007" y="1299853"/>
                  </a:lnTo>
                  <a:lnTo>
                    <a:pt x="1922371" y="1312545"/>
                  </a:lnTo>
                  <a:lnTo>
                    <a:pt x="1923007" y="1324919"/>
                  </a:lnTo>
                  <a:lnTo>
                    <a:pt x="1923642" y="1336976"/>
                  </a:lnTo>
                  <a:lnTo>
                    <a:pt x="1925231" y="1349351"/>
                  </a:lnTo>
                  <a:lnTo>
                    <a:pt x="1927456" y="1361408"/>
                  </a:lnTo>
                  <a:lnTo>
                    <a:pt x="1929999" y="1373465"/>
                  </a:lnTo>
                  <a:lnTo>
                    <a:pt x="1933177" y="1385522"/>
                  </a:lnTo>
                  <a:lnTo>
                    <a:pt x="1936990" y="1397579"/>
                  </a:lnTo>
                  <a:lnTo>
                    <a:pt x="1941440" y="1409002"/>
                  </a:lnTo>
                  <a:lnTo>
                    <a:pt x="1946843" y="1420424"/>
                  </a:lnTo>
                  <a:lnTo>
                    <a:pt x="1952563" y="1432164"/>
                  </a:lnTo>
                  <a:lnTo>
                    <a:pt x="1958919" y="1443269"/>
                  </a:lnTo>
                  <a:lnTo>
                    <a:pt x="1965593" y="1454375"/>
                  </a:lnTo>
                  <a:lnTo>
                    <a:pt x="1973539" y="1465163"/>
                  </a:lnTo>
                  <a:lnTo>
                    <a:pt x="1981802" y="1475633"/>
                  </a:lnTo>
                  <a:lnTo>
                    <a:pt x="1990065" y="1485152"/>
                  </a:lnTo>
                  <a:lnTo>
                    <a:pt x="1999281" y="1494671"/>
                  </a:lnTo>
                  <a:lnTo>
                    <a:pt x="2008816" y="1503872"/>
                  </a:lnTo>
                  <a:lnTo>
                    <a:pt x="2018350" y="1511805"/>
                  </a:lnTo>
                  <a:lnTo>
                    <a:pt x="2028838" y="1519737"/>
                  </a:lnTo>
                  <a:lnTo>
                    <a:pt x="2039325" y="1526717"/>
                  </a:lnTo>
                  <a:lnTo>
                    <a:pt x="2049813" y="1533381"/>
                  </a:lnTo>
                  <a:lnTo>
                    <a:pt x="2060937" y="1539409"/>
                  </a:lnTo>
                  <a:lnTo>
                    <a:pt x="2072060" y="1544803"/>
                  </a:lnTo>
                  <a:lnTo>
                    <a:pt x="2083501" y="1549880"/>
                  </a:lnTo>
                  <a:lnTo>
                    <a:pt x="2094942" y="1554005"/>
                  </a:lnTo>
                  <a:lnTo>
                    <a:pt x="2107019" y="1557812"/>
                  </a:lnTo>
                  <a:lnTo>
                    <a:pt x="2118778" y="1560985"/>
                  </a:lnTo>
                  <a:lnTo>
                    <a:pt x="2130855" y="1563523"/>
                  </a:lnTo>
                  <a:lnTo>
                    <a:pt x="2142932" y="1565745"/>
                  </a:lnTo>
                  <a:lnTo>
                    <a:pt x="2155326" y="1567331"/>
                  </a:lnTo>
                  <a:lnTo>
                    <a:pt x="2167721" y="1567966"/>
                  </a:lnTo>
                  <a:lnTo>
                    <a:pt x="2179798" y="1568283"/>
                  </a:lnTo>
                  <a:lnTo>
                    <a:pt x="2192510" y="1567966"/>
                  </a:lnTo>
                  <a:lnTo>
                    <a:pt x="2204905" y="1567014"/>
                  </a:lnTo>
                  <a:lnTo>
                    <a:pt x="2216982" y="1565427"/>
                  </a:lnTo>
                  <a:lnTo>
                    <a:pt x="2229058" y="1563206"/>
                  </a:lnTo>
                  <a:lnTo>
                    <a:pt x="2241135" y="1560668"/>
                  </a:lnTo>
                  <a:lnTo>
                    <a:pt x="2253212" y="1557178"/>
                  </a:lnTo>
                  <a:lnTo>
                    <a:pt x="2264971" y="1553370"/>
                  </a:lnTo>
                  <a:lnTo>
                    <a:pt x="2277048" y="1548928"/>
                  </a:lnTo>
                  <a:lnTo>
                    <a:pt x="2288489" y="1543851"/>
                  </a:lnTo>
                  <a:lnTo>
                    <a:pt x="2299930" y="1538140"/>
                  </a:lnTo>
                  <a:lnTo>
                    <a:pt x="2311053" y="1532111"/>
                  </a:lnTo>
                  <a:lnTo>
                    <a:pt x="2321859" y="1524814"/>
                  </a:lnTo>
                  <a:lnTo>
                    <a:pt x="2332665" y="1517516"/>
                  </a:lnTo>
                  <a:lnTo>
                    <a:pt x="2343152" y="1509266"/>
                  </a:lnTo>
                  <a:lnTo>
                    <a:pt x="2353322" y="1500382"/>
                  </a:lnTo>
                  <a:lnTo>
                    <a:pt x="2362539" y="1491498"/>
                  </a:lnTo>
                  <a:lnTo>
                    <a:pt x="2371437" y="1482296"/>
                  </a:lnTo>
                  <a:lnTo>
                    <a:pt x="2379701" y="1472143"/>
                  </a:lnTo>
                  <a:lnTo>
                    <a:pt x="2387328" y="1462307"/>
                  </a:lnTo>
                  <a:lnTo>
                    <a:pt x="2394955" y="1451836"/>
                  </a:lnTo>
                  <a:lnTo>
                    <a:pt x="2400994" y="1441048"/>
                  </a:lnTo>
                  <a:lnTo>
                    <a:pt x="2407350" y="1430260"/>
                  </a:lnTo>
                  <a:lnTo>
                    <a:pt x="2412753" y="1419155"/>
                  </a:lnTo>
                  <a:lnTo>
                    <a:pt x="2417520" y="1407415"/>
                  </a:lnTo>
                  <a:lnTo>
                    <a:pt x="2421969" y="1395993"/>
                  </a:lnTo>
                  <a:lnTo>
                    <a:pt x="2425783" y="1384253"/>
                  </a:lnTo>
                  <a:lnTo>
                    <a:pt x="2428961" y="1372196"/>
                  </a:lnTo>
                  <a:lnTo>
                    <a:pt x="2431504" y="1360139"/>
                  </a:lnTo>
                  <a:lnTo>
                    <a:pt x="2433411" y="1348081"/>
                  </a:lnTo>
                  <a:lnTo>
                    <a:pt x="2435000" y="1336024"/>
                  </a:lnTo>
                  <a:lnTo>
                    <a:pt x="2435635" y="1323333"/>
                  </a:lnTo>
                  <a:lnTo>
                    <a:pt x="2435953" y="1310958"/>
                  </a:lnTo>
                  <a:lnTo>
                    <a:pt x="2435635" y="1298901"/>
                  </a:lnTo>
                  <a:lnTo>
                    <a:pt x="2435000" y="1286527"/>
                  </a:lnTo>
                  <a:lnTo>
                    <a:pt x="2433411" y="1274152"/>
                  </a:lnTo>
                  <a:lnTo>
                    <a:pt x="2431186" y="1262095"/>
                  </a:lnTo>
                  <a:lnTo>
                    <a:pt x="2428643" y="1250038"/>
                  </a:lnTo>
                  <a:lnTo>
                    <a:pt x="2425465" y="1237981"/>
                  </a:lnTo>
                  <a:lnTo>
                    <a:pt x="2421652" y="1225924"/>
                  </a:lnTo>
                  <a:lnTo>
                    <a:pt x="2416884" y="1214501"/>
                  </a:lnTo>
                  <a:lnTo>
                    <a:pt x="2411799" y="1203079"/>
                  </a:lnTo>
                  <a:lnTo>
                    <a:pt x="2406079" y="1191339"/>
                  </a:lnTo>
                  <a:lnTo>
                    <a:pt x="2399723" y="1180233"/>
                  </a:lnTo>
                  <a:lnTo>
                    <a:pt x="2393049" y="1169128"/>
                  </a:lnTo>
                  <a:lnTo>
                    <a:pt x="2385103" y="1158657"/>
                  </a:lnTo>
                  <a:lnTo>
                    <a:pt x="2376840" y="1148187"/>
                  </a:lnTo>
                  <a:lnTo>
                    <a:pt x="2368259" y="1138351"/>
                  </a:lnTo>
                  <a:lnTo>
                    <a:pt x="2359043" y="1128832"/>
                  </a:lnTo>
                  <a:lnTo>
                    <a:pt x="2349826" y="1120265"/>
                  </a:lnTo>
                  <a:lnTo>
                    <a:pt x="2340292" y="1111698"/>
                  </a:lnTo>
                  <a:lnTo>
                    <a:pt x="2329804" y="1103766"/>
                  </a:lnTo>
                  <a:lnTo>
                    <a:pt x="2319317" y="1096785"/>
                  </a:lnTo>
                  <a:lnTo>
                    <a:pt x="2308829" y="1090122"/>
                  </a:lnTo>
                  <a:lnTo>
                    <a:pt x="2297705" y="1084094"/>
                  </a:lnTo>
                  <a:lnTo>
                    <a:pt x="2286582" y="1078700"/>
                  </a:lnTo>
                  <a:lnTo>
                    <a:pt x="2275141" y="1073623"/>
                  </a:lnTo>
                  <a:lnTo>
                    <a:pt x="2263700" y="1069181"/>
                  </a:lnTo>
                  <a:lnTo>
                    <a:pt x="2251623" y="1065691"/>
                  </a:lnTo>
                  <a:lnTo>
                    <a:pt x="2239864" y="1062518"/>
                  </a:lnTo>
                  <a:lnTo>
                    <a:pt x="2227787" y="1059979"/>
                  </a:lnTo>
                  <a:lnTo>
                    <a:pt x="2215710" y="1057758"/>
                  </a:lnTo>
                  <a:lnTo>
                    <a:pt x="2203316" y="1056172"/>
                  </a:lnTo>
                  <a:lnTo>
                    <a:pt x="2190921" y="1055537"/>
                  </a:lnTo>
                  <a:lnTo>
                    <a:pt x="2178844" y="1055220"/>
                  </a:lnTo>
                  <a:close/>
                  <a:moveTo>
                    <a:pt x="2144839" y="823913"/>
                  </a:moveTo>
                  <a:lnTo>
                    <a:pt x="2301519" y="838826"/>
                  </a:lnTo>
                  <a:lnTo>
                    <a:pt x="2292938" y="930841"/>
                  </a:lnTo>
                  <a:lnTo>
                    <a:pt x="2302155" y="933379"/>
                  </a:lnTo>
                  <a:lnTo>
                    <a:pt x="2311053" y="936235"/>
                  </a:lnTo>
                  <a:lnTo>
                    <a:pt x="2319952" y="939725"/>
                  </a:lnTo>
                  <a:lnTo>
                    <a:pt x="2328851" y="943215"/>
                  </a:lnTo>
                  <a:lnTo>
                    <a:pt x="2338067" y="946706"/>
                  </a:lnTo>
                  <a:lnTo>
                    <a:pt x="2346330" y="950513"/>
                  </a:lnTo>
                  <a:lnTo>
                    <a:pt x="2354911" y="954638"/>
                  </a:lnTo>
                  <a:lnTo>
                    <a:pt x="2363492" y="959080"/>
                  </a:lnTo>
                  <a:lnTo>
                    <a:pt x="2372073" y="963522"/>
                  </a:lnTo>
                  <a:lnTo>
                    <a:pt x="2380654" y="968282"/>
                  </a:lnTo>
                  <a:lnTo>
                    <a:pt x="2388917" y="973358"/>
                  </a:lnTo>
                  <a:lnTo>
                    <a:pt x="2397180" y="978752"/>
                  </a:lnTo>
                  <a:lnTo>
                    <a:pt x="2405125" y="983829"/>
                  </a:lnTo>
                  <a:lnTo>
                    <a:pt x="2413071" y="989540"/>
                  </a:lnTo>
                  <a:lnTo>
                    <a:pt x="2420698" y="995569"/>
                  </a:lnTo>
                  <a:lnTo>
                    <a:pt x="2428643" y="1001280"/>
                  </a:lnTo>
                  <a:lnTo>
                    <a:pt x="2499197" y="943215"/>
                  </a:lnTo>
                  <a:lnTo>
                    <a:pt x="2599625" y="1063787"/>
                  </a:lnTo>
                  <a:lnTo>
                    <a:pt x="2529389" y="1122169"/>
                  </a:lnTo>
                  <a:lnTo>
                    <a:pt x="2533839" y="1130736"/>
                  </a:lnTo>
                  <a:lnTo>
                    <a:pt x="2538288" y="1139620"/>
                  </a:lnTo>
                  <a:lnTo>
                    <a:pt x="2542420" y="1148504"/>
                  </a:lnTo>
                  <a:lnTo>
                    <a:pt x="2546551" y="1157388"/>
                  </a:lnTo>
                  <a:lnTo>
                    <a:pt x="2550365" y="1166590"/>
                  </a:lnTo>
                  <a:lnTo>
                    <a:pt x="2553543" y="1175474"/>
                  </a:lnTo>
                  <a:lnTo>
                    <a:pt x="2557039" y="1184676"/>
                  </a:lnTo>
                  <a:lnTo>
                    <a:pt x="2559899" y="1193560"/>
                  </a:lnTo>
                  <a:lnTo>
                    <a:pt x="2562442" y="1203079"/>
                  </a:lnTo>
                  <a:lnTo>
                    <a:pt x="2564984" y="1212280"/>
                  </a:lnTo>
                  <a:lnTo>
                    <a:pt x="2567527" y="1221799"/>
                  </a:lnTo>
                  <a:lnTo>
                    <a:pt x="2569116" y="1231318"/>
                  </a:lnTo>
                  <a:lnTo>
                    <a:pt x="2571022" y="1240519"/>
                  </a:lnTo>
                  <a:lnTo>
                    <a:pt x="2572612" y="1249721"/>
                  </a:lnTo>
                  <a:lnTo>
                    <a:pt x="2574201" y="1259557"/>
                  </a:lnTo>
                  <a:lnTo>
                    <a:pt x="2575154" y="1269075"/>
                  </a:lnTo>
                  <a:lnTo>
                    <a:pt x="2665412" y="1277325"/>
                  </a:lnTo>
                  <a:lnTo>
                    <a:pt x="2650793" y="1433433"/>
                  </a:lnTo>
                  <a:lnTo>
                    <a:pt x="2561170" y="1425501"/>
                  </a:lnTo>
                  <a:lnTo>
                    <a:pt x="2558310" y="1434385"/>
                  </a:lnTo>
                  <a:lnTo>
                    <a:pt x="2555132" y="1443587"/>
                  </a:lnTo>
                  <a:lnTo>
                    <a:pt x="2552272" y="1452471"/>
                  </a:lnTo>
                  <a:lnTo>
                    <a:pt x="2548458" y="1461355"/>
                  </a:lnTo>
                  <a:lnTo>
                    <a:pt x="2544644" y="1470239"/>
                  </a:lnTo>
                  <a:lnTo>
                    <a:pt x="2540513" y="1479124"/>
                  </a:lnTo>
                  <a:lnTo>
                    <a:pt x="2536381" y="1488008"/>
                  </a:lnTo>
                  <a:lnTo>
                    <a:pt x="2531932" y="1496575"/>
                  </a:lnTo>
                  <a:lnTo>
                    <a:pt x="2527482" y="1505142"/>
                  </a:lnTo>
                  <a:lnTo>
                    <a:pt x="2522715" y="1513708"/>
                  </a:lnTo>
                  <a:lnTo>
                    <a:pt x="2517630" y="1521958"/>
                  </a:lnTo>
                  <a:lnTo>
                    <a:pt x="2512228" y="1530208"/>
                  </a:lnTo>
                  <a:lnTo>
                    <a:pt x="2506825" y="1538140"/>
                  </a:lnTo>
                  <a:lnTo>
                    <a:pt x="2501104" y="1546390"/>
                  </a:lnTo>
                  <a:lnTo>
                    <a:pt x="2495384" y="1554322"/>
                  </a:lnTo>
                  <a:lnTo>
                    <a:pt x="2489027" y="1561937"/>
                  </a:lnTo>
                  <a:lnTo>
                    <a:pt x="2546233" y="1631107"/>
                  </a:lnTo>
                  <a:lnTo>
                    <a:pt x="2425465" y="1731372"/>
                  </a:lnTo>
                  <a:lnTo>
                    <a:pt x="2367624" y="1662202"/>
                  </a:lnTo>
                  <a:lnTo>
                    <a:pt x="2359043" y="1666644"/>
                  </a:lnTo>
                  <a:lnTo>
                    <a:pt x="2350144" y="1671086"/>
                  </a:lnTo>
                  <a:lnTo>
                    <a:pt x="2341245" y="1675211"/>
                  </a:lnTo>
                  <a:lnTo>
                    <a:pt x="2332029" y="1679018"/>
                  </a:lnTo>
                  <a:lnTo>
                    <a:pt x="2323130" y="1682826"/>
                  </a:lnTo>
                  <a:lnTo>
                    <a:pt x="2313596" y="1685999"/>
                  </a:lnTo>
                  <a:lnTo>
                    <a:pt x="2304697" y="1689489"/>
                  </a:lnTo>
                  <a:lnTo>
                    <a:pt x="2295481" y="1692344"/>
                  </a:lnTo>
                  <a:lnTo>
                    <a:pt x="2286264" y="1694883"/>
                  </a:lnTo>
                  <a:lnTo>
                    <a:pt x="2277048" y="1697421"/>
                  </a:lnTo>
                  <a:lnTo>
                    <a:pt x="2267196" y="1699642"/>
                  </a:lnTo>
                  <a:lnTo>
                    <a:pt x="2257979" y="1701546"/>
                  </a:lnTo>
                  <a:lnTo>
                    <a:pt x="2248763" y="1703450"/>
                  </a:lnTo>
                  <a:lnTo>
                    <a:pt x="2238910" y="1705036"/>
                  </a:lnTo>
                  <a:lnTo>
                    <a:pt x="2229376" y="1706623"/>
                  </a:lnTo>
                  <a:lnTo>
                    <a:pt x="2220160" y="1707575"/>
                  </a:lnTo>
                  <a:lnTo>
                    <a:pt x="2211579" y="1797051"/>
                  </a:lnTo>
                  <a:lnTo>
                    <a:pt x="2054898" y="1782138"/>
                  </a:lnTo>
                  <a:lnTo>
                    <a:pt x="2063161" y="1692027"/>
                  </a:lnTo>
                  <a:lnTo>
                    <a:pt x="2054263" y="1689172"/>
                  </a:lnTo>
                  <a:lnTo>
                    <a:pt x="2045364" y="1685999"/>
                  </a:lnTo>
                  <a:lnTo>
                    <a:pt x="2035830" y="1682826"/>
                  </a:lnTo>
                  <a:lnTo>
                    <a:pt x="2027249" y="1679335"/>
                  </a:lnTo>
                  <a:lnTo>
                    <a:pt x="2018350" y="1675528"/>
                  </a:lnTo>
                  <a:lnTo>
                    <a:pt x="2009451" y="1671720"/>
                  </a:lnTo>
                  <a:lnTo>
                    <a:pt x="2000870" y="1667596"/>
                  </a:lnTo>
                  <a:lnTo>
                    <a:pt x="1992289" y="1663154"/>
                  </a:lnTo>
                  <a:lnTo>
                    <a:pt x="1984026" y="1658077"/>
                  </a:lnTo>
                  <a:lnTo>
                    <a:pt x="1975445" y="1653317"/>
                  </a:lnTo>
                  <a:lnTo>
                    <a:pt x="1967182" y="1648241"/>
                  </a:lnTo>
                  <a:lnTo>
                    <a:pt x="1958919" y="1642847"/>
                  </a:lnTo>
                  <a:lnTo>
                    <a:pt x="1950656" y="1637453"/>
                  </a:lnTo>
                  <a:lnTo>
                    <a:pt x="1943029" y="1631742"/>
                  </a:lnTo>
                  <a:lnTo>
                    <a:pt x="1935084" y="1626030"/>
                  </a:lnTo>
                  <a:lnTo>
                    <a:pt x="1927456" y="1620002"/>
                  </a:lnTo>
                  <a:lnTo>
                    <a:pt x="1857220" y="1678384"/>
                  </a:lnTo>
                  <a:lnTo>
                    <a:pt x="1756792" y="1556860"/>
                  </a:lnTo>
                  <a:lnTo>
                    <a:pt x="1827346" y="1498478"/>
                  </a:lnTo>
                  <a:lnTo>
                    <a:pt x="1822896" y="1489594"/>
                  </a:lnTo>
                  <a:lnTo>
                    <a:pt x="1818765" y="1481027"/>
                  </a:lnTo>
                  <a:lnTo>
                    <a:pt x="1814633" y="1472143"/>
                  </a:lnTo>
                  <a:lnTo>
                    <a:pt x="1810820" y="1463259"/>
                  </a:lnTo>
                  <a:lnTo>
                    <a:pt x="1807324" y="1454057"/>
                  </a:lnTo>
                  <a:lnTo>
                    <a:pt x="1803828" y="1445173"/>
                  </a:lnTo>
                  <a:lnTo>
                    <a:pt x="1800968" y="1436289"/>
                  </a:lnTo>
                  <a:lnTo>
                    <a:pt x="1797789" y="1426770"/>
                  </a:lnTo>
                  <a:lnTo>
                    <a:pt x="1795247" y="1417569"/>
                  </a:lnTo>
                  <a:lnTo>
                    <a:pt x="1792704" y="1408367"/>
                  </a:lnTo>
                  <a:lnTo>
                    <a:pt x="1790480" y="1399166"/>
                  </a:lnTo>
                  <a:lnTo>
                    <a:pt x="1788573" y="1389647"/>
                  </a:lnTo>
                  <a:lnTo>
                    <a:pt x="1786666" y="1380445"/>
                  </a:lnTo>
                  <a:lnTo>
                    <a:pt x="1785395" y="1371244"/>
                  </a:lnTo>
                  <a:lnTo>
                    <a:pt x="1783170" y="1352206"/>
                  </a:lnTo>
                  <a:lnTo>
                    <a:pt x="1690687" y="1343639"/>
                  </a:lnTo>
                  <a:lnTo>
                    <a:pt x="1705624" y="1186897"/>
                  </a:lnTo>
                  <a:lnTo>
                    <a:pt x="1798425" y="1195781"/>
                  </a:lnTo>
                  <a:lnTo>
                    <a:pt x="1801285" y="1186897"/>
                  </a:lnTo>
                  <a:lnTo>
                    <a:pt x="1804146" y="1178012"/>
                  </a:lnTo>
                  <a:lnTo>
                    <a:pt x="1807642" y="1169128"/>
                  </a:lnTo>
                  <a:lnTo>
                    <a:pt x="1810820" y="1160244"/>
                  </a:lnTo>
                  <a:lnTo>
                    <a:pt x="1814633" y="1151677"/>
                  </a:lnTo>
                  <a:lnTo>
                    <a:pt x="1818765" y="1142793"/>
                  </a:lnTo>
                  <a:lnTo>
                    <a:pt x="1822896" y="1134226"/>
                  </a:lnTo>
                  <a:lnTo>
                    <a:pt x="1827346" y="1125659"/>
                  </a:lnTo>
                  <a:lnTo>
                    <a:pt x="1831795" y="1117727"/>
                  </a:lnTo>
                  <a:lnTo>
                    <a:pt x="1836562" y="1109160"/>
                  </a:lnTo>
                  <a:lnTo>
                    <a:pt x="1841329" y="1100910"/>
                  </a:lnTo>
                  <a:lnTo>
                    <a:pt x="1846732" y="1092661"/>
                  </a:lnTo>
                  <a:lnTo>
                    <a:pt x="1852135" y="1085045"/>
                  </a:lnTo>
                  <a:lnTo>
                    <a:pt x="1857856" y="1077113"/>
                  </a:lnTo>
                  <a:lnTo>
                    <a:pt x="1863894" y="1069181"/>
                  </a:lnTo>
                  <a:lnTo>
                    <a:pt x="1869615" y="1061566"/>
                  </a:lnTo>
                  <a:lnTo>
                    <a:pt x="1810184" y="989858"/>
                  </a:lnTo>
                  <a:lnTo>
                    <a:pt x="1931588" y="889593"/>
                  </a:lnTo>
                  <a:lnTo>
                    <a:pt x="1990700" y="961301"/>
                  </a:lnTo>
                  <a:lnTo>
                    <a:pt x="1999599" y="956859"/>
                  </a:lnTo>
                  <a:lnTo>
                    <a:pt x="2008180" y="952734"/>
                  </a:lnTo>
                  <a:lnTo>
                    <a:pt x="2017079" y="948609"/>
                  </a:lnTo>
                  <a:lnTo>
                    <a:pt x="2025977" y="944485"/>
                  </a:lnTo>
                  <a:lnTo>
                    <a:pt x="2034876" y="941312"/>
                  </a:lnTo>
                  <a:lnTo>
                    <a:pt x="2043775" y="937504"/>
                  </a:lnTo>
                  <a:lnTo>
                    <a:pt x="2052673" y="934649"/>
                  </a:lnTo>
                  <a:lnTo>
                    <a:pt x="2061890" y="931476"/>
                  </a:lnTo>
                  <a:lnTo>
                    <a:pt x="2071424" y="928937"/>
                  </a:lnTo>
                  <a:lnTo>
                    <a:pt x="2080641" y="926399"/>
                  </a:lnTo>
                  <a:lnTo>
                    <a:pt x="2089539" y="924178"/>
                  </a:lnTo>
                  <a:lnTo>
                    <a:pt x="2099074" y="922274"/>
                  </a:lnTo>
                  <a:lnTo>
                    <a:pt x="2108608" y="920370"/>
                  </a:lnTo>
                  <a:lnTo>
                    <a:pt x="2117825" y="918784"/>
                  </a:lnTo>
                  <a:lnTo>
                    <a:pt x="2127041" y="917515"/>
                  </a:lnTo>
                  <a:lnTo>
                    <a:pt x="2136258" y="916246"/>
                  </a:lnTo>
                  <a:lnTo>
                    <a:pt x="2144839" y="823913"/>
                  </a:lnTo>
                  <a:close/>
                  <a:moveTo>
                    <a:pt x="1509345" y="590550"/>
                  </a:moveTo>
                  <a:lnTo>
                    <a:pt x="1518239" y="590550"/>
                  </a:lnTo>
                  <a:lnTo>
                    <a:pt x="1526817" y="591817"/>
                  </a:lnTo>
                  <a:lnTo>
                    <a:pt x="1535394" y="593400"/>
                  </a:lnTo>
                  <a:lnTo>
                    <a:pt x="1543971" y="596250"/>
                  </a:lnTo>
                  <a:lnTo>
                    <a:pt x="1551912" y="599417"/>
                  </a:lnTo>
                  <a:lnTo>
                    <a:pt x="1559854" y="603534"/>
                  </a:lnTo>
                  <a:lnTo>
                    <a:pt x="1566843" y="608601"/>
                  </a:lnTo>
                  <a:lnTo>
                    <a:pt x="1570655" y="611452"/>
                  </a:lnTo>
                  <a:lnTo>
                    <a:pt x="1574149" y="614302"/>
                  </a:lnTo>
                  <a:lnTo>
                    <a:pt x="1577326" y="617469"/>
                  </a:lnTo>
                  <a:lnTo>
                    <a:pt x="1580185" y="620953"/>
                  </a:lnTo>
                  <a:lnTo>
                    <a:pt x="1583362" y="624753"/>
                  </a:lnTo>
                  <a:lnTo>
                    <a:pt x="1586221" y="628237"/>
                  </a:lnTo>
                  <a:lnTo>
                    <a:pt x="1588762" y="632037"/>
                  </a:lnTo>
                  <a:lnTo>
                    <a:pt x="1591621" y="636154"/>
                  </a:lnTo>
                  <a:lnTo>
                    <a:pt x="1593845" y="640271"/>
                  </a:lnTo>
                  <a:lnTo>
                    <a:pt x="1595433" y="644388"/>
                  </a:lnTo>
                  <a:lnTo>
                    <a:pt x="1597339" y="648505"/>
                  </a:lnTo>
                  <a:lnTo>
                    <a:pt x="1598927" y="652305"/>
                  </a:lnTo>
                  <a:lnTo>
                    <a:pt x="1601151" y="660856"/>
                  </a:lnTo>
                  <a:lnTo>
                    <a:pt x="1603057" y="669724"/>
                  </a:lnTo>
                  <a:lnTo>
                    <a:pt x="1603375" y="678274"/>
                  </a:lnTo>
                  <a:lnTo>
                    <a:pt x="1603375" y="687142"/>
                  </a:lnTo>
                  <a:lnTo>
                    <a:pt x="1602104" y="696326"/>
                  </a:lnTo>
                  <a:lnTo>
                    <a:pt x="1600516" y="704560"/>
                  </a:lnTo>
                  <a:lnTo>
                    <a:pt x="1597657" y="712794"/>
                  </a:lnTo>
                  <a:lnTo>
                    <a:pt x="1594480" y="721028"/>
                  </a:lnTo>
                  <a:lnTo>
                    <a:pt x="1590350" y="728629"/>
                  </a:lnTo>
                  <a:lnTo>
                    <a:pt x="1585268" y="736229"/>
                  </a:lnTo>
                  <a:lnTo>
                    <a:pt x="1582409" y="739396"/>
                  </a:lnTo>
                  <a:lnTo>
                    <a:pt x="1579550" y="742880"/>
                  </a:lnTo>
                  <a:lnTo>
                    <a:pt x="1576373" y="746047"/>
                  </a:lnTo>
                  <a:lnTo>
                    <a:pt x="1572879" y="749531"/>
                  </a:lnTo>
                  <a:lnTo>
                    <a:pt x="1569384" y="752381"/>
                  </a:lnTo>
                  <a:lnTo>
                    <a:pt x="1565572" y="755231"/>
                  </a:lnTo>
                  <a:lnTo>
                    <a:pt x="1297460" y="948099"/>
                  </a:lnTo>
                  <a:lnTo>
                    <a:pt x="1293012" y="951266"/>
                  </a:lnTo>
                  <a:lnTo>
                    <a:pt x="1288247" y="953799"/>
                  </a:lnTo>
                  <a:lnTo>
                    <a:pt x="1283164" y="956333"/>
                  </a:lnTo>
                  <a:lnTo>
                    <a:pt x="1278399" y="958550"/>
                  </a:lnTo>
                  <a:lnTo>
                    <a:pt x="1273634" y="960450"/>
                  </a:lnTo>
                  <a:lnTo>
                    <a:pt x="1268869" y="962033"/>
                  </a:lnTo>
                  <a:lnTo>
                    <a:pt x="1263469" y="962983"/>
                  </a:lnTo>
                  <a:lnTo>
                    <a:pt x="1258386" y="964250"/>
                  </a:lnTo>
                  <a:lnTo>
                    <a:pt x="1253304" y="964884"/>
                  </a:lnTo>
                  <a:lnTo>
                    <a:pt x="1247903" y="965200"/>
                  </a:lnTo>
                  <a:lnTo>
                    <a:pt x="1242820" y="965200"/>
                  </a:lnTo>
                  <a:lnTo>
                    <a:pt x="1237102" y="964884"/>
                  </a:lnTo>
                  <a:lnTo>
                    <a:pt x="1232020" y="964567"/>
                  </a:lnTo>
                  <a:lnTo>
                    <a:pt x="1226937" y="963617"/>
                  </a:lnTo>
                  <a:lnTo>
                    <a:pt x="1221537" y="962667"/>
                  </a:lnTo>
                  <a:lnTo>
                    <a:pt x="1216454" y="961083"/>
                  </a:lnTo>
                  <a:lnTo>
                    <a:pt x="1006475" y="894894"/>
                  </a:lnTo>
                  <a:lnTo>
                    <a:pt x="1009652" y="885393"/>
                  </a:lnTo>
                  <a:lnTo>
                    <a:pt x="1013464" y="875259"/>
                  </a:lnTo>
                  <a:lnTo>
                    <a:pt x="1017911" y="862591"/>
                  </a:lnTo>
                  <a:lnTo>
                    <a:pt x="1022676" y="847706"/>
                  </a:lnTo>
                  <a:lnTo>
                    <a:pt x="1027123" y="832188"/>
                  </a:lnTo>
                  <a:lnTo>
                    <a:pt x="1029029" y="824271"/>
                  </a:lnTo>
                  <a:lnTo>
                    <a:pt x="1030935" y="816353"/>
                  </a:lnTo>
                  <a:lnTo>
                    <a:pt x="1031888" y="808753"/>
                  </a:lnTo>
                  <a:lnTo>
                    <a:pt x="1033159" y="801469"/>
                  </a:lnTo>
                  <a:lnTo>
                    <a:pt x="1033794" y="793868"/>
                  </a:lnTo>
                  <a:lnTo>
                    <a:pt x="1033794" y="786584"/>
                  </a:lnTo>
                  <a:lnTo>
                    <a:pt x="1033794" y="778666"/>
                  </a:lnTo>
                  <a:lnTo>
                    <a:pt x="1033477" y="770749"/>
                  </a:lnTo>
                  <a:lnTo>
                    <a:pt x="1032841" y="762832"/>
                  </a:lnTo>
                  <a:lnTo>
                    <a:pt x="1031888" y="755548"/>
                  </a:lnTo>
                  <a:lnTo>
                    <a:pt x="1029665" y="740980"/>
                  </a:lnTo>
                  <a:lnTo>
                    <a:pt x="1027441" y="727995"/>
                  </a:lnTo>
                  <a:lnTo>
                    <a:pt x="1025217" y="718178"/>
                  </a:lnTo>
                  <a:lnTo>
                    <a:pt x="1022994" y="708994"/>
                  </a:lnTo>
                  <a:lnTo>
                    <a:pt x="1227572" y="773599"/>
                  </a:lnTo>
                  <a:lnTo>
                    <a:pt x="1458835" y="607651"/>
                  </a:lnTo>
                  <a:lnTo>
                    <a:pt x="1462965" y="605118"/>
                  </a:lnTo>
                  <a:lnTo>
                    <a:pt x="1467095" y="602268"/>
                  </a:lnTo>
                  <a:lnTo>
                    <a:pt x="1470589" y="600051"/>
                  </a:lnTo>
                  <a:lnTo>
                    <a:pt x="1474719" y="598467"/>
                  </a:lnTo>
                  <a:lnTo>
                    <a:pt x="1479166" y="596567"/>
                  </a:lnTo>
                  <a:lnTo>
                    <a:pt x="1483296" y="594984"/>
                  </a:lnTo>
                  <a:lnTo>
                    <a:pt x="1491873" y="592767"/>
                  </a:lnTo>
                  <a:lnTo>
                    <a:pt x="1500768" y="591183"/>
                  </a:lnTo>
                  <a:lnTo>
                    <a:pt x="1509345" y="590550"/>
                  </a:lnTo>
                  <a:close/>
                  <a:moveTo>
                    <a:pt x="690596" y="539750"/>
                  </a:moveTo>
                  <a:lnTo>
                    <a:pt x="691548" y="539750"/>
                  </a:lnTo>
                  <a:lnTo>
                    <a:pt x="693769" y="540067"/>
                  </a:lnTo>
                  <a:lnTo>
                    <a:pt x="702016" y="540702"/>
                  </a:lnTo>
                  <a:lnTo>
                    <a:pt x="727394" y="541020"/>
                  </a:lnTo>
                  <a:lnTo>
                    <a:pt x="757531" y="541655"/>
                  </a:lnTo>
                  <a:lnTo>
                    <a:pt x="770854" y="541972"/>
                  </a:lnTo>
                  <a:lnTo>
                    <a:pt x="781640" y="543242"/>
                  </a:lnTo>
                  <a:lnTo>
                    <a:pt x="781957" y="543242"/>
                  </a:lnTo>
                  <a:lnTo>
                    <a:pt x="785763" y="546734"/>
                  </a:lnTo>
                  <a:lnTo>
                    <a:pt x="789887" y="552130"/>
                  </a:lnTo>
                  <a:lnTo>
                    <a:pt x="794646" y="558479"/>
                  </a:lnTo>
                  <a:lnTo>
                    <a:pt x="799404" y="566415"/>
                  </a:lnTo>
                  <a:lnTo>
                    <a:pt x="804797" y="576573"/>
                  </a:lnTo>
                  <a:lnTo>
                    <a:pt x="809872" y="588001"/>
                  </a:lnTo>
                  <a:lnTo>
                    <a:pt x="812093" y="594668"/>
                  </a:lnTo>
                  <a:lnTo>
                    <a:pt x="814631" y="602286"/>
                  </a:lnTo>
                  <a:lnTo>
                    <a:pt x="817169" y="609905"/>
                  </a:lnTo>
                  <a:lnTo>
                    <a:pt x="820024" y="618476"/>
                  </a:lnTo>
                  <a:lnTo>
                    <a:pt x="822244" y="627364"/>
                  </a:lnTo>
                  <a:lnTo>
                    <a:pt x="824465" y="637205"/>
                  </a:lnTo>
                  <a:lnTo>
                    <a:pt x="826685" y="647681"/>
                  </a:lnTo>
                  <a:lnTo>
                    <a:pt x="828906" y="658791"/>
                  </a:lnTo>
                  <a:lnTo>
                    <a:pt x="830809" y="670537"/>
                  </a:lnTo>
                  <a:lnTo>
                    <a:pt x="832395" y="683235"/>
                  </a:lnTo>
                  <a:lnTo>
                    <a:pt x="834299" y="696567"/>
                  </a:lnTo>
                  <a:lnTo>
                    <a:pt x="835885" y="710535"/>
                  </a:lnTo>
                  <a:lnTo>
                    <a:pt x="836836" y="725454"/>
                  </a:lnTo>
                  <a:lnTo>
                    <a:pt x="838105" y="741644"/>
                  </a:lnTo>
                  <a:lnTo>
                    <a:pt x="839057" y="757834"/>
                  </a:lnTo>
                  <a:lnTo>
                    <a:pt x="840009" y="775611"/>
                  </a:lnTo>
                  <a:lnTo>
                    <a:pt x="840326" y="794022"/>
                  </a:lnTo>
                  <a:lnTo>
                    <a:pt x="840643" y="813069"/>
                  </a:lnTo>
                  <a:lnTo>
                    <a:pt x="840326" y="833703"/>
                  </a:lnTo>
                  <a:lnTo>
                    <a:pt x="840326" y="854972"/>
                  </a:lnTo>
                  <a:lnTo>
                    <a:pt x="844767" y="839735"/>
                  </a:lnTo>
                  <a:lnTo>
                    <a:pt x="849208" y="824497"/>
                  </a:lnTo>
                  <a:lnTo>
                    <a:pt x="857456" y="794975"/>
                  </a:lnTo>
                  <a:lnTo>
                    <a:pt x="864435" y="767992"/>
                  </a:lnTo>
                  <a:lnTo>
                    <a:pt x="870145" y="742914"/>
                  </a:lnTo>
                  <a:lnTo>
                    <a:pt x="878710" y="705456"/>
                  </a:lnTo>
                  <a:lnTo>
                    <a:pt x="881248" y="694028"/>
                  </a:lnTo>
                  <a:lnTo>
                    <a:pt x="882517" y="688314"/>
                  </a:lnTo>
                  <a:lnTo>
                    <a:pt x="878076" y="679425"/>
                  </a:lnTo>
                  <a:lnTo>
                    <a:pt x="874586" y="670854"/>
                  </a:lnTo>
                  <a:lnTo>
                    <a:pt x="871097" y="663236"/>
                  </a:lnTo>
                  <a:lnTo>
                    <a:pt x="868559" y="655617"/>
                  </a:lnTo>
                  <a:lnTo>
                    <a:pt x="864752" y="644506"/>
                  </a:lnTo>
                  <a:lnTo>
                    <a:pt x="863801" y="640380"/>
                  </a:lnTo>
                  <a:lnTo>
                    <a:pt x="867290" y="637205"/>
                  </a:lnTo>
                  <a:lnTo>
                    <a:pt x="876489" y="629269"/>
                  </a:lnTo>
                  <a:lnTo>
                    <a:pt x="881882" y="624507"/>
                  </a:lnTo>
                  <a:lnTo>
                    <a:pt x="888227" y="619746"/>
                  </a:lnTo>
                  <a:lnTo>
                    <a:pt x="894571" y="615619"/>
                  </a:lnTo>
                  <a:lnTo>
                    <a:pt x="900598" y="611810"/>
                  </a:lnTo>
                  <a:lnTo>
                    <a:pt x="921535" y="619746"/>
                  </a:lnTo>
                  <a:lnTo>
                    <a:pt x="939300" y="659426"/>
                  </a:lnTo>
                  <a:lnTo>
                    <a:pt x="934224" y="671172"/>
                  </a:lnTo>
                  <a:lnTo>
                    <a:pt x="928514" y="683235"/>
                  </a:lnTo>
                  <a:lnTo>
                    <a:pt x="922487" y="695932"/>
                  </a:lnTo>
                  <a:lnTo>
                    <a:pt x="923439" y="707043"/>
                  </a:lnTo>
                  <a:lnTo>
                    <a:pt x="924073" y="720693"/>
                  </a:lnTo>
                  <a:lnTo>
                    <a:pt x="924708" y="736248"/>
                  </a:lnTo>
                  <a:lnTo>
                    <a:pt x="924073" y="753390"/>
                  </a:lnTo>
                  <a:lnTo>
                    <a:pt x="923439" y="790213"/>
                  </a:lnTo>
                  <a:lnTo>
                    <a:pt x="921852" y="827354"/>
                  </a:lnTo>
                  <a:lnTo>
                    <a:pt x="920266" y="862273"/>
                  </a:lnTo>
                  <a:lnTo>
                    <a:pt x="918680" y="891161"/>
                  </a:lnTo>
                  <a:lnTo>
                    <a:pt x="916777" y="918461"/>
                  </a:lnTo>
                  <a:lnTo>
                    <a:pt x="918680" y="913382"/>
                  </a:lnTo>
                  <a:lnTo>
                    <a:pt x="923756" y="899097"/>
                  </a:lnTo>
                  <a:lnTo>
                    <a:pt x="927245" y="888621"/>
                  </a:lnTo>
                  <a:lnTo>
                    <a:pt x="931369" y="876241"/>
                  </a:lnTo>
                  <a:lnTo>
                    <a:pt x="935493" y="862273"/>
                  </a:lnTo>
                  <a:lnTo>
                    <a:pt x="939934" y="846401"/>
                  </a:lnTo>
                  <a:lnTo>
                    <a:pt x="943741" y="828307"/>
                  </a:lnTo>
                  <a:lnTo>
                    <a:pt x="947865" y="809260"/>
                  </a:lnTo>
                  <a:lnTo>
                    <a:pt x="951672" y="788626"/>
                  </a:lnTo>
                  <a:lnTo>
                    <a:pt x="955161" y="766722"/>
                  </a:lnTo>
                  <a:lnTo>
                    <a:pt x="957699" y="743866"/>
                  </a:lnTo>
                  <a:lnTo>
                    <a:pt x="958650" y="731486"/>
                  </a:lnTo>
                  <a:lnTo>
                    <a:pt x="959919" y="719106"/>
                  </a:lnTo>
                  <a:lnTo>
                    <a:pt x="960554" y="707043"/>
                  </a:lnTo>
                  <a:lnTo>
                    <a:pt x="960871" y="694345"/>
                  </a:lnTo>
                  <a:lnTo>
                    <a:pt x="961188" y="681330"/>
                  </a:lnTo>
                  <a:lnTo>
                    <a:pt x="961188" y="668315"/>
                  </a:lnTo>
                  <a:lnTo>
                    <a:pt x="969119" y="649268"/>
                  </a:lnTo>
                  <a:lnTo>
                    <a:pt x="970705" y="651173"/>
                  </a:lnTo>
                  <a:lnTo>
                    <a:pt x="973877" y="656887"/>
                  </a:lnTo>
                  <a:lnTo>
                    <a:pt x="976098" y="661331"/>
                  </a:lnTo>
                  <a:lnTo>
                    <a:pt x="978636" y="666727"/>
                  </a:lnTo>
                  <a:lnTo>
                    <a:pt x="981808" y="673076"/>
                  </a:lnTo>
                  <a:lnTo>
                    <a:pt x="984663" y="681012"/>
                  </a:lnTo>
                  <a:lnTo>
                    <a:pt x="988152" y="690218"/>
                  </a:lnTo>
                  <a:lnTo>
                    <a:pt x="991007" y="700377"/>
                  </a:lnTo>
                  <a:lnTo>
                    <a:pt x="993862" y="712122"/>
                  </a:lnTo>
                  <a:lnTo>
                    <a:pt x="997035" y="724820"/>
                  </a:lnTo>
                  <a:lnTo>
                    <a:pt x="999572" y="739422"/>
                  </a:lnTo>
                  <a:lnTo>
                    <a:pt x="1002110" y="754977"/>
                  </a:lnTo>
                  <a:lnTo>
                    <a:pt x="1004013" y="772436"/>
                  </a:lnTo>
                  <a:lnTo>
                    <a:pt x="1005600" y="790848"/>
                  </a:lnTo>
                  <a:lnTo>
                    <a:pt x="1005282" y="796244"/>
                  </a:lnTo>
                  <a:lnTo>
                    <a:pt x="1004331" y="801958"/>
                  </a:lnTo>
                  <a:lnTo>
                    <a:pt x="1003062" y="809260"/>
                  </a:lnTo>
                  <a:lnTo>
                    <a:pt x="1000841" y="817196"/>
                  </a:lnTo>
                  <a:lnTo>
                    <a:pt x="997669" y="826085"/>
                  </a:lnTo>
                  <a:lnTo>
                    <a:pt x="994497" y="836243"/>
                  </a:lnTo>
                  <a:lnTo>
                    <a:pt x="985932" y="858781"/>
                  </a:lnTo>
                  <a:lnTo>
                    <a:pt x="964043" y="914969"/>
                  </a:lnTo>
                  <a:lnTo>
                    <a:pt x="951037" y="948301"/>
                  </a:lnTo>
                  <a:lnTo>
                    <a:pt x="937079" y="985442"/>
                  </a:lnTo>
                  <a:lnTo>
                    <a:pt x="922804" y="1025757"/>
                  </a:lnTo>
                  <a:lnTo>
                    <a:pt x="915825" y="1047026"/>
                  </a:lnTo>
                  <a:lnTo>
                    <a:pt x="908212" y="1068929"/>
                  </a:lnTo>
                  <a:lnTo>
                    <a:pt x="901233" y="1091785"/>
                  </a:lnTo>
                  <a:lnTo>
                    <a:pt x="894254" y="1115594"/>
                  </a:lnTo>
                  <a:lnTo>
                    <a:pt x="886958" y="1139719"/>
                  </a:lnTo>
                  <a:lnTo>
                    <a:pt x="880296" y="1165115"/>
                  </a:lnTo>
                  <a:lnTo>
                    <a:pt x="873634" y="1190510"/>
                  </a:lnTo>
                  <a:lnTo>
                    <a:pt x="867290" y="1217493"/>
                  </a:lnTo>
                  <a:lnTo>
                    <a:pt x="861580" y="1244476"/>
                  </a:lnTo>
                  <a:lnTo>
                    <a:pt x="855553" y="1272728"/>
                  </a:lnTo>
                  <a:lnTo>
                    <a:pt x="850477" y="1301298"/>
                  </a:lnTo>
                  <a:lnTo>
                    <a:pt x="845402" y="1330821"/>
                  </a:lnTo>
                  <a:lnTo>
                    <a:pt x="840960" y="1360343"/>
                  </a:lnTo>
                  <a:lnTo>
                    <a:pt x="836836" y="1391135"/>
                  </a:lnTo>
                  <a:lnTo>
                    <a:pt x="874586" y="1434307"/>
                  </a:lnTo>
                  <a:lnTo>
                    <a:pt x="949768" y="1522239"/>
                  </a:lnTo>
                  <a:lnTo>
                    <a:pt x="990373" y="1569856"/>
                  </a:lnTo>
                  <a:lnTo>
                    <a:pt x="1026219" y="1613028"/>
                  </a:lnTo>
                  <a:lnTo>
                    <a:pt x="1041129" y="1631122"/>
                  </a:lnTo>
                  <a:lnTo>
                    <a:pt x="1053500" y="1646042"/>
                  </a:lnTo>
                  <a:lnTo>
                    <a:pt x="1062065" y="1657470"/>
                  </a:lnTo>
                  <a:lnTo>
                    <a:pt x="1066824" y="1664137"/>
                  </a:lnTo>
                  <a:lnTo>
                    <a:pt x="1071582" y="1671755"/>
                  </a:lnTo>
                  <a:lnTo>
                    <a:pt x="1077292" y="1680326"/>
                  </a:lnTo>
                  <a:lnTo>
                    <a:pt x="1080147" y="1685088"/>
                  </a:lnTo>
                  <a:lnTo>
                    <a:pt x="1083002" y="1689850"/>
                  </a:lnTo>
                  <a:lnTo>
                    <a:pt x="1085540" y="1695564"/>
                  </a:lnTo>
                  <a:lnTo>
                    <a:pt x="1088395" y="1701913"/>
                  </a:lnTo>
                  <a:lnTo>
                    <a:pt x="1090616" y="1708579"/>
                  </a:lnTo>
                  <a:lnTo>
                    <a:pt x="1091884" y="1715880"/>
                  </a:lnTo>
                  <a:lnTo>
                    <a:pt x="1093471" y="1724134"/>
                  </a:lnTo>
                  <a:lnTo>
                    <a:pt x="1093788" y="1733022"/>
                  </a:lnTo>
                  <a:lnTo>
                    <a:pt x="1093788" y="1742545"/>
                  </a:lnTo>
                  <a:lnTo>
                    <a:pt x="1092836" y="1753021"/>
                  </a:lnTo>
                  <a:lnTo>
                    <a:pt x="1090933" y="1765084"/>
                  </a:lnTo>
                  <a:lnTo>
                    <a:pt x="1087761" y="1777147"/>
                  </a:lnTo>
                  <a:lnTo>
                    <a:pt x="1086809" y="1785083"/>
                  </a:lnTo>
                  <a:lnTo>
                    <a:pt x="1084271" y="1801272"/>
                  </a:lnTo>
                  <a:lnTo>
                    <a:pt x="1076340" y="1854920"/>
                  </a:lnTo>
                  <a:lnTo>
                    <a:pt x="1054452" y="2009516"/>
                  </a:lnTo>
                  <a:lnTo>
                    <a:pt x="1023681" y="2230139"/>
                  </a:lnTo>
                  <a:lnTo>
                    <a:pt x="1022730" y="2236488"/>
                  </a:lnTo>
                  <a:lnTo>
                    <a:pt x="1021461" y="2242520"/>
                  </a:lnTo>
                  <a:lnTo>
                    <a:pt x="1019875" y="2248551"/>
                  </a:lnTo>
                  <a:lnTo>
                    <a:pt x="1018289" y="2254582"/>
                  </a:lnTo>
                  <a:lnTo>
                    <a:pt x="1015751" y="2259979"/>
                  </a:lnTo>
                  <a:lnTo>
                    <a:pt x="1013530" y="2265693"/>
                  </a:lnTo>
                  <a:lnTo>
                    <a:pt x="1011310" y="2271407"/>
                  </a:lnTo>
                  <a:lnTo>
                    <a:pt x="1008455" y="2276486"/>
                  </a:lnTo>
                  <a:lnTo>
                    <a:pt x="1005917" y="2281248"/>
                  </a:lnTo>
                  <a:lnTo>
                    <a:pt x="1002427" y="2286009"/>
                  </a:lnTo>
                  <a:lnTo>
                    <a:pt x="999255" y="2291088"/>
                  </a:lnTo>
                  <a:lnTo>
                    <a:pt x="995766" y="2295533"/>
                  </a:lnTo>
                  <a:lnTo>
                    <a:pt x="992276" y="2299659"/>
                  </a:lnTo>
                  <a:lnTo>
                    <a:pt x="988470" y="2303469"/>
                  </a:lnTo>
                  <a:lnTo>
                    <a:pt x="984346" y="2307278"/>
                  </a:lnTo>
                  <a:lnTo>
                    <a:pt x="980222" y="2311087"/>
                  </a:lnTo>
                  <a:lnTo>
                    <a:pt x="975781" y="2314262"/>
                  </a:lnTo>
                  <a:lnTo>
                    <a:pt x="971339" y="2317436"/>
                  </a:lnTo>
                  <a:lnTo>
                    <a:pt x="966581" y="2320293"/>
                  </a:lnTo>
                  <a:lnTo>
                    <a:pt x="961823" y="2322833"/>
                  </a:lnTo>
                  <a:lnTo>
                    <a:pt x="956747" y="2325372"/>
                  </a:lnTo>
                  <a:lnTo>
                    <a:pt x="951989" y="2327277"/>
                  </a:lnTo>
                  <a:lnTo>
                    <a:pt x="946913" y="2329182"/>
                  </a:lnTo>
                  <a:lnTo>
                    <a:pt x="941203" y="2331086"/>
                  </a:lnTo>
                  <a:lnTo>
                    <a:pt x="936128" y="2332674"/>
                  </a:lnTo>
                  <a:lnTo>
                    <a:pt x="930418" y="2333309"/>
                  </a:lnTo>
                  <a:lnTo>
                    <a:pt x="925025" y="2334578"/>
                  </a:lnTo>
                  <a:lnTo>
                    <a:pt x="919315" y="2334896"/>
                  </a:lnTo>
                  <a:lnTo>
                    <a:pt x="913605" y="2335213"/>
                  </a:lnTo>
                  <a:lnTo>
                    <a:pt x="907577" y="2335213"/>
                  </a:lnTo>
                  <a:lnTo>
                    <a:pt x="901550" y="2334896"/>
                  </a:lnTo>
                  <a:lnTo>
                    <a:pt x="895523" y="2333943"/>
                  </a:lnTo>
                  <a:lnTo>
                    <a:pt x="889813" y="2333309"/>
                  </a:lnTo>
                  <a:lnTo>
                    <a:pt x="883786" y="2332356"/>
                  </a:lnTo>
                  <a:lnTo>
                    <a:pt x="878076" y="2330769"/>
                  </a:lnTo>
                  <a:lnTo>
                    <a:pt x="872683" y="2328864"/>
                  </a:lnTo>
                  <a:lnTo>
                    <a:pt x="867290" y="2326642"/>
                  </a:lnTo>
                  <a:lnTo>
                    <a:pt x="862214" y="2324420"/>
                  </a:lnTo>
                  <a:lnTo>
                    <a:pt x="857456" y="2321881"/>
                  </a:lnTo>
                  <a:lnTo>
                    <a:pt x="852698" y="2319341"/>
                  </a:lnTo>
                  <a:lnTo>
                    <a:pt x="848257" y="2316167"/>
                  </a:lnTo>
                  <a:lnTo>
                    <a:pt x="843815" y="2312992"/>
                  </a:lnTo>
                  <a:lnTo>
                    <a:pt x="839692" y="2309183"/>
                  </a:lnTo>
                  <a:lnTo>
                    <a:pt x="835568" y="2305373"/>
                  </a:lnTo>
                  <a:lnTo>
                    <a:pt x="831761" y="2301882"/>
                  </a:lnTo>
                  <a:lnTo>
                    <a:pt x="827954" y="2297755"/>
                  </a:lnTo>
                  <a:lnTo>
                    <a:pt x="824782" y="2293311"/>
                  </a:lnTo>
                  <a:lnTo>
                    <a:pt x="821293" y="2288866"/>
                  </a:lnTo>
                  <a:lnTo>
                    <a:pt x="818755" y="2283787"/>
                  </a:lnTo>
                  <a:lnTo>
                    <a:pt x="815900" y="2279026"/>
                  </a:lnTo>
                  <a:lnTo>
                    <a:pt x="813362" y="2274264"/>
                  </a:lnTo>
                  <a:lnTo>
                    <a:pt x="811141" y="2269185"/>
                  </a:lnTo>
                  <a:lnTo>
                    <a:pt x="809238" y="2263471"/>
                  </a:lnTo>
                  <a:lnTo>
                    <a:pt x="807335" y="2258392"/>
                  </a:lnTo>
                  <a:lnTo>
                    <a:pt x="805749" y="2252678"/>
                  </a:lnTo>
                  <a:lnTo>
                    <a:pt x="804162" y="2246646"/>
                  </a:lnTo>
                  <a:lnTo>
                    <a:pt x="803211" y="2241250"/>
                  </a:lnTo>
                  <a:lnTo>
                    <a:pt x="802576" y="2234901"/>
                  </a:lnTo>
                  <a:lnTo>
                    <a:pt x="801942" y="2228869"/>
                  </a:lnTo>
                  <a:lnTo>
                    <a:pt x="801625" y="2222838"/>
                  </a:lnTo>
                  <a:lnTo>
                    <a:pt x="801625" y="2216807"/>
                  </a:lnTo>
                  <a:lnTo>
                    <a:pt x="801942" y="2210458"/>
                  </a:lnTo>
                  <a:lnTo>
                    <a:pt x="802576" y="2204109"/>
                  </a:lnTo>
                  <a:lnTo>
                    <a:pt x="803211" y="2197443"/>
                  </a:lnTo>
                  <a:lnTo>
                    <a:pt x="833981" y="1990152"/>
                  </a:lnTo>
                  <a:lnTo>
                    <a:pt x="855235" y="1846032"/>
                  </a:lnTo>
                  <a:lnTo>
                    <a:pt x="861897" y="1797146"/>
                  </a:lnTo>
                  <a:lnTo>
                    <a:pt x="863801" y="1783178"/>
                  </a:lnTo>
                  <a:lnTo>
                    <a:pt x="864435" y="1777147"/>
                  </a:lnTo>
                  <a:lnTo>
                    <a:pt x="861897" y="1774290"/>
                  </a:lnTo>
                  <a:lnTo>
                    <a:pt x="855553" y="1767623"/>
                  </a:lnTo>
                  <a:lnTo>
                    <a:pt x="833030" y="1744133"/>
                  </a:lnTo>
                  <a:lnTo>
                    <a:pt x="763558" y="1673343"/>
                  </a:lnTo>
                  <a:lnTo>
                    <a:pt x="687424" y="1595886"/>
                  </a:lnTo>
                  <a:lnTo>
                    <a:pt x="657288" y="1564777"/>
                  </a:lnTo>
                  <a:lnTo>
                    <a:pt x="637620" y="1543825"/>
                  </a:lnTo>
                  <a:lnTo>
                    <a:pt x="624931" y="1537159"/>
                  </a:lnTo>
                  <a:lnTo>
                    <a:pt x="612876" y="1530175"/>
                  </a:lnTo>
                  <a:lnTo>
                    <a:pt x="600822" y="1523192"/>
                  </a:lnTo>
                  <a:lnTo>
                    <a:pt x="589719" y="1516208"/>
                  </a:lnTo>
                  <a:lnTo>
                    <a:pt x="578933" y="1508907"/>
                  </a:lnTo>
                  <a:lnTo>
                    <a:pt x="569100" y="1501605"/>
                  </a:lnTo>
                  <a:lnTo>
                    <a:pt x="559266" y="1494622"/>
                  </a:lnTo>
                  <a:lnTo>
                    <a:pt x="550383" y="1487003"/>
                  </a:lnTo>
                  <a:lnTo>
                    <a:pt x="541818" y="1480019"/>
                  </a:lnTo>
                  <a:lnTo>
                    <a:pt x="533570" y="1472718"/>
                  </a:lnTo>
                  <a:lnTo>
                    <a:pt x="525957" y="1465099"/>
                  </a:lnTo>
                  <a:lnTo>
                    <a:pt x="518978" y="1458116"/>
                  </a:lnTo>
                  <a:lnTo>
                    <a:pt x="511682" y="1451132"/>
                  </a:lnTo>
                  <a:lnTo>
                    <a:pt x="505655" y="1444148"/>
                  </a:lnTo>
                  <a:lnTo>
                    <a:pt x="499945" y="1436847"/>
                  </a:lnTo>
                  <a:lnTo>
                    <a:pt x="494235" y="1430181"/>
                  </a:lnTo>
                  <a:lnTo>
                    <a:pt x="489159" y="1423514"/>
                  </a:lnTo>
                  <a:lnTo>
                    <a:pt x="484718" y="1416848"/>
                  </a:lnTo>
                  <a:lnTo>
                    <a:pt x="480277" y="1410499"/>
                  </a:lnTo>
                  <a:lnTo>
                    <a:pt x="476470" y="1404150"/>
                  </a:lnTo>
                  <a:lnTo>
                    <a:pt x="473298" y="1397801"/>
                  </a:lnTo>
                  <a:lnTo>
                    <a:pt x="469808" y="1392405"/>
                  </a:lnTo>
                  <a:lnTo>
                    <a:pt x="464733" y="1381294"/>
                  </a:lnTo>
                  <a:lnTo>
                    <a:pt x="460926" y="1371453"/>
                  </a:lnTo>
                  <a:lnTo>
                    <a:pt x="458706" y="1362565"/>
                  </a:lnTo>
                  <a:lnTo>
                    <a:pt x="457754" y="1359073"/>
                  </a:lnTo>
                  <a:lnTo>
                    <a:pt x="457119" y="1355264"/>
                  </a:lnTo>
                  <a:lnTo>
                    <a:pt x="457119" y="1352089"/>
                  </a:lnTo>
                  <a:lnTo>
                    <a:pt x="457119" y="1349550"/>
                  </a:lnTo>
                  <a:lnTo>
                    <a:pt x="456802" y="1347010"/>
                  </a:lnTo>
                  <a:lnTo>
                    <a:pt x="456168" y="1344788"/>
                  </a:lnTo>
                  <a:lnTo>
                    <a:pt x="454264" y="1342566"/>
                  </a:lnTo>
                  <a:lnTo>
                    <a:pt x="452361" y="1340344"/>
                  </a:lnTo>
                  <a:lnTo>
                    <a:pt x="449823" y="1338439"/>
                  </a:lnTo>
                  <a:lnTo>
                    <a:pt x="446968" y="1336217"/>
                  </a:lnTo>
                  <a:lnTo>
                    <a:pt x="440624" y="1332408"/>
                  </a:lnTo>
                  <a:lnTo>
                    <a:pt x="434279" y="1328598"/>
                  </a:lnTo>
                  <a:lnTo>
                    <a:pt x="431107" y="1326376"/>
                  </a:lnTo>
                  <a:lnTo>
                    <a:pt x="428887" y="1324472"/>
                  </a:lnTo>
                  <a:lnTo>
                    <a:pt x="426666" y="1322250"/>
                  </a:lnTo>
                  <a:lnTo>
                    <a:pt x="425397" y="1319393"/>
                  </a:lnTo>
                  <a:lnTo>
                    <a:pt x="424128" y="1317170"/>
                  </a:lnTo>
                  <a:lnTo>
                    <a:pt x="424128" y="1314631"/>
                  </a:lnTo>
                  <a:lnTo>
                    <a:pt x="425714" y="1302568"/>
                  </a:lnTo>
                  <a:lnTo>
                    <a:pt x="427618" y="1289553"/>
                  </a:lnTo>
                  <a:lnTo>
                    <a:pt x="429521" y="1275268"/>
                  </a:lnTo>
                  <a:lnTo>
                    <a:pt x="432059" y="1260983"/>
                  </a:lnTo>
                  <a:lnTo>
                    <a:pt x="438086" y="1229873"/>
                  </a:lnTo>
                  <a:lnTo>
                    <a:pt x="445382" y="1196542"/>
                  </a:lnTo>
                  <a:lnTo>
                    <a:pt x="453313" y="1161623"/>
                  </a:lnTo>
                  <a:lnTo>
                    <a:pt x="462195" y="1125117"/>
                  </a:lnTo>
                  <a:lnTo>
                    <a:pt x="471712" y="1087658"/>
                  </a:lnTo>
                  <a:lnTo>
                    <a:pt x="481229" y="1049883"/>
                  </a:lnTo>
                  <a:lnTo>
                    <a:pt x="501531" y="974014"/>
                  </a:lnTo>
                  <a:lnTo>
                    <a:pt x="521199" y="901001"/>
                  </a:lnTo>
                  <a:lnTo>
                    <a:pt x="538963" y="833386"/>
                  </a:lnTo>
                  <a:lnTo>
                    <a:pt x="546577" y="803228"/>
                  </a:lnTo>
                  <a:lnTo>
                    <a:pt x="553238" y="775293"/>
                  </a:lnTo>
                  <a:lnTo>
                    <a:pt x="622710" y="754659"/>
                  </a:lnTo>
                  <a:lnTo>
                    <a:pt x="591305" y="753072"/>
                  </a:lnTo>
                  <a:lnTo>
                    <a:pt x="520881" y="750215"/>
                  </a:lnTo>
                  <a:lnTo>
                    <a:pt x="482497" y="748628"/>
                  </a:lnTo>
                  <a:lnTo>
                    <a:pt x="448554" y="747358"/>
                  </a:lnTo>
                  <a:lnTo>
                    <a:pt x="423494" y="747041"/>
                  </a:lnTo>
                  <a:lnTo>
                    <a:pt x="415563" y="747358"/>
                  </a:lnTo>
                  <a:lnTo>
                    <a:pt x="411439" y="747993"/>
                  </a:lnTo>
                  <a:lnTo>
                    <a:pt x="409853" y="748628"/>
                  </a:lnTo>
                  <a:lnTo>
                    <a:pt x="406364" y="750850"/>
                  </a:lnTo>
                  <a:lnTo>
                    <a:pt x="396847" y="757516"/>
                  </a:lnTo>
                  <a:lnTo>
                    <a:pt x="382889" y="767992"/>
                  </a:lnTo>
                  <a:lnTo>
                    <a:pt x="366393" y="781007"/>
                  </a:lnTo>
                  <a:lnTo>
                    <a:pt x="325472" y="812752"/>
                  </a:lnTo>
                  <a:lnTo>
                    <a:pt x="279791" y="849258"/>
                  </a:lnTo>
                  <a:lnTo>
                    <a:pt x="195093" y="917826"/>
                  </a:lnTo>
                  <a:lnTo>
                    <a:pt x="154805" y="951158"/>
                  </a:lnTo>
                  <a:lnTo>
                    <a:pt x="154488" y="951475"/>
                  </a:lnTo>
                  <a:lnTo>
                    <a:pt x="150681" y="954332"/>
                  </a:lnTo>
                  <a:lnTo>
                    <a:pt x="146875" y="957506"/>
                  </a:lnTo>
                  <a:lnTo>
                    <a:pt x="143068" y="960046"/>
                  </a:lnTo>
                  <a:lnTo>
                    <a:pt x="139261" y="962586"/>
                  </a:lnTo>
                  <a:lnTo>
                    <a:pt x="135454" y="964808"/>
                  </a:lnTo>
                  <a:lnTo>
                    <a:pt x="131013" y="966712"/>
                  </a:lnTo>
                  <a:lnTo>
                    <a:pt x="126889" y="968617"/>
                  </a:lnTo>
                  <a:lnTo>
                    <a:pt x="122766" y="969887"/>
                  </a:lnTo>
                  <a:lnTo>
                    <a:pt x="113883" y="972426"/>
                  </a:lnTo>
                  <a:lnTo>
                    <a:pt x="105318" y="974014"/>
                  </a:lnTo>
                  <a:lnTo>
                    <a:pt x="96436" y="975283"/>
                  </a:lnTo>
                  <a:lnTo>
                    <a:pt x="87554" y="974966"/>
                  </a:lnTo>
                  <a:lnTo>
                    <a:pt x="78671" y="974014"/>
                  </a:lnTo>
                  <a:lnTo>
                    <a:pt x="70106" y="972109"/>
                  </a:lnTo>
                  <a:lnTo>
                    <a:pt x="61541" y="969569"/>
                  </a:lnTo>
                  <a:lnTo>
                    <a:pt x="52976" y="966395"/>
                  </a:lnTo>
                  <a:lnTo>
                    <a:pt x="48852" y="964490"/>
                  </a:lnTo>
                  <a:lnTo>
                    <a:pt x="45363" y="962268"/>
                  </a:lnTo>
                  <a:lnTo>
                    <a:pt x="41239" y="959729"/>
                  </a:lnTo>
                  <a:lnTo>
                    <a:pt x="37432" y="956872"/>
                  </a:lnTo>
                  <a:lnTo>
                    <a:pt x="33626" y="954015"/>
                  </a:lnTo>
                  <a:lnTo>
                    <a:pt x="30453" y="951158"/>
                  </a:lnTo>
                  <a:lnTo>
                    <a:pt x="26647" y="947666"/>
                  </a:lnTo>
                  <a:lnTo>
                    <a:pt x="23792" y="944491"/>
                  </a:lnTo>
                  <a:lnTo>
                    <a:pt x="20302" y="940682"/>
                  </a:lnTo>
                  <a:lnTo>
                    <a:pt x="17764" y="936873"/>
                  </a:lnTo>
                  <a:lnTo>
                    <a:pt x="14909" y="933063"/>
                  </a:lnTo>
                  <a:lnTo>
                    <a:pt x="12689" y="929254"/>
                  </a:lnTo>
                  <a:lnTo>
                    <a:pt x="10468" y="925127"/>
                  </a:lnTo>
                  <a:lnTo>
                    <a:pt x="8248" y="921000"/>
                  </a:lnTo>
                  <a:lnTo>
                    <a:pt x="6662" y="916874"/>
                  </a:lnTo>
                  <a:lnTo>
                    <a:pt x="4758" y="912429"/>
                  </a:lnTo>
                  <a:lnTo>
                    <a:pt x="2538" y="903858"/>
                  </a:lnTo>
                  <a:lnTo>
                    <a:pt x="634" y="894970"/>
                  </a:lnTo>
                  <a:lnTo>
                    <a:pt x="0" y="886399"/>
                  </a:lnTo>
                  <a:lnTo>
                    <a:pt x="0" y="877511"/>
                  </a:lnTo>
                  <a:lnTo>
                    <a:pt x="952" y="868622"/>
                  </a:lnTo>
                  <a:lnTo>
                    <a:pt x="2538" y="859734"/>
                  </a:lnTo>
                  <a:lnTo>
                    <a:pt x="5075" y="851163"/>
                  </a:lnTo>
                  <a:lnTo>
                    <a:pt x="8882" y="842909"/>
                  </a:lnTo>
                  <a:lnTo>
                    <a:pt x="10785" y="838782"/>
                  </a:lnTo>
                  <a:lnTo>
                    <a:pt x="13006" y="834656"/>
                  </a:lnTo>
                  <a:lnTo>
                    <a:pt x="15544" y="831164"/>
                  </a:lnTo>
                  <a:lnTo>
                    <a:pt x="18082" y="827354"/>
                  </a:lnTo>
                  <a:lnTo>
                    <a:pt x="20937" y="823545"/>
                  </a:lnTo>
                  <a:lnTo>
                    <a:pt x="24109" y="820053"/>
                  </a:lnTo>
                  <a:lnTo>
                    <a:pt x="27281" y="816561"/>
                  </a:lnTo>
                  <a:lnTo>
                    <a:pt x="30771" y="813069"/>
                  </a:lnTo>
                  <a:lnTo>
                    <a:pt x="80575" y="775611"/>
                  </a:lnTo>
                  <a:lnTo>
                    <a:pt x="189700" y="694028"/>
                  </a:lnTo>
                  <a:lnTo>
                    <a:pt x="248386" y="650220"/>
                  </a:lnTo>
                  <a:lnTo>
                    <a:pt x="300094" y="612127"/>
                  </a:lnTo>
                  <a:lnTo>
                    <a:pt x="321348" y="596572"/>
                  </a:lnTo>
                  <a:lnTo>
                    <a:pt x="337843" y="585144"/>
                  </a:lnTo>
                  <a:lnTo>
                    <a:pt x="349263" y="577208"/>
                  </a:lnTo>
                  <a:lnTo>
                    <a:pt x="352436" y="574986"/>
                  </a:lnTo>
                  <a:lnTo>
                    <a:pt x="354022" y="574351"/>
                  </a:lnTo>
                  <a:lnTo>
                    <a:pt x="460926" y="562606"/>
                  </a:lnTo>
                  <a:lnTo>
                    <a:pt x="554190" y="552448"/>
                  </a:lnTo>
                  <a:lnTo>
                    <a:pt x="595112" y="548003"/>
                  </a:lnTo>
                  <a:lnTo>
                    <a:pt x="631275" y="544512"/>
                  </a:lnTo>
                  <a:lnTo>
                    <a:pt x="663315" y="541655"/>
                  </a:lnTo>
                  <a:lnTo>
                    <a:pt x="690596" y="539750"/>
                  </a:lnTo>
                  <a:close/>
                  <a:moveTo>
                    <a:pt x="912333" y="0"/>
                  </a:moveTo>
                  <a:lnTo>
                    <a:pt x="923772" y="0"/>
                  </a:lnTo>
                  <a:lnTo>
                    <a:pt x="935529" y="0"/>
                  </a:lnTo>
                  <a:lnTo>
                    <a:pt x="943791" y="636"/>
                  </a:lnTo>
                  <a:lnTo>
                    <a:pt x="952052" y="1908"/>
                  </a:lnTo>
                  <a:lnTo>
                    <a:pt x="960632" y="3817"/>
                  </a:lnTo>
                  <a:lnTo>
                    <a:pt x="969211" y="5407"/>
                  </a:lnTo>
                  <a:lnTo>
                    <a:pt x="977473" y="8270"/>
                  </a:lnTo>
                  <a:lnTo>
                    <a:pt x="986052" y="11451"/>
                  </a:lnTo>
                  <a:lnTo>
                    <a:pt x="993996" y="14949"/>
                  </a:lnTo>
                  <a:lnTo>
                    <a:pt x="1001940" y="19084"/>
                  </a:lnTo>
                  <a:lnTo>
                    <a:pt x="1010202" y="22901"/>
                  </a:lnTo>
                  <a:lnTo>
                    <a:pt x="1017828" y="27990"/>
                  </a:lnTo>
                  <a:lnTo>
                    <a:pt x="1025454" y="33080"/>
                  </a:lnTo>
                  <a:lnTo>
                    <a:pt x="1032762" y="39123"/>
                  </a:lnTo>
                  <a:lnTo>
                    <a:pt x="1039753" y="44848"/>
                  </a:lnTo>
                  <a:lnTo>
                    <a:pt x="1047061" y="51210"/>
                  </a:lnTo>
                  <a:lnTo>
                    <a:pt x="1053734" y="57889"/>
                  </a:lnTo>
                  <a:lnTo>
                    <a:pt x="1060407" y="65523"/>
                  </a:lnTo>
                  <a:lnTo>
                    <a:pt x="1066127" y="72839"/>
                  </a:lnTo>
                  <a:lnTo>
                    <a:pt x="1072164" y="80791"/>
                  </a:lnTo>
                  <a:lnTo>
                    <a:pt x="1077884" y="89061"/>
                  </a:lnTo>
                  <a:lnTo>
                    <a:pt x="1082968" y="97331"/>
                  </a:lnTo>
                  <a:lnTo>
                    <a:pt x="1087734" y="106555"/>
                  </a:lnTo>
                  <a:lnTo>
                    <a:pt x="1092183" y="115779"/>
                  </a:lnTo>
                  <a:lnTo>
                    <a:pt x="1096313" y="125003"/>
                  </a:lnTo>
                  <a:lnTo>
                    <a:pt x="1100127" y="134546"/>
                  </a:lnTo>
                  <a:lnTo>
                    <a:pt x="1103304" y="145042"/>
                  </a:lnTo>
                  <a:lnTo>
                    <a:pt x="1106164" y="155220"/>
                  </a:lnTo>
                  <a:lnTo>
                    <a:pt x="1108706" y="166035"/>
                  </a:lnTo>
                  <a:lnTo>
                    <a:pt x="1110612" y="176849"/>
                  </a:lnTo>
                  <a:lnTo>
                    <a:pt x="1111566" y="187982"/>
                  </a:lnTo>
                  <a:lnTo>
                    <a:pt x="1112519" y="199433"/>
                  </a:lnTo>
                  <a:lnTo>
                    <a:pt x="1112837" y="210883"/>
                  </a:lnTo>
                  <a:lnTo>
                    <a:pt x="1112519" y="222970"/>
                  </a:lnTo>
                  <a:lnTo>
                    <a:pt x="1110930" y="247144"/>
                  </a:lnTo>
                  <a:lnTo>
                    <a:pt x="1109024" y="271636"/>
                  </a:lnTo>
                  <a:lnTo>
                    <a:pt x="1106164" y="296764"/>
                  </a:lnTo>
                  <a:lnTo>
                    <a:pt x="1104575" y="308851"/>
                  </a:lnTo>
                  <a:lnTo>
                    <a:pt x="1102351" y="321574"/>
                  </a:lnTo>
                  <a:lnTo>
                    <a:pt x="1100444" y="333978"/>
                  </a:lnTo>
                  <a:lnTo>
                    <a:pt x="1097902" y="345747"/>
                  </a:lnTo>
                  <a:lnTo>
                    <a:pt x="1095360" y="358152"/>
                  </a:lnTo>
                  <a:lnTo>
                    <a:pt x="1092183" y="369921"/>
                  </a:lnTo>
                  <a:lnTo>
                    <a:pt x="1089323" y="381372"/>
                  </a:lnTo>
                  <a:lnTo>
                    <a:pt x="1085510" y="393140"/>
                  </a:lnTo>
                  <a:lnTo>
                    <a:pt x="1082014" y="404273"/>
                  </a:lnTo>
                  <a:lnTo>
                    <a:pt x="1077884" y="415406"/>
                  </a:lnTo>
                  <a:lnTo>
                    <a:pt x="1073753" y="425902"/>
                  </a:lnTo>
                  <a:lnTo>
                    <a:pt x="1068986" y="436080"/>
                  </a:lnTo>
                  <a:lnTo>
                    <a:pt x="1063585" y="445941"/>
                  </a:lnTo>
                  <a:lnTo>
                    <a:pt x="1058501" y="455483"/>
                  </a:lnTo>
                  <a:lnTo>
                    <a:pt x="1052463" y="464389"/>
                  </a:lnTo>
                  <a:lnTo>
                    <a:pt x="1046108" y="472977"/>
                  </a:lnTo>
                  <a:lnTo>
                    <a:pt x="1039753" y="481247"/>
                  </a:lnTo>
                  <a:lnTo>
                    <a:pt x="1032762" y="488563"/>
                  </a:lnTo>
                  <a:lnTo>
                    <a:pt x="1025454" y="495242"/>
                  </a:lnTo>
                  <a:lnTo>
                    <a:pt x="1017510" y="501922"/>
                  </a:lnTo>
                  <a:lnTo>
                    <a:pt x="1009248" y="507647"/>
                  </a:lnTo>
                  <a:lnTo>
                    <a:pt x="1000351" y="512736"/>
                  </a:lnTo>
                  <a:lnTo>
                    <a:pt x="991454" y="516871"/>
                  </a:lnTo>
                  <a:lnTo>
                    <a:pt x="981921" y="520688"/>
                  </a:lnTo>
                  <a:lnTo>
                    <a:pt x="971435" y="523551"/>
                  </a:lnTo>
                  <a:lnTo>
                    <a:pt x="960949" y="525778"/>
                  </a:lnTo>
                  <a:lnTo>
                    <a:pt x="953005" y="526732"/>
                  </a:lnTo>
                  <a:lnTo>
                    <a:pt x="944426" y="527050"/>
                  </a:lnTo>
                  <a:lnTo>
                    <a:pt x="935847" y="526414"/>
                  </a:lnTo>
                  <a:lnTo>
                    <a:pt x="926314" y="525141"/>
                  </a:lnTo>
                  <a:lnTo>
                    <a:pt x="917099" y="523233"/>
                  </a:lnTo>
                  <a:lnTo>
                    <a:pt x="907884" y="520688"/>
                  </a:lnTo>
                  <a:lnTo>
                    <a:pt x="898669" y="517190"/>
                  </a:lnTo>
                  <a:lnTo>
                    <a:pt x="888819" y="513373"/>
                  </a:lnTo>
                  <a:lnTo>
                    <a:pt x="879286" y="508283"/>
                  </a:lnTo>
                  <a:lnTo>
                    <a:pt x="869118" y="503194"/>
                  </a:lnTo>
                  <a:lnTo>
                    <a:pt x="859585" y="496833"/>
                  </a:lnTo>
                  <a:lnTo>
                    <a:pt x="849735" y="490153"/>
                  </a:lnTo>
                  <a:lnTo>
                    <a:pt x="840202" y="482837"/>
                  </a:lnTo>
                  <a:lnTo>
                    <a:pt x="830987" y="474886"/>
                  </a:lnTo>
                  <a:lnTo>
                    <a:pt x="821454" y="465979"/>
                  </a:lnTo>
                  <a:lnTo>
                    <a:pt x="812239" y="456755"/>
                  </a:lnTo>
                  <a:lnTo>
                    <a:pt x="803342" y="446577"/>
                  </a:lnTo>
                  <a:lnTo>
                    <a:pt x="794445" y="435762"/>
                  </a:lnTo>
                  <a:lnTo>
                    <a:pt x="786183" y="424630"/>
                  </a:lnTo>
                  <a:lnTo>
                    <a:pt x="778240" y="412225"/>
                  </a:lnTo>
                  <a:lnTo>
                    <a:pt x="770296" y="400138"/>
                  </a:lnTo>
                  <a:lnTo>
                    <a:pt x="762987" y="386779"/>
                  </a:lnTo>
                  <a:lnTo>
                    <a:pt x="756314" y="372784"/>
                  </a:lnTo>
                  <a:lnTo>
                    <a:pt x="749324" y="358470"/>
                  </a:lnTo>
                  <a:lnTo>
                    <a:pt x="743604" y="343203"/>
                  </a:lnTo>
                  <a:lnTo>
                    <a:pt x="738202" y="327617"/>
                  </a:lnTo>
                  <a:lnTo>
                    <a:pt x="733436" y="311077"/>
                  </a:lnTo>
                  <a:lnTo>
                    <a:pt x="728987" y="294219"/>
                  </a:lnTo>
                  <a:lnTo>
                    <a:pt x="725810" y="276725"/>
                  </a:lnTo>
                  <a:lnTo>
                    <a:pt x="722632" y="258595"/>
                  </a:lnTo>
                  <a:lnTo>
                    <a:pt x="720408" y="240146"/>
                  </a:lnTo>
                  <a:lnTo>
                    <a:pt x="719137" y="221062"/>
                  </a:lnTo>
                  <a:lnTo>
                    <a:pt x="719772" y="209293"/>
                  </a:lnTo>
                  <a:lnTo>
                    <a:pt x="721361" y="197206"/>
                  </a:lnTo>
                  <a:lnTo>
                    <a:pt x="722632" y="185756"/>
                  </a:lnTo>
                  <a:lnTo>
                    <a:pt x="724856" y="174623"/>
                  </a:lnTo>
                  <a:lnTo>
                    <a:pt x="727399" y="163490"/>
                  </a:lnTo>
                  <a:lnTo>
                    <a:pt x="730576" y="152676"/>
                  </a:lnTo>
                  <a:lnTo>
                    <a:pt x="734389" y="142179"/>
                  </a:lnTo>
                  <a:lnTo>
                    <a:pt x="737884" y="131683"/>
                  </a:lnTo>
                  <a:lnTo>
                    <a:pt x="742333" y="121823"/>
                  </a:lnTo>
                  <a:lnTo>
                    <a:pt x="746782" y="111962"/>
                  </a:lnTo>
                  <a:lnTo>
                    <a:pt x="752184" y="102420"/>
                  </a:lnTo>
                  <a:lnTo>
                    <a:pt x="757268" y="93514"/>
                  </a:lnTo>
                  <a:lnTo>
                    <a:pt x="763305" y="84290"/>
                  </a:lnTo>
                  <a:lnTo>
                    <a:pt x="769660" y="76338"/>
                  </a:lnTo>
                  <a:lnTo>
                    <a:pt x="776015" y="68068"/>
                  </a:lnTo>
                  <a:lnTo>
                    <a:pt x="783006" y="60116"/>
                  </a:lnTo>
                  <a:lnTo>
                    <a:pt x="790314" y="53118"/>
                  </a:lnTo>
                  <a:lnTo>
                    <a:pt x="797940" y="46121"/>
                  </a:lnTo>
                  <a:lnTo>
                    <a:pt x="805567" y="39759"/>
                  </a:lnTo>
                  <a:lnTo>
                    <a:pt x="813828" y="33398"/>
                  </a:lnTo>
                  <a:lnTo>
                    <a:pt x="822725" y="27990"/>
                  </a:lnTo>
                  <a:lnTo>
                    <a:pt x="831305" y="22901"/>
                  </a:lnTo>
                  <a:lnTo>
                    <a:pt x="840520" y="18130"/>
                  </a:lnTo>
                  <a:lnTo>
                    <a:pt x="849735" y="13995"/>
                  </a:lnTo>
                  <a:lnTo>
                    <a:pt x="859903" y="10496"/>
                  </a:lnTo>
                  <a:lnTo>
                    <a:pt x="870071" y="7316"/>
                  </a:lnTo>
                  <a:lnTo>
                    <a:pt x="879922" y="4771"/>
                  </a:lnTo>
                  <a:lnTo>
                    <a:pt x="890725" y="2544"/>
                  </a:lnTo>
                  <a:lnTo>
                    <a:pt x="901529" y="954"/>
                  </a:lnTo>
                  <a:lnTo>
                    <a:pt x="9123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  <p:sp>
          <p:nvSpPr>
            <p:cNvPr id="42" name="圆角矩形 73"/>
            <p:cNvSpPr/>
            <p:nvPr/>
          </p:nvSpPr>
          <p:spPr>
            <a:xfrm rot="18900000">
              <a:off x="5715058" y="4900439"/>
              <a:ext cx="1909664" cy="631413"/>
            </a:xfrm>
            <a:prstGeom prst="roundRect">
              <a:avLst>
                <a:gd name="adj" fmla="val 50000"/>
              </a:avLst>
            </a:prstGeom>
            <a:solidFill>
              <a:srgbClr val="1F497D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E77817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3" name="椭圆 42"/>
            <p:cNvSpPr/>
            <p:nvPr/>
          </p:nvSpPr>
          <p:spPr>
            <a:xfrm flipH="1">
              <a:off x="6851015" y="4505919"/>
              <a:ext cx="528842" cy="529105"/>
            </a:xfrm>
            <a:prstGeom prst="ellipse">
              <a:avLst/>
            </a:prstGeom>
            <a:solidFill>
              <a:srgbClr val="FFFFFF"/>
            </a:solidFill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>
                <a:ln>
                  <a:noFill/>
                </a:ln>
                <a:solidFill>
                  <a:srgbClr val="0073A6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 rot="18900000">
              <a:off x="6957335" y="4575220"/>
              <a:ext cx="316199" cy="390503"/>
            </a:xfrm>
            <a:prstGeom prst="rect">
              <a:avLst/>
            </a:prstGeom>
            <a:noFill/>
            <a:ln w="38100" cap="flat" cmpd="sng" algn="ctr">
              <a:noFill/>
              <a:prstDash val="solid"/>
            </a:ln>
            <a:effectLst/>
          </p:spPr>
          <p:txBody>
            <a:bodyPr lIns="36000" tIns="36000" rIns="36000" bIns="3600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3A6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45" name="KSO_Shape"/>
            <p:cNvSpPr/>
            <p:nvPr/>
          </p:nvSpPr>
          <p:spPr bwMode="auto">
            <a:xfrm>
              <a:off x="6051743" y="5473387"/>
              <a:ext cx="343161" cy="340469"/>
            </a:xfrm>
            <a:custGeom>
              <a:avLst/>
              <a:gdLst>
                <a:gd name="T0" fmla="*/ 435344 w 2268537"/>
                <a:gd name="T1" fmla="*/ 1538932 h 2247901"/>
                <a:gd name="T2" fmla="*/ 495462 w 2268537"/>
                <a:gd name="T3" fmla="*/ 1635063 h 2247901"/>
                <a:gd name="T4" fmla="*/ 599590 w 2268537"/>
                <a:gd name="T5" fmla="*/ 1589945 h 2247901"/>
                <a:gd name="T6" fmla="*/ 569645 w 2268537"/>
                <a:gd name="T7" fmla="*/ 1480210 h 2247901"/>
                <a:gd name="T8" fmla="*/ 1569477 w 2268537"/>
                <a:gd name="T9" fmla="*/ 1473664 h 2247901"/>
                <a:gd name="T10" fmla="*/ 1631626 w 2268537"/>
                <a:gd name="T11" fmla="*/ 1599219 h 2247901"/>
                <a:gd name="T12" fmla="*/ 1169820 w 2268537"/>
                <a:gd name="T13" fmla="*/ 1679820 h 2247901"/>
                <a:gd name="T14" fmla="*/ 2218183 w 2268537"/>
                <a:gd name="T15" fmla="*/ 1620107 h 2247901"/>
                <a:gd name="T16" fmla="*/ 2265361 w 2268537"/>
                <a:gd name="T17" fmla="*/ 1739305 h 2247901"/>
                <a:gd name="T18" fmla="*/ 1398682 w 2268537"/>
                <a:gd name="T19" fmla="*/ 2039003 h 2247901"/>
                <a:gd name="T20" fmla="*/ 0 w 2268537"/>
                <a:gd name="T21" fmla="*/ 1401763 h 2247901"/>
                <a:gd name="T22" fmla="*/ 1802845 w 2268537"/>
                <a:gd name="T23" fmla="*/ 1254543 h 2247901"/>
                <a:gd name="T24" fmla="*/ 1896694 w 2268537"/>
                <a:gd name="T25" fmla="*/ 1346722 h 2247901"/>
                <a:gd name="T26" fmla="*/ 1801262 w 2268537"/>
                <a:gd name="T27" fmla="*/ 1343544 h 2247901"/>
                <a:gd name="T28" fmla="*/ 1952551 w 2268537"/>
                <a:gd name="T29" fmla="*/ 1373286 h 2247901"/>
                <a:gd name="T30" fmla="*/ 1959109 w 2268537"/>
                <a:gd name="T31" fmla="*/ 1284967 h 2247901"/>
                <a:gd name="T32" fmla="*/ 1883577 w 2268537"/>
                <a:gd name="T33" fmla="*/ 1210951 h 2247901"/>
                <a:gd name="T34" fmla="*/ 1924735 w 2268537"/>
                <a:gd name="T35" fmla="*/ 1183705 h 2247901"/>
                <a:gd name="T36" fmla="*/ 2066527 w 2268537"/>
                <a:gd name="T37" fmla="*/ 1199371 h 2247901"/>
                <a:gd name="T38" fmla="*/ 1998232 w 2268537"/>
                <a:gd name="T39" fmla="*/ 1451844 h 2247901"/>
                <a:gd name="T40" fmla="*/ 1739299 w 2268537"/>
                <a:gd name="T41" fmla="*/ 1420285 h 2247901"/>
                <a:gd name="T42" fmla="*/ 1733193 w 2268537"/>
                <a:gd name="T43" fmla="*/ 1158731 h 2247901"/>
                <a:gd name="T44" fmla="*/ 1233862 w 2268537"/>
                <a:gd name="T45" fmla="*/ 780369 h 2247901"/>
                <a:gd name="T46" fmla="*/ 1208472 w 2268537"/>
                <a:gd name="T47" fmla="*/ 887639 h 2247901"/>
                <a:gd name="T48" fmla="*/ 1337010 w 2268537"/>
                <a:gd name="T49" fmla="*/ 1007835 h 2247901"/>
                <a:gd name="T50" fmla="*/ 1297791 w 2268537"/>
                <a:gd name="T51" fmla="*/ 959984 h 2247901"/>
                <a:gd name="T52" fmla="*/ 1297791 w 2268537"/>
                <a:gd name="T53" fmla="*/ 1067934 h 2247901"/>
                <a:gd name="T54" fmla="*/ 1447865 w 2268537"/>
                <a:gd name="T55" fmla="*/ 1005568 h 2247901"/>
                <a:gd name="T56" fmla="*/ 1326808 w 2268537"/>
                <a:gd name="T57" fmla="*/ 866548 h 2247901"/>
                <a:gd name="T58" fmla="*/ 1320234 w 2268537"/>
                <a:gd name="T59" fmla="*/ 810532 h 2247901"/>
                <a:gd name="T60" fmla="*/ 1427235 w 2268537"/>
                <a:gd name="T61" fmla="*/ 798966 h 2247901"/>
                <a:gd name="T62" fmla="*/ 1388017 w 2268537"/>
                <a:gd name="T63" fmla="*/ 636134 h 2247901"/>
                <a:gd name="T64" fmla="*/ 1555092 w 2268537"/>
                <a:gd name="T65" fmla="*/ 745444 h 2247901"/>
                <a:gd name="T66" fmla="*/ 1611993 w 2268537"/>
                <a:gd name="T67" fmla="*/ 941614 h 2247901"/>
                <a:gd name="T68" fmla="*/ 1527662 w 2268537"/>
                <a:gd name="T69" fmla="*/ 1124630 h 2247901"/>
                <a:gd name="T70" fmla="*/ 1344717 w 2268537"/>
                <a:gd name="T71" fmla="*/ 1208994 h 2247901"/>
                <a:gd name="T72" fmla="*/ 1148398 w 2268537"/>
                <a:gd name="T73" fmla="*/ 1151844 h 2247901"/>
                <a:gd name="T74" fmla="*/ 1039356 w 2268537"/>
                <a:gd name="T75" fmla="*/ 984930 h 2247901"/>
                <a:gd name="T76" fmla="*/ 1067013 w 2268537"/>
                <a:gd name="T77" fmla="*/ 780823 h 2247901"/>
                <a:gd name="T78" fmla="*/ 1215727 w 2268537"/>
                <a:gd name="T79" fmla="*/ 648834 h 2247901"/>
                <a:gd name="T80" fmla="*/ 1814840 w 2268537"/>
                <a:gd name="T81" fmla="*/ 491075 h 2247901"/>
                <a:gd name="T82" fmla="*/ 1888564 w 2268537"/>
                <a:gd name="T83" fmla="*/ 577139 h 2247901"/>
                <a:gd name="T84" fmla="*/ 1872408 w 2268537"/>
                <a:gd name="T85" fmla="*/ 577818 h 2247901"/>
                <a:gd name="T86" fmla="*/ 1907905 w 2268537"/>
                <a:gd name="T87" fmla="*/ 640554 h 2247901"/>
                <a:gd name="T88" fmla="*/ 1942719 w 2268537"/>
                <a:gd name="T89" fmla="*/ 548375 h 2247901"/>
                <a:gd name="T90" fmla="*/ 1892432 w 2268537"/>
                <a:gd name="T91" fmla="*/ 493113 h 2247901"/>
                <a:gd name="T92" fmla="*/ 1895390 w 2268537"/>
                <a:gd name="T93" fmla="*/ 384401 h 2247901"/>
                <a:gd name="T94" fmla="*/ 2056717 w 2268537"/>
                <a:gd name="T95" fmla="*/ 536598 h 2247901"/>
                <a:gd name="T96" fmla="*/ 1929294 w 2268537"/>
                <a:gd name="T97" fmla="*/ 718464 h 2247901"/>
                <a:gd name="T98" fmla="*/ 1729512 w 2268537"/>
                <a:gd name="T99" fmla="*/ 619944 h 2247901"/>
                <a:gd name="T100" fmla="*/ 1798230 w 2268537"/>
                <a:gd name="T101" fmla="*/ 408635 h 2247901"/>
                <a:gd name="T102" fmla="*/ 1438439 w 2268537"/>
                <a:gd name="T103" fmla="*/ 111042 h 2247901"/>
                <a:gd name="T104" fmla="*/ 1512769 w 2268537"/>
                <a:gd name="T105" fmla="*/ 199876 h 2247901"/>
                <a:gd name="T106" fmla="*/ 1448183 w 2268537"/>
                <a:gd name="T107" fmla="*/ 210980 h 2247901"/>
                <a:gd name="T108" fmla="*/ 1572596 w 2268537"/>
                <a:gd name="T109" fmla="*/ 192171 h 2247901"/>
                <a:gd name="T110" fmla="*/ 1493506 w 2268537"/>
                <a:gd name="T111" fmla="*/ 107869 h 2247901"/>
                <a:gd name="T112" fmla="*/ 1558092 w 2268537"/>
                <a:gd name="T113" fmla="*/ 86114 h 2247901"/>
                <a:gd name="T114" fmla="*/ 1618146 w 2268537"/>
                <a:gd name="T115" fmla="*/ 49629 h 2247901"/>
                <a:gd name="T116" fmla="*/ 1622905 w 2268537"/>
                <a:gd name="T117" fmla="*/ 248145 h 2247901"/>
                <a:gd name="T118" fmla="*/ 1427334 w 2268537"/>
                <a:gd name="T119" fmla="*/ 281231 h 2247901"/>
                <a:gd name="T120" fmla="*/ 1366148 w 2268537"/>
                <a:gd name="T121" fmla="*/ 92686 h 22479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268537" h="2247901">
                  <a:moveTo>
                    <a:pt x="516787" y="1465473"/>
                  </a:moveTo>
                  <a:lnTo>
                    <a:pt x="512476" y="1465700"/>
                  </a:lnTo>
                  <a:lnTo>
                    <a:pt x="507939" y="1466607"/>
                  </a:lnTo>
                  <a:lnTo>
                    <a:pt x="503629" y="1467060"/>
                  </a:lnTo>
                  <a:lnTo>
                    <a:pt x="499545" y="1468194"/>
                  </a:lnTo>
                  <a:lnTo>
                    <a:pt x="495462" y="1469327"/>
                  </a:lnTo>
                  <a:lnTo>
                    <a:pt x="491151" y="1470688"/>
                  </a:lnTo>
                  <a:lnTo>
                    <a:pt x="487295" y="1472275"/>
                  </a:lnTo>
                  <a:lnTo>
                    <a:pt x="483438" y="1474089"/>
                  </a:lnTo>
                  <a:lnTo>
                    <a:pt x="479582" y="1475902"/>
                  </a:lnTo>
                  <a:lnTo>
                    <a:pt x="475952" y="1477943"/>
                  </a:lnTo>
                  <a:lnTo>
                    <a:pt x="472776" y="1480210"/>
                  </a:lnTo>
                  <a:lnTo>
                    <a:pt x="469146" y="1482704"/>
                  </a:lnTo>
                  <a:lnTo>
                    <a:pt x="465970" y="1485425"/>
                  </a:lnTo>
                  <a:lnTo>
                    <a:pt x="462794" y="1487919"/>
                  </a:lnTo>
                  <a:lnTo>
                    <a:pt x="459845" y="1490866"/>
                  </a:lnTo>
                  <a:lnTo>
                    <a:pt x="456896" y="1493814"/>
                  </a:lnTo>
                  <a:lnTo>
                    <a:pt x="454173" y="1496988"/>
                  </a:lnTo>
                  <a:lnTo>
                    <a:pt x="451451" y="1500389"/>
                  </a:lnTo>
                  <a:lnTo>
                    <a:pt x="449182" y="1503563"/>
                  </a:lnTo>
                  <a:lnTo>
                    <a:pt x="446914" y="1507190"/>
                  </a:lnTo>
                  <a:lnTo>
                    <a:pt x="444872" y="1510818"/>
                  </a:lnTo>
                  <a:lnTo>
                    <a:pt x="442830" y="1514446"/>
                  </a:lnTo>
                  <a:lnTo>
                    <a:pt x="441242" y="1518300"/>
                  </a:lnTo>
                  <a:lnTo>
                    <a:pt x="439654" y="1522381"/>
                  </a:lnTo>
                  <a:lnTo>
                    <a:pt x="438066" y="1526462"/>
                  </a:lnTo>
                  <a:lnTo>
                    <a:pt x="437159" y="1530543"/>
                  </a:lnTo>
                  <a:lnTo>
                    <a:pt x="436025" y="1534851"/>
                  </a:lnTo>
                  <a:lnTo>
                    <a:pt x="435344" y="1538932"/>
                  </a:lnTo>
                  <a:lnTo>
                    <a:pt x="434663" y="1543466"/>
                  </a:lnTo>
                  <a:lnTo>
                    <a:pt x="434437" y="1547774"/>
                  </a:lnTo>
                  <a:lnTo>
                    <a:pt x="434210" y="1552309"/>
                  </a:lnTo>
                  <a:lnTo>
                    <a:pt x="434437" y="1556843"/>
                  </a:lnTo>
                  <a:lnTo>
                    <a:pt x="434663" y="1561151"/>
                  </a:lnTo>
                  <a:lnTo>
                    <a:pt x="435344" y="1565459"/>
                  </a:lnTo>
                  <a:lnTo>
                    <a:pt x="436025" y="1569767"/>
                  </a:lnTo>
                  <a:lnTo>
                    <a:pt x="437159" y="1574074"/>
                  </a:lnTo>
                  <a:lnTo>
                    <a:pt x="438066" y="1578155"/>
                  </a:lnTo>
                  <a:lnTo>
                    <a:pt x="439654" y="1582010"/>
                  </a:lnTo>
                  <a:lnTo>
                    <a:pt x="441242" y="1586091"/>
                  </a:lnTo>
                  <a:lnTo>
                    <a:pt x="442830" y="1589945"/>
                  </a:lnTo>
                  <a:lnTo>
                    <a:pt x="444872" y="1593573"/>
                  </a:lnTo>
                  <a:lnTo>
                    <a:pt x="446914" y="1597200"/>
                  </a:lnTo>
                  <a:lnTo>
                    <a:pt x="449182" y="1600828"/>
                  </a:lnTo>
                  <a:lnTo>
                    <a:pt x="451451" y="1604229"/>
                  </a:lnTo>
                  <a:lnTo>
                    <a:pt x="454173" y="1607630"/>
                  </a:lnTo>
                  <a:lnTo>
                    <a:pt x="456896" y="1610577"/>
                  </a:lnTo>
                  <a:lnTo>
                    <a:pt x="459845" y="1613751"/>
                  </a:lnTo>
                  <a:lnTo>
                    <a:pt x="462794" y="1616472"/>
                  </a:lnTo>
                  <a:lnTo>
                    <a:pt x="465970" y="1619193"/>
                  </a:lnTo>
                  <a:lnTo>
                    <a:pt x="469146" y="1621687"/>
                  </a:lnTo>
                  <a:lnTo>
                    <a:pt x="472776" y="1624407"/>
                  </a:lnTo>
                  <a:lnTo>
                    <a:pt x="475952" y="1626675"/>
                  </a:lnTo>
                  <a:lnTo>
                    <a:pt x="479582" y="1628715"/>
                  </a:lnTo>
                  <a:lnTo>
                    <a:pt x="483438" y="1630529"/>
                  </a:lnTo>
                  <a:lnTo>
                    <a:pt x="487295" y="1632343"/>
                  </a:lnTo>
                  <a:lnTo>
                    <a:pt x="491151" y="1633930"/>
                  </a:lnTo>
                  <a:lnTo>
                    <a:pt x="495462" y="1635063"/>
                  </a:lnTo>
                  <a:lnTo>
                    <a:pt x="499545" y="1636424"/>
                  </a:lnTo>
                  <a:lnTo>
                    <a:pt x="503629" y="1637557"/>
                  </a:lnTo>
                  <a:lnTo>
                    <a:pt x="507939" y="1638011"/>
                  </a:lnTo>
                  <a:lnTo>
                    <a:pt x="512476" y="1638691"/>
                  </a:lnTo>
                  <a:lnTo>
                    <a:pt x="516787" y="1638918"/>
                  </a:lnTo>
                  <a:lnTo>
                    <a:pt x="521097" y="1638918"/>
                  </a:lnTo>
                  <a:lnTo>
                    <a:pt x="525634" y="1638918"/>
                  </a:lnTo>
                  <a:lnTo>
                    <a:pt x="529944" y="1638691"/>
                  </a:lnTo>
                  <a:lnTo>
                    <a:pt x="534255" y="1638011"/>
                  </a:lnTo>
                  <a:lnTo>
                    <a:pt x="538792" y="1637557"/>
                  </a:lnTo>
                  <a:lnTo>
                    <a:pt x="542875" y="1636424"/>
                  </a:lnTo>
                  <a:lnTo>
                    <a:pt x="546959" y="1635063"/>
                  </a:lnTo>
                  <a:lnTo>
                    <a:pt x="551042" y="1633930"/>
                  </a:lnTo>
                  <a:lnTo>
                    <a:pt x="554899" y="1632343"/>
                  </a:lnTo>
                  <a:lnTo>
                    <a:pt x="558756" y="1630529"/>
                  </a:lnTo>
                  <a:lnTo>
                    <a:pt x="562839" y="1628715"/>
                  </a:lnTo>
                  <a:lnTo>
                    <a:pt x="566242" y="1626675"/>
                  </a:lnTo>
                  <a:lnTo>
                    <a:pt x="569645" y="1624407"/>
                  </a:lnTo>
                  <a:lnTo>
                    <a:pt x="573275" y="1621687"/>
                  </a:lnTo>
                  <a:lnTo>
                    <a:pt x="576451" y="1619193"/>
                  </a:lnTo>
                  <a:lnTo>
                    <a:pt x="579854" y="1616472"/>
                  </a:lnTo>
                  <a:lnTo>
                    <a:pt x="582576" y="1613751"/>
                  </a:lnTo>
                  <a:lnTo>
                    <a:pt x="585525" y="1610577"/>
                  </a:lnTo>
                  <a:lnTo>
                    <a:pt x="588247" y="1607630"/>
                  </a:lnTo>
                  <a:lnTo>
                    <a:pt x="590743" y="1604229"/>
                  </a:lnTo>
                  <a:lnTo>
                    <a:pt x="593238" y="1600828"/>
                  </a:lnTo>
                  <a:lnTo>
                    <a:pt x="595507" y="1597200"/>
                  </a:lnTo>
                  <a:lnTo>
                    <a:pt x="597549" y="1593573"/>
                  </a:lnTo>
                  <a:lnTo>
                    <a:pt x="599590" y="1589945"/>
                  </a:lnTo>
                  <a:lnTo>
                    <a:pt x="601178" y="1586091"/>
                  </a:lnTo>
                  <a:lnTo>
                    <a:pt x="602766" y="1582010"/>
                  </a:lnTo>
                  <a:lnTo>
                    <a:pt x="604354" y="1578155"/>
                  </a:lnTo>
                  <a:lnTo>
                    <a:pt x="605262" y="1574074"/>
                  </a:lnTo>
                  <a:lnTo>
                    <a:pt x="606396" y="1569767"/>
                  </a:lnTo>
                  <a:lnTo>
                    <a:pt x="607077" y="1565459"/>
                  </a:lnTo>
                  <a:lnTo>
                    <a:pt x="607531" y="1561151"/>
                  </a:lnTo>
                  <a:lnTo>
                    <a:pt x="607984" y="1556843"/>
                  </a:lnTo>
                  <a:lnTo>
                    <a:pt x="608211" y="1552309"/>
                  </a:lnTo>
                  <a:lnTo>
                    <a:pt x="607984" y="1547774"/>
                  </a:lnTo>
                  <a:lnTo>
                    <a:pt x="607531" y="1543466"/>
                  </a:lnTo>
                  <a:lnTo>
                    <a:pt x="607077" y="1538932"/>
                  </a:lnTo>
                  <a:lnTo>
                    <a:pt x="606396" y="1534851"/>
                  </a:lnTo>
                  <a:lnTo>
                    <a:pt x="605262" y="1530543"/>
                  </a:lnTo>
                  <a:lnTo>
                    <a:pt x="604354" y="1526462"/>
                  </a:lnTo>
                  <a:lnTo>
                    <a:pt x="602766" y="1522381"/>
                  </a:lnTo>
                  <a:lnTo>
                    <a:pt x="601178" y="1518300"/>
                  </a:lnTo>
                  <a:lnTo>
                    <a:pt x="599590" y="1514446"/>
                  </a:lnTo>
                  <a:lnTo>
                    <a:pt x="597549" y="1510818"/>
                  </a:lnTo>
                  <a:lnTo>
                    <a:pt x="595507" y="1507190"/>
                  </a:lnTo>
                  <a:lnTo>
                    <a:pt x="593238" y="1503563"/>
                  </a:lnTo>
                  <a:lnTo>
                    <a:pt x="590743" y="1500389"/>
                  </a:lnTo>
                  <a:lnTo>
                    <a:pt x="588247" y="1496988"/>
                  </a:lnTo>
                  <a:lnTo>
                    <a:pt x="585525" y="1493814"/>
                  </a:lnTo>
                  <a:lnTo>
                    <a:pt x="582576" y="1490866"/>
                  </a:lnTo>
                  <a:lnTo>
                    <a:pt x="579854" y="1487919"/>
                  </a:lnTo>
                  <a:lnTo>
                    <a:pt x="576451" y="1485425"/>
                  </a:lnTo>
                  <a:lnTo>
                    <a:pt x="573275" y="1482704"/>
                  </a:lnTo>
                  <a:lnTo>
                    <a:pt x="569645" y="1480210"/>
                  </a:lnTo>
                  <a:lnTo>
                    <a:pt x="566242" y="1477943"/>
                  </a:lnTo>
                  <a:lnTo>
                    <a:pt x="562839" y="1475902"/>
                  </a:lnTo>
                  <a:lnTo>
                    <a:pt x="558756" y="1474089"/>
                  </a:lnTo>
                  <a:lnTo>
                    <a:pt x="554899" y="1472275"/>
                  </a:lnTo>
                  <a:lnTo>
                    <a:pt x="551042" y="1470688"/>
                  </a:lnTo>
                  <a:lnTo>
                    <a:pt x="546959" y="1469327"/>
                  </a:lnTo>
                  <a:lnTo>
                    <a:pt x="542875" y="1468194"/>
                  </a:lnTo>
                  <a:lnTo>
                    <a:pt x="538792" y="1467060"/>
                  </a:lnTo>
                  <a:lnTo>
                    <a:pt x="534255" y="1466607"/>
                  </a:lnTo>
                  <a:lnTo>
                    <a:pt x="529944" y="1465700"/>
                  </a:lnTo>
                  <a:lnTo>
                    <a:pt x="525634" y="1465473"/>
                  </a:lnTo>
                  <a:lnTo>
                    <a:pt x="521097" y="1465473"/>
                  </a:lnTo>
                  <a:lnTo>
                    <a:pt x="516787" y="1465473"/>
                  </a:lnTo>
                  <a:close/>
                  <a:moveTo>
                    <a:pt x="779462" y="1465263"/>
                  </a:moveTo>
                  <a:lnTo>
                    <a:pt x="795909" y="1465263"/>
                  </a:lnTo>
                  <a:lnTo>
                    <a:pt x="795118" y="1465354"/>
                  </a:lnTo>
                  <a:lnTo>
                    <a:pt x="796247" y="1465263"/>
                  </a:lnTo>
                  <a:lnTo>
                    <a:pt x="802144" y="1465263"/>
                  </a:lnTo>
                  <a:lnTo>
                    <a:pt x="997663" y="1465263"/>
                  </a:lnTo>
                  <a:lnTo>
                    <a:pt x="1331996" y="1465263"/>
                  </a:lnTo>
                  <a:lnTo>
                    <a:pt x="1527515" y="1465263"/>
                  </a:lnTo>
                  <a:lnTo>
                    <a:pt x="1532959" y="1465263"/>
                  </a:lnTo>
                  <a:lnTo>
                    <a:pt x="1538630" y="1465717"/>
                  </a:lnTo>
                  <a:lnTo>
                    <a:pt x="1543846" y="1466398"/>
                  </a:lnTo>
                  <a:lnTo>
                    <a:pt x="1549290" y="1467307"/>
                  </a:lnTo>
                  <a:lnTo>
                    <a:pt x="1554507" y="1468669"/>
                  </a:lnTo>
                  <a:lnTo>
                    <a:pt x="1559497" y="1470031"/>
                  </a:lnTo>
                  <a:lnTo>
                    <a:pt x="1564487" y="1471848"/>
                  </a:lnTo>
                  <a:lnTo>
                    <a:pt x="1569477" y="1473664"/>
                  </a:lnTo>
                  <a:lnTo>
                    <a:pt x="1574014" y="1475934"/>
                  </a:lnTo>
                  <a:lnTo>
                    <a:pt x="1578550" y="1478205"/>
                  </a:lnTo>
                  <a:lnTo>
                    <a:pt x="1583313" y="1480702"/>
                  </a:lnTo>
                  <a:lnTo>
                    <a:pt x="1587396" y="1483654"/>
                  </a:lnTo>
                  <a:lnTo>
                    <a:pt x="1591706" y="1486378"/>
                  </a:lnTo>
                  <a:lnTo>
                    <a:pt x="1595788" y="1489784"/>
                  </a:lnTo>
                  <a:lnTo>
                    <a:pt x="1599644" y="1493190"/>
                  </a:lnTo>
                  <a:lnTo>
                    <a:pt x="1603500" y="1496595"/>
                  </a:lnTo>
                  <a:lnTo>
                    <a:pt x="1607129" y="1500455"/>
                  </a:lnTo>
                  <a:lnTo>
                    <a:pt x="1610305" y="1504315"/>
                  </a:lnTo>
                  <a:lnTo>
                    <a:pt x="1613480" y="1508402"/>
                  </a:lnTo>
                  <a:lnTo>
                    <a:pt x="1616656" y="1512488"/>
                  </a:lnTo>
                  <a:lnTo>
                    <a:pt x="1619151" y="1517029"/>
                  </a:lnTo>
                  <a:lnTo>
                    <a:pt x="1621646" y="1521343"/>
                  </a:lnTo>
                  <a:lnTo>
                    <a:pt x="1624368" y="1525884"/>
                  </a:lnTo>
                  <a:lnTo>
                    <a:pt x="1626409" y="1530652"/>
                  </a:lnTo>
                  <a:lnTo>
                    <a:pt x="1628224" y="1535420"/>
                  </a:lnTo>
                  <a:lnTo>
                    <a:pt x="1630038" y="1540642"/>
                  </a:lnTo>
                  <a:lnTo>
                    <a:pt x="1631626" y="1545637"/>
                  </a:lnTo>
                  <a:lnTo>
                    <a:pt x="1632533" y="1550859"/>
                  </a:lnTo>
                  <a:lnTo>
                    <a:pt x="1633667" y="1556081"/>
                  </a:lnTo>
                  <a:lnTo>
                    <a:pt x="1634121" y="1561530"/>
                  </a:lnTo>
                  <a:lnTo>
                    <a:pt x="1634575" y="1566979"/>
                  </a:lnTo>
                  <a:lnTo>
                    <a:pt x="1634801" y="1572428"/>
                  </a:lnTo>
                  <a:lnTo>
                    <a:pt x="1634575" y="1578104"/>
                  </a:lnTo>
                  <a:lnTo>
                    <a:pt x="1634121" y="1583553"/>
                  </a:lnTo>
                  <a:lnTo>
                    <a:pt x="1633667" y="1588775"/>
                  </a:lnTo>
                  <a:lnTo>
                    <a:pt x="1632533" y="1594224"/>
                  </a:lnTo>
                  <a:lnTo>
                    <a:pt x="1631626" y="1599219"/>
                  </a:lnTo>
                  <a:lnTo>
                    <a:pt x="1630038" y="1604441"/>
                  </a:lnTo>
                  <a:lnTo>
                    <a:pt x="1628224" y="1609436"/>
                  </a:lnTo>
                  <a:lnTo>
                    <a:pt x="1626409" y="1614204"/>
                  </a:lnTo>
                  <a:lnTo>
                    <a:pt x="1624368" y="1618972"/>
                  </a:lnTo>
                  <a:lnTo>
                    <a:pt x="1621646" y="1623513"/>
                  </a:lnTo>
                  <a:lnTo>
                    <a:pt x="1619151" y="1628054"/>
                  </a:lnTo>
                  <a:lnTo>
                    <a:pt x="1616656" y="1632368"/>
                  </a:lnTo>
                  <a:lnTo>
                    <a:pt x="1613480" y="1636681"/>
                  </a:lnTo>
                  <a:lnTo>
                    <a:pt x="1610305" y="1640541"/>
                  </a:lnTo>
                  <a:lnTo>
                    <a:pt x="1607129" y="1644401"/>
                  </a:lnTo>
                  <a:lnTo>
                    <a:pt x="1603500" y="1648261"/>
                  </a:lnTo>
                  <a:lnTo>
                    <a:pt x="1599644" y="1651893"/>
                  </a:lnTo>
                  <a:lnTo>
                    <a:pt x="1595788" y="1655299"/>
                  </a:lnTo>
                  <a:lnTo>
                    <a:pt x="1591706" y="1658478"/>
                  </a:lnTo>
                  <a:lnTo>
                    <a:pt x="1587396" y="1661429"/>
                  </a:lnTo>
                  <a:lnTo>
                    <a:pt x="1583313" y="1664154"/>
                  </a:lnTo>
                  <a:lnTo>
                    <a:pt x="1578550" y="1666651"/>
                  </a:lnTo>
                  <a:lnTo>
                    <a:pt x="1574014" y="1669149"/>
                  </a:lnTo>
                  <a:lnTo>
                    <a:pt x="1569477" y="1671419"/>
                  </a:lnTo>
                  <a:lnTo>
                    <a:pt x="1564487" y="1673236"/>
                  </a:lnTo>
                  <a:lnTo>
                    <a:pt x="1559497" y="1674825"/>
                  </a:lnTo>
                  <a:lnTo>
                    <a:pt x="1554507" y="1676187"/>
                  </a:lnTo>
                  <a:lnTo>
                    <a:pt x="1549290" y="1677549"/>
                  </a:lnTo>
                  <a:lnTo>
                    <a:pt x="1543846" y="1678458"/>
                  </a:lnTo>
                  <a:lnTo>
                    <a:pt x="1538630" y="1679139"/>
                  </a:lnTo>
                  <a:lnTo>
                    <a:pt x="1532959" y="1679593"/>
                  </a:lnTo>
                  <a:lnTo>
                    <a:pt x="1527515" y="1679820"/>
                  </a:lnTo>
                  <a:lnTo>
                    <a:pt x="1331996" y="1679820"/>
                  </a:lnTo>
                  <a:lnTo>
                    <a:pt x="1169820" y="1679820"/>
                  </a:lnTo>
                  <a:lnTo>
                    <a:pt x="1169820" y="1730451"/>
                  </a:lnTo>
                  <a:lnTo>
                    <a:pt x="1527515" y="1730451"/>
                  </a:lnTo>
                  <a:lnTo>
                    <a:pt x="1537496" y="1730224"/>
                  </a:lnTo>
                  <a:lnTo>
                    <a:pt x="1547022" y="1729088"/>
                  </a:lnTo>
                  <a:lnTo>
                    <a:pt x="1556322" y="1727953"/>
                  </a:lnTo>
                  <a:lnTo>
                    <a:pt x="1565394" y="1725683"/>
                  </a:lnTo>
                  <a:lnTo>
                    <a:pt x="1574467" y="1723185"/>
                  </a:lnTo>
                  <a:lnTo>
                    <a:pt x="1583313" y="1720461"/>
                  </a:lnTo>
                  <a:lnTo>
                    <a:pt x="1591706" y="1716828"/>
                  </a:lnTo>
                  <a:lnTo>
                    <a:pt x="1600098" y="1712514"/>
                  </a:lnTo>
                  <a:lnTo>
                    <a:pt x="1608037" y="1708200"/>
                  </a:lnTo>
                  <a:lnTo>
                    <a:pt x="1615749" y="1703432"/>
                  </a:lnTo>
                  <a:lnTo>
                    <a:pt x="1623007" y="1697983"/>
                  </a:lnTo>
                  <a:lnTo>
                    <a:pt x="1630265" y="1692307"/>
                  </a:lnTo>
                  <a:lnTo>
                    <a:pt x="1637070" y="1685950"/>
                  </a:lnTo>
                  <a:lnTo>
                    <a:pt x="1643194" y="1679593"/>
                  </a:lnTo>
                  <a:lnTo>
                    <a:pt x="1649318" y="1672781"/>
                  </a:lnTo>
                  <a:lnTo>
                    <a:pt x="1654762" y="1665743"/>
                  </a:lnTo>
                  <a:lnTo>
                    <a:pt x="2174633" y="1612615"/>
                  </a:lnTo>
                  <a:lnTo>
                    <a:pt x="2179170" y="1612388"/>
                  </a:lnTo>
                  <a:lnTo>
                    <a:pt x="2183479" y="1612388"/>
                  </a:lnTo>
                  <a:lnTo>
                    <a:pt x="2188243" y="1612388"/>
                  </a:lnTo>
                  <a:lnTo>
                    <a:pt x="2192552" y="1613069"/>
                  </a:lnTo>
                  <a:lnTo>
                    <a:pt x="2197089" y="1613523"/>
                  </a:lnTo>
                  <a:lnTo>
                    <a:pt x="2201398" y="1614431"/>
                  </a:lnTo>
                  <a:lnTo>
                    <a:pt x="2205481" y="1615566"/>
                  </a:lnTo>
                  <a:lnTo>
                    <a:pt x="2209791" y="1616929"/>
                  </a:lnTo>
                  <a:lnTo>
                    <a:pt x="2214100" y="1618291"/>
                  </a:lnTo>
                  <a:lnTo>
                    <a:pt x="2218183" y="1620107"/>
                  </a:lnTo>
                  <a:lnTo>
                    <a:pt x="2222039" y="1622378"/>
                  </a:lnTo>
                  <a:lnTo>
                    <a:pt x="2225895" y="1624648"/>
                  </a:lnTo>
                  <a:lnTo>
                    <a:pt x="2229751" y="1626919"/>
                  </a:lnTo>
                  <a:lnTo>
                    <a:pt x="2233380" y="1629643"/>
                  </a:lnTo>
                  <a:lnTo>
                    <a:pt x="2237009" y="1632595"/>
                  </a:lnTo>
                  <a:lnTo>
                    <a:pt x="2240411" y="1635773"/>
                  </a:lnTo>
                  <a:lnTo>
                    <a:pt x="2243587" y="1638725"/>
                  </a:lnTo>
                  <a:lnTo>
                    <a:pt x="2246762" y="1642358"/>
                  </a:lnTo>
                  <a:lnTo>
                    <a:pt x="2249711" y="1645990"/>
                  </a:lnTo>
                  <a:lnTo>
                    <a:pt x="2252206" y="1649623"/>
                  </a:lnTo>
                  <a:lnTo>
                    <a:pt x="2254701" y="1653483"/>
                  </a:lnTo>
                  <a:lnTo>
                    <a:pt x="2257196" y="1657342"/>
                  </a:lnTo>
                  <a:lnTo>
                    <a:pt x="2259237" y="1661429"/>
                  </a:lnTo>
                  <a:lnTo>
                    <a:pt x="2261052" y="1665970"/>
                  </a:lnTo>
                  <a:lnTo>
                    <a:pt x="2262867" y="1670057"/>
                  </a:lnTo>
                  <a:lnTo>
                    <a:pt x="2264227" y="1674371"/>
                  </a:lnTo>
                  <a:lnTo>
                    <a:pt x="2265588" y="1679139"/>
                  </a:lnTo>
                  <a:lnTo>
                    <a:pt x="2266723" y="1683453"/>
                  </a:lnTo>
                  <a:lnTo>
                    <a:pt x="2267403" y="1687993"/>
                  </a:lnTo>
                  <a:lnTo>
                    <a:pt x="2267857" y="1692761"/>
                  </a:lnTo>
                  <a:lnTo>
                    <a:pt x="2268083" y="1697302"/>
                  </a:lnTo>
                  <a:lnTo>
                    <a:pt x="2268537" y="1702297"/>
                  </a:lnTo>
                  <a:lnTo>
                    <a:pt x="2268537" y="1712287"/>
                  </a:lnTo>
                  <a:lnTo>
                    <a:pt x="2268083" y="1717055"/>
                  </a:lnTo>
                  <a:lnTo>
                    <a:pt x="2267857" y="1721369"/>
                  </a:lnTo>
                  <a:lnTo>
                    <a:pt x="2267630" y="1726137"/>
                  </a:lnTo>
                  <a:lnTo>
                    <a:pt x="2266949" y="1730451"/>
                  </a:lnTo>
                  <a:lnTo>
                    <a:pt x="2266042" y="1734764"/>
                  </a:lnTo>
                  <a:lnTo>
                    <a:pt x="2265361" y="1739305"/>
                  </a:lnTo>
                  <a:lnTo>
                    <a:pt x="2264001" y="1743392"/>
                  </a:lnTo>
                  <a:lnTo>
                    <a:pt x="2262867" y="1747479"/>
                  </a:lnTo>
                  <a:lnTo>
                    <a:pt x="2261506" y="1751566"/>
                  </a:lnTo>
                  <a:lnTo>
                    <a:pt x="2259918" y="1755653"/>
                  </a:lnTo>
                  <a:lnTo>
                    <a:pt x="2258103" y="1759512"/>
                  </a:lnTo>
                  <a:lnTo>
                    <a:pt x="2256062" y="1763599"/>
                  </a:lnTo>
                  <a:lnTo>
                    <a:pt x="2254247" y="1767459"/>
                  </a:lnTo>
                  <a:lnTo>
                    <a:pt x="2251979" y="1770864"/>
                  </a:lnTo>
                  <a:lnTo>
                    <a:pt x="2249711" y="1774497"/>
                  </a:lnTo>
                  <a:lnTo>
                    <a:pt x="2247216" y="1778130"/>
                  </a:lnTo>
                  <a:lnTo>
                    <a:pt x="2244721" y="1781536"/>
                  </a:lnTo>
                  <a:lnTo>
                    <a:pt x="2241772" y="1784714"/>
                  </a:lnTo>
                  <a:lnTo>
                    <a:pt x="2239050" y="1788120"/>
                  </a:lnTo>
                  <a:lnTo>
                    <a:pt x="2236102" y="1791071"/>
                  </a:lnTo>
                  <a:lnTo>
                    <a:pt x="2233153" y="1794023"/>
                  </a:lnTo>
                  <a:lnTo>
                    <a:pt x="2229977" y="1796747"/>
                  </a:lnTo>
                  <a:lnTo>
                    <a:pt x="2226575" y="1799472"/>
                  </a:lnTo>
                  <a:lnTo>
                    <a:pt x="2223400" y="1801969"/>
                  </a:lnTo>
                  <a:lnTo>
                    <a:pt x="2219771" y="1804240"/>
                  </a:lnTo>
                  <a:lnTo>
                    <a:pt x="2216141" y="1806510"/>
                  </a:lnTo>
                  <a:lnTo>
                    <a:pt x="2212512" y="1808554"/>
                  </a:lnTo>
                  <a:lnTo>
                    <a:pt x="2208657" y="1810370"/>
                  </a:lnTo>
                  <a:lnTo>
                    <a:pt x="2204801" y="1812186"/>
                  </a:lnTo>
                  <a:lnTo>
                    <a:pt x="2200718" y="1813776"/>
                  </a:lnTo>
                  <a:lnTo>
                    <a:pt x="2196635" y="1815365"/>
                  </a:lnTo>
                  <a:lnTo>
                    <a:pt x="2192325" y="1816727"/>
                  </a:lnTo>
                  <a:lnTo>
                    <a:pt x="1439282" y="2028332"/>
                  </a:lnTo>
                  <a:lnTo>
                    <a:pt x="1418869" y="2033781"/>
                  </a:lnTo>
                  <a:lnTo>
                    <a:pt x="1398682" y="2039003"/>
                  </a:lnTo>
                  <a:lnTo>
                    <a:pt x="1378268" y="2043317"/>
                  </a:lnTo>
                  <a:lnTo>
                    <a:pt x="1357854" y="2047404"/>
                  </a:lnTo>
                  <a:lnTo>
                    <a:pt x="1337213" y="2051037"/>
                  </a:lnTo>
                  <a:lnTo>
                    <a:pt x="1316573" y="2054442"/>
                  </a:lnTo>
                  <a:lnTo>
                    <a:pt x="1295932" y="2056940"/>
                  </a:lnTo>
                  <a:lnTo>
                    <a:pt x="1275291" y="2059437"/>
                  </a:lnTo>
                  <a:lnTo>
                    <a:pt x="1254424" y="2061254"/>
                  </a:lnTo>
                  <a:lnTo>
                    <a:pt x="1233556" y="2062389"/>
                  </a:lnTo>
                  <a:lnTo>
                    <a:pt x="1212916" y="2063297"/>
                  </a:lnTo>
                  <a:lnTo>
                    <a:pt x="1192048" y="2063751"/>
                  </a:lnTo>
                  <a:lnTo>
                    <a:pt x="1171181" y="2063751"/>
                  </a:lnTo>
                  <a:lnTo>
                    <a:pt x="1150087" y="2063297"/>
                  </a:lnTo>
                  <a:lnTo>
                    <a:pt x="1129219" y="2062162"/>
                  </a:lnTo>
                  <a:lnTo>
                    <a:pt x="1108352" y="2060573"/>
                  </a:lnTo>
                  <a:lnTo>
                    <a:pt x="796701" y="2035598"/>
                  </a:lnTo>
                  <a:lnTo>
                    <a:pt x="792391" y="2035144"/>
                  </a:lnTo>
                  <a:lnTo>
                    <a:pt x="788081" y="2034463"/>
                  </a:lnTo>
                  <a:lnTo>
                    <a:pt x="783545" y="2033554"/>
                  </a:lnTo>
                  <a:lnTo>
                    <a:pt x="779462" y="2032419"/>
                  </a:lnTo>
                  <a:lnTo>
                    <a:pt x="779462" y="1468438"/>
                  </a:lnTo>
                  <a:lnTo>
                    <a:pt x="779462" y="1467534"/>
                  </a:lnTo>
                  <a:lnTo>
                    <a:pt x="779462" y="1465263"/>
                  </a:lnTo>
                  <a:close/>
                  <a:moveTo>
                    <a:pt x="0" y="1401763"/>
                  </a:moveTo>
                  <a:lnTo>
                    <a:pt x="695325" y="1401763"/>
                  </a:lnTo>
                  <a:lnTo>
                    <a:pt x="695325" y="1572487"/>
                  </a:lnTo>
                  <a:lnTo>
                    <a:pt x="695325" y="1927085"/>
                  </a:lnTo>
                  <a:lnTo>
                    <a:pt x="695325" y="2247901"/>
                  </a:lnTo>
                  <a:lnTo>
                    <a:pt x="0" y="2247901"/>
                  </a:lnTo>
                  <a:lnTo>
                    <a:pt x="0" y="1401763"/>
                  </a:lnTo>
                  <a:close/>
                  <a:moveTo>
                    <a:pt x="1870009" y="1163726"/>
                  </a:moveTo>
                  <a:lnTo>
                    <a:pt x="1870009" y="1180300"/>
                  </a:lnTo>
                  <a:lnTo>
                    <a:pt x="1861189" y="1180981"/>
                  </a:lnTo>
                  <a:lnTo>
                    <a:pt x="1853274" y="1182343"/>
                  </a:lnTo>
                  <a:lnTo>
                    <a:pt x="1845586" y="1183705"/>
                  </a:lnTo>
                  <a:lnTo>
                    <a:pt x="1838575" y="1185522"/>
                  </a:lnTo>
                  <a:lnTo>
                    <a:pt x="1832243" y="1188019"/>
                  </a:lnTo>
                  <a:lnTo>
                    <a:pt x="1826138" y="1190290"/>
                  </a:lnTo>
                  <a:lnTo>
                    <a:pt x="1820936" y="1193014"/>
                  </a:lnTo>
                  <a:lnTo>
                    <a:pt x="1816187" y="1196193"/>
                  </a:lnTo>
                  <a:lnTo>
                    <a:pt x="1811891" y="1199825"/>
                  </a:lnTo>
                  <a:lnTo>
                    <a:pt x="1810081" y="1201642"/>
                  </a:lnTo>
                  <a:lnTo>
                    <a:pt x="1808272" y="1203458"/>
                  </a:lnTo>
                  <a:lnTo>
                    <a:pt x="1806689" y="1205501"/>
                  </a:lnTo>
                  <a:lnTo>
                    <a:pt x="1805106" y="1207545"/>
                  </a:lnTo>
                  <a:lnTo>
                    <a:pt x="1803749" y="1209588"/>
                  </a:lnTo>
                  <a:lnTo>
                    <a:pt x="1802619" y="1211859"/>
                  </a:lnTo>
                  <a:lnTo>
                    <a:pt x="1801488" y="1214356"/>
                  </a:lnTo>
                  <a:lnTo>
                    <a:pt x="1800583" y="1216627"/>
                  </a:lnTo>
                  <a:lnTo>
                    <a:pt x="1799679" y="1219124"/>
                  </a:lnTo>
                  <a:lnTo>
                    <a:pt x="1799227" y="1221395"/>
                  </a:lnTo>
                  <a:lnTo>
                    <a:pt x="1798548" y="1226844"/>
                  </a:lnTo>
                  <a:lnTo>
                    <a:pt x="1798096" y="1232520"/>
                  </a:lnTo>
                  <a:lnTo>
                    <a:pt x="1798096" y="1236379"/>
                  </a:lnTo>
                  <a:lnTo>
                    <a:pt x="1798774" y="1240239"/>
                  </a:lnTo>
                  <a:lnTo>
                    <a:pt x="1799227" y="1243872"/>
                  </a:lnTo>
                  <a:lnTo>
                    <a:pt x="1800357" y="1247504"/>
                  </a:lnTo>
                  <a:lnTo>
                    <a:pt x="1801488" y="1251137"/>
                  </a:lnTo>
                  <a:lnTo>
                    <a:pt x="1802845" y="1254543"/>
                  </a:lnTo>
                  <a:lnTo>
                    <a:pt x="1804654" y="1257948"/>
                  </a:lnTo>
                  <a:lnTo>
                    <a:pt x="1806689" y="1261354"/>
                  </a:lnTo>
                  <a:lnTo>
                    <a:pt x="1808725" y="1264079"/>
                  </a:lnTo>
                  <a:lnTo>
                    <a:pt x="1810986" y="1267257"/>
                  </a:lnTo>
                  <a:lnTo>
                    <a:pt x="1813474" y="1269755"/>
                  </a:lnTo>
                  <a:lnTo>
                    <a:pt x="1815961" y="1272252"/>
                  </a:lnTo>
                  <a:lnTo>
                    <a:pt x="1818449" y="1274750"/>
                  </a:lnTo>
                  <a:lnTo>
                    <a:pt x="1821162" y="1277020"/>
                  </a:lnTo>
                  <a:lnTo>
                    <a:pt x="1823876" y="1278836"/>
                  </a:lnTo>
                  <a:lnTo>
                    <a:pt x="1826816" y="1280653"/>
                  </a:lnTo>
                  <a:lnTo>
                    <a:pt x="1834053" y="1284740"/>
                  </a:lnTo>
                  <a:lnTo>
                    <a:pt x="1843777" y="1289734"/>
                  </a:lnTo>
                  <a:lnTo>
                    <a:pt x="1855988" y="1295638"/>
                  </a:lnTo>
                  <a:lnTo>
                    <a:pt x="1870914" y="1302676"/>
                  </a:lnTo>
                  <a:lnTo>
                    <a:pt x="1875436" y="1304719"/>
                  </a:lnTo>
                  <a:lnTo>
                    <a:pt x="1879507" y="1306763"/>
                  </a:lnTo>
                  <a:lnTo>
                    <a:pt x="1883125" y="1309033"/>
                  </a:lnTo>
                  <a:lnTo>
                    <a:pt x="1886065" y="1311077"/>
                  </a:lnTo>
                  <a:lnTo>
                    <a:pt x="1889005" y="1312893"/>
                  </a:lnTo>
                  <a:lnTo>
                    <a:pt x="1891040" y="1314936"/>
                  </a:lnTo>
                  <a:lnTo>
                    <a:pt x="1892623" y="1316980"/>
                  </a:lnTo>
                  <a:lnTo>
                    <a:pt x="1893528" y="1318796"/>
                  </a:lnTo>
                  <a:lnTo>
                    <a:pt x="1894432" y="1320839"/>
                  </a:lnTo>
                  <a:lnTo>
                    <a:pt x="1895111" y="1323110"/>
                  </a:lnTo>
                  <a:lnTo>
                    <a:pt x="1895563" y="1325834"/>
                  </a:lnTo>
                  <a:lnTo>
                    <a:pt x="1896241" y="1328559"/>
                  </a:lnTo>
                  <a:lnTo>
                    <a:pt x="1896694" y="1335597"/>
                  </a:lnTo>
                  <a:lnTo>
                    <a:pt x="1896920" y="1343544"/>
                  </a:lnTo>
                  <a:lnTo>
                    <a:pt x="1896694" y="1346722"/>
                  </a:lnTo>
                  <a:lnTo>
                    <a:pt x="1896241" y="1349447"/>
                  </a:lnTo>
                  <a:lnTo>
                    <a:pt x="1894885" y="1352171"/>
                  </a:lnTo>
                  <a:lnTo>
                    <a:pt x="1893302" y="1353988"/>
                  </a:lnTo>
                  <a:lnTo>
                    <a:pt x="1892623" y="1354669"/>
                  </a:lnTo>
                  <a:lnTo>
                    <a:pt x="1891492" y="1355577"/>
                  </a:lnTo>
                  <a:lnTo>
                    <a:pt x="1889005" y="1356485"/>
                  </a:lnTo>
                  <a:lnTo>
                    <a:pt x="1886065" y="1357393"/>
                  </a:lnTo>
                  <a:lnTo>
                    <a:pt x="1882899" y="1357620"/>
                  </a:lnTo>
                  <a:lnTo>
                    <a:pt x="1880864" y="1357620"/>
                  </a:lnTo>
                  <a:lnTo>
                    <a:pt x="1879055" y="1357393"/>
                  </a:lnTo>
                  <a:lnTo>
                    <a:pt x="1877472" y="1356712"/>
                  </a:lnTo>
                  <a:lnTo>
                    <a:pt x="1875889" y="1356258"/>
                  </a:lnTo>
                  <a:lnTo>
                    <a:pt x="1874532" y="1355577"/>
                  </a:lnTo>
                  <a:lnTo>
                    <a:pt x="1873627" y="1354669"/>
                  </a:lnTo>
                  <a:lnTo>
                    <a:pt x="1872723" y="1353761"/>
                  </a:lnTo>
                  <a:lnTo>
                    <a:pt x="1872270" y="1352398"/>
                  </a:lnTo>
                  <a:lnTo>
                    <a:pt x="1871818" y="1350809"/>
                  </a:lnTo>
                  <a:lnTo>
                    <a:pt x="1871140" y="1348993"/>
                  </a:lnTo>
                  <a:lnTo>
                    <a:pt x="1870461" y="1343544"/>
                  </a:lnTo>
                  <a:lnTo>
                    <a:pt x="1870235" y="1336051"/>
                  </a:lnTo>
                  <a:lnTo>
                    <a:pt x="1870009" y="1326515"/>
                  </a:lnTo>
                  <a:lnTo>
                    <a:pt x="1870009" y="1314028"/>
                  </a:lnTo>
                  <a:lnTo>
                    <a:pt x="1799227" y="1314028"/>
                  </a:lnTo>
                  <a:lnTo>
                    <a:pt x="1799227" y="1324018"/>
                  </a:lnTo>
                  <a:lnTo>
                    <a:pt x="1799227" y="1328332"/>
                  </a:lnTo>
                  <a:lnTo>
                    <a:pt x="1799453" y="1332192"/>
                  </a:lnTo>
                  <a:lnTo>
                    <a:pt x="1799905" y="1336278"/>
                  </a:lnTo>
                  <a:lnTo>
                    <a:pt x="1800583" y="1339911"/>
                  </a:lnTo>
                  <a:lnTo>
                    <a:pt x="1801262" y="1343544"/>
                  </a:lnTo>
                  <a:lnTo>
                    <a:pt x="1802166" y="1346949"/>
                  </a:lnTo>
                  <a:lnTo>
                    <a:pt x="1803071" y="1350355"/>
                  </a:lnTo>
                  <a:lnTo>
                    <a:pt x="1804428" y="1353534"/>
                  </a:lnTo>
                  <a:lnTo>
                    <a:pt x="1806011" y="1356258"/>
                  </a:lnTo>
                  <a:lnTo>
                    <a:pt x="1807368" y="1359210"/>
                  </a:lnTo>
                  <a:lnTo>
                    <a:pt x="1809177" y="1361707"/>
                  </a:lnTo>
                  <a:lnTo>
                    <a:pt x="1810986" y="1364205"/>
                  </a:lnTo>
                  <a:lnTo>
                    <a:pt x="1813021" y="1366702"/>
                  </a:lnTo>
                  <a:lnTo>
                    <a:pt x="1815509" y="1368746"/>
                  </a:lnTo>
                  <a:lnTo>
                    <a:pt x="1817770" y="1370562"/>
                  </a:lnTo>
                  <a:lnTo>
                    <a:pt x="1820258" y="1372378"/>
                  </a:lnTo>
                  <a:lnTo>
                    <a:pt x="1825685" y="1375557"/>
                  </a:lnTo>
                  <a:lnTo>
                    <a:pt x="1831339" y="1378508"/>
                  </a:lnTo>
                  <a:lnTo>
                    <a:pt x="1837219" y="1381006"/>
                  </a:lnTo>
                  <a:lnTo>
                    <a:pt x="1843551" y="1383276"/>
                  </a:lnTo>
                  <a:lnTo>
                    <a:pt x="1849656" y="1385093"/>
                  </a:lnTo>
                  <a:lnTo>
                    <a:pt x="1856214" y="1386455"/>
                  </a:lnTo>
                  <a:lnTo>
                    <a:pt x="1862999" y="1387590"/>
                  </a:lnTo>
                  <a:lnTo>
                    <a:pt x="1870009" y="1388271"/>
                  </a:lnTo>
                  <a:lnTo>
                    <a:pt x="1870009" y="1408479"/>
                  </a:lnTo>
                  <a:lnTo>
                    <a:pt x="1902573" y="1408479"/>
                  </a:lnTo>
                  <a:lnTo>
                    <a:pt x="1902573" y="1388725"/>
                  </a:lnTo>
                  <a:lnTo>
                    <a:pt x="1911393" y="1387817"/>
                  </a:lnTo>
                  <a:lnTo>
                    <a:pt x="1919534" y="1386228"/>
                  </a:lnTo>
                  <a:lnTo>
                    <a:pt x="1927223" y="1384411"/>
                  </a:lnTo>
                  <a:lnTo>
                    <a:pt x="1934460" y="1382141"/>
                  </a:lnTo>
                  <a:lnTo>
                    <a:pt x="1941018" y="1379417"/>
                  </a:lnTo>
                  <a:lnTo>
                    <a:pt x="1947124" y="1376692"/>
                  </a:lnTo>
                  <a:lnTo>
                    <a:pt x="1952551" y="1373286"/>
                  </a:lnTo>
                  <a:lnTo>
                    <a:pt x="1954812" y="1371470"/>
                  </a:lnTo>
                  <a:lnTo>
                    <a:pt x="1957300" y="1369427"/>
                  </a:lnTo>
                  <a:lnTo>
                    <a:pt x="1959561" y="1367610"/>
                  </a:lnTo>
                  <a:lnTo>
                    <a:pt x="1961597" y="1365567"/>
                  </a:lnTo>
                  <a:lnTo>
                    <a:pt x="1963632" y="1363296"/>
                  </a:lnTo>
                  <a:lnTo>
                    <a:pt x="1965441" y="1360799"/>
                  </a:lnTo>
                  <a:lnTo>
                    <a:pt x="1967024" y="1358529"/>
                  </a:lnTo>
                  <a:lnTo>
                    <a:pt x="1968381" y="1356031"/>
                  </a:lnTo>
                  <a:lnTo>
                    <a:pt x="1969738" y="1353534"/>
                  </a:lnTo>
                  <a:lnTo>
                    <a:pt x="1971095" y="1350809"/>
                  </a:lnTo>
                  <a:lnTo>
                    <a:pt x="1971999" y="1348085"/>
                  </a:lnTo>
                  <a:lnTo>
                    <a:pt x="1972904" y="1345133"/>
                  </a:lnTo>
                  <a:lnTo>
                    <a:pt x="1973808" y="1342408"/>
                  </a:lnTo>
                  <a:lnTo>
                    <a:pt x="1974487" y="1339230"/>
                  </a:lnTo>
                  <a:lnTo>
                    <a:pt x="1975165" y="1333100"/>
                  </a:lnTo>
                  <a:lnTo>
                    <a:pt x="1975391" y="1326288"/>
                  </a:lnTo>
                  <a:lnTo>
                    <a:pt x="1975391" y="1321975"/>
                  </a:lnTo>
                  <a:lnTo>
                    <a:pt x="1975165" y="1318115"/>
                  </a:lnTo>
                  <a:lnTo>
                    <a:pt x="1974713" y="1314255"/>
                  </a:lnTo>
                  <a:lnTo>
                    <a:pt x="1973808" y="1310395"/>
                  </a:lnTo>
                  <a:lnTo>
                    <a:pt x="1972904" y="1306990"/>
                  </a:lnTo>
                  <a:lnTo>
                    <a:pt x="1971773" y="1303584"/>
                  </a:lnTo>
                  <a:lnTo>
                    <a:pt x="1970190" y="1300406"/>
                  </a:lnTo>
                  <a:lnTo>
                    <a:pt x="1968607" y="1297454"/>
                  </a:lnTo>
                  <a:lnTo>
                    <a:pt x="1967024" y="1294502"/>
                  </a:lnTo>
                  <a:lnTo>
                    <a:pt x="1965215" y="1292005"/>
                  </a:lnTo>
                  <a:lnTo>
                    <a:pt x="1963406" y="1289507"/>
                  </a:lnTo>
                  <a:lnTo>
                    <a:pt x="1961371" y="1287237"/>
                  </a:lnTo>
                  <a:lnTo>
                    <a:pt x="1959109" y="1284967"/>
                  </a:lnTo>
                  <a:lnTo>
                    <a:pt x="1956848" y="1282923"/>
                  </a:lnTo>
                  <a:lnTo>
                    <a:pt x="1954586" y="1281107"/>
                  </a:lnTo>
                  <a:lnTo>
                    <a:pt x="1952325" y="1279518"/>
                  </a:lnTo>
                  <a:lnTo>
                    <a:pt x="1945993" y="1275885"/>
                  </a:lnTo>
                  <a:lnTo>
                    <a:pt x="1938078" y="1271798"/>
                  </a:lnTo>
                  <a:lnTo>
                    <a:pt x="1927901" y="1267030"/>
                  </a:lnTo>
                  <a:lnTo>
                    <a:pt x="1915464" y="1261581"/>
                  </a:lnTo>
                  <a:lnTo>
                    <a:pt x="1900990" y="1254997"/>
                  </a:lnTo>
                  <a:lnTo>
                    <a:pt x="1889909" y="1249548"/>
                  </a:lnTo>
                  <a:lnTo>
                    <a:pt x="1881995" y="1245461"/>
                  </a:lnTo>
                  <a:lnTo>
                    <a:pt x="1879281" y="1243872"/>
                  </a:lnTo>
                  <a:lnTo>
                    <a:pt x="1877246" y="1242510"/>
                  </a:lnTo>
                  <a:lnTo>
                    <a:pt x="1875663" y="1241147"/>
                  </a:lnTo>
                  <a:lnTo>
                    <a:pt x="1874306" y="1239558"/>
                  </a:lnTo>
                  <a:lnTo>
                    <a:pt x="1872949" y="1237742"/>
                  </a:lnTo>
                  <a:lnTo>
                    <a:pt x="1872270" y="1235925"/>
                  </a:lnTo>
                  <a:lnTo>
                    <a:pt x="1871592" y="1233655"/>
                  </a:lnTo>
                  <a:lnTo>
                    <a:pt x="1870914" y="1231157"/>
                  </a:lnTo>
                  <a:lnTo>
                    <a:pt x="1870687" y="1228433"/>
                  </a:lnTo>
                  <a:lnTo>
                    <a:pt x="1870461" y="1225708"/>
                  </a:lnTo>
                  <a:lnTo>
                    <a:pt x="1870687" y="1222076"/>
                  </a:lnTo>
                  <a:lnTo>
                    <a:pt x="1871140" y="1219124"/>
                  </a:lnTo>
                  <a:lnTo>
                    <a:pt x="1872270" y="1216627"/>
                  </a:lnTo>
                  <a:lnTo>
                    <a:pt x="1873853" y="1214583"/>
                  </a:lnTo>
                  <a:lnTo>
                    <a:pt x="1874532" y="1213675"/>
                  </a:lnTo>
                  <a:lnTo>
                    <a:pt x="1875663" y="1212994"/>
                  </a:lnTo>
                  <a:lnTo>
                    <a:pt x="1877924" y="1211859"/>
                  </a:lnTo>
                  <a:lnTo>
                    <a:pt x="1880412" y="1211178"/>
                  </a:lnTo>
                  <a:lnTo>
                    <a:pt x="1883577" y="1210951"/>
                  </a:lnTo>
                  <a:lnTo>
                    <a:pt x="1887196" y="1211178"/>
                  </a:lnTo>
                  <a:lnTo>
                    <a:pt x="1888779" y="1211405"/>
                  </a:lnTo>
                  <a:lnTo>
                    <a:pt x="1889909" y="1211859"/>
                  </a:lnTo>
                  <a:lnTo>
                    <a:pt x="1891266" y="1212767"/>
                  </a:lnTo>
                  <a:lnTo>
                    <a:pt x="1892397" y="1213221"/>
                  </a:lnTo>
                  <a:lnTo>
                    <a:pt x="1893302" y="1214356"/>
                  </a:lnTo>
                  <a:lnTo>
                    <a:pt x="1894206" y="1215037"/>
                  </a:lnTo>
                  <a:lnTo>
                    <a:pt x="1894658" y="1216400"/>
                  </a:lnTo>
                  <a:lnTo>
                    <a:pt x="1895111" y="1217989"/>
                  </a:lnTo>
                  <a:lnTo>
                    <a:pt x="1896015" y="1221849"/>
                  </a:lnTo>
                  <a:lnTo>
                    <a:pt x="1896468" y="1226844"/>
                  </a:lnTo>
                  <a:lnTo>
                    <a:pt x="1896468" y="1233201"/>
                  </a:lnTo>
                  <a:lnTo>
                    <a:pt x="1896468" y="1241601"/>
                  </a:lnTo>
                  <a:lnTo>
                    <a:pt x="1967250" y="1241601"/>
                  </a:lnTo>
                  <a:lnTo>
                    <a:pt x="1967703" y="1235925"/>
                  </a:lnTo>
                  <a:lnTo>
                    <a:pt x="1967929" y="1231838"/>
                  </a:lnTo>
                  <a:lnTo>
                    <a:pt x="1967703" y="1226389"/>
                  </a:lnTo>
                  <a:lnTo>
                    <a:pt x="1967024" y="1220940"/>
                  </a:lnTo>
                  <a:lnTo>
                    <a:pt x="1965667" y="1216173"/>
                  </a:lnTo>
                  <a:lnTo>
                    <a:pt x="1963858" y="1211405"/>
                  </a:lnTo>
                  <a:lnTo>
                    <a:pt x="1961597" y="1207318"/>
                  </a:lnTo>
                  <a:lnTo>
                    <a:pt x="1958657" y="1203231"/>
                  </a:lnTo>
                  <a:lnTo>
                    <a:pt x="1955491" y="1199598"/>
                  </a:lnTo>
                  <a:lnTo>
                    <a:pt x="1951646" y="1196193"/>
                  </a:lnTo>
                  <a:lnTo>
                    <a:pt x="1947350" y="1193014"/>
                  </a:lnTo>
                  <a:lnTo>
                    <a:pt x="1942375" y="1190290"/>
                  </a:lnTo>
                  <a:lnTo>
                    <a:pt x="1937173" y="1187565"/>
                  </a:lnTo>
                  <a:lnTo>
                    <a:pt x="1931067" y="1185522"/>
                  </a:lnTo>
                  <a:lnTo>
                    <a:pt x="1924735" y="1183705"/>
                  </a:lnTo>
                  <a:lnTo>
                    <a:pt x="1917951" y="1182343"/>
                  </a:lnTo>
                  <a:lnTo>
                    <a:pt x="1910488" y="1180981"/>
                  </a:lnTo>
                  <a:lnTo>
                    <a:pt x="1902573" y="1180300"/>
                  </a:lnTo>
                  <a:lnTo>
                    <a:pt x="1902573" y="1163726"/>
                  </a:lnTo>
                  <a:lnTo>
                    <a:pt x="1870009" y="1163726"/>
                  </a:lnTo>
                  <a:close/>
                  <a:moveTo>
                    <a:pt x="1886970" y="1085850"/>
                  </a:moveTo>
                  <a:lnTo>
                    <a:pt x="1896920" y="1086304"/>
                  </a:lnTo>
                  <a:lnTo>
                    <a:pt x="1907322" y="1086985"/>
                  </a:lnTo>
                  <a:lnTo>
                    <a:pt x="1917047" y="1088347"/>
                  </a:lnTo>
                  <a:lnTo>
                    <a:pt x="1926997" y="1090164"/>
                  </a:lnTo>
                  <a:lnTo>
                    <a:pt x="1936495" y="1092434"/>
                  </a:lnTo>
                  <a:lnTo>
                    <a:pt x="1945993" y="1094931"/>
                  </a:lnTo>
                  <a:lnTo>
                    <a:pt x="1955265" y="1098110"/>
                  </a:lnTo>
                  <a:lnTo>
                    <a:pt x="1964310" y="1101743"/>
                  </a:lnTo>
                  <a:lnTo>
                    <a:pt x="1973130" y="1105830"/>
                  </a:lnTo>
                  <a:lnTo>
                    <a:pt x="1981723" y="1110143"/>
                  </a:lnTo>
                  <a:lnTo>
                    <a:pt x="1990091" y="1114911"/>
                  </a:lnTo>
                  <a:lnTo>
                    <a:pt x="1998232" y="1120133"/>
                  </a:lnTo>
                  <a:lnTo>
                    <a:pt x="2005921" y="1125809"/>
                  </a:lnTo>
                  <a:lnTo>
                    <a:pt x="2013383" y="1131712"/>
                  </a:lnTo>
                  <a:lnTo>
                    <a:pt x="2020620" y="1137843"/>
                  </a:lnTo>
                  <a:lnTo>
                    <a:pt x="2027630" y="1144654"/>
                  </a:lnTo>
                  <a:lnTo>
                    <a:pt x="2034415" y="1151465"/>
                  </a:lnTo>
                  <a:lnTo>
                    <a:pt x="2040520" y="1158731"/>
                  </a:lnTo>
                  <a:lnTo>
                    <a:pt x="2046400" y="1166223"/>
                  </a:lnTo>
                  <a:lnTo>
                    <a:pt x="2052054" y="1174170"/>
                  </a:lnTo>
                  <a:lnTo>
                    <a:pt x="2057255" y="1182343"/>
                  </a:lnTo>
                  <a:lnTo>
                    <a:pt x="2062004" y="1190744"/>
                  </a:lnTo>
                  <a:lnTo>
                    <a:pt x="2066527" y="1199371"/>
                  </a:lnTo>
                  <a:lnTo>
                    <a:pt x="2070371" y="1207999"/>
                  </a:lnTo>
                  <a:lnTo>
                    <a:pt x="2073989" y="1217081"/>
                  </a:lnTo>
                  <a:lnTo>
                    <a:pt x="2076929" y="1226389"/>
                  </a:lnTo>
                  <a:lnTo>
                    <a:pt x="2079869" y="1235925"/>
                  </a:lnTo>
                  <a:lnTo>
                    <a:pt x="2081904" y="1245688"/>
                  </a:lnTo>
                  <a:lnTo>
                    <a:pt x="2083714" y="1255678"/>
                  </a:lnTo>
                  <a:lnTo>
                    <a:pt x="2085070" y="1265668"/>
                  </a:lnTo>
                  <a:lnTo>
                    <a:pt x="2085749" y="1275658"/>
                  </a:lnTo>
                  <a:lnTo>
                    <a:pt x="2085975" y="1286102"/>
                  </a:lnTo>
                  <a:lnTo>
                    <a:pt x="2085749" y="1296319"/>
                  </a:lnTo>
                  <a:lnTo>
                    <a:pt x="2085070" y="1306536"/>
                  </a:lnTo>
                  <a:lnTo>
                    <a:pt x="2083714" y="1316526"/>
                  </a:lnTo>
                  <a:lnTo>
                    <a:pt x="2081904" y="1326288"/>
                  </a:lnTo>
                  <a:lnTo>
                    <a:pt x="2079869" y="1335824"/>
                  </a:lnTo>
                  <a:lnTo>
                    <a:pt x="2076929" y="1345360"/>
                  </a:lnTo>
                  <a:lnTo>
                    <a:pt x="2073989" y="1354669"/>
                  </a:lnTo>
                  <a:lnTo>
                    <a:pt x="2070371" y="1363751"/>
                  </a:lnTo>
                  <a:lnTo>
                    <a:pt x="2066527" y="1372832"/>
                  </a:lnTo>
                  <a:lnTo>
                    <a:pt x="2062004" y="1381233"/>
                  </a:lnTo>
                  <a:lnTo>
                    <a:pt x="2057255" y="1389633"/>
                  </a:lnTo>
                  <a:lnTo>
                    <a:pt x="2052054" y="1397807"/>
                  </a:lnTo>
                  <a:lnTo>
                    <a:pt x="2046400" y="1405527"/>
                  </a:lnTo>
                  <a:lnTo>
                    <a:pt x="2040520" y="1413019"/>
                  </a:lnTo>
                  <a:lnTo>
                    <a:pt x="2034415" y="1420285"/>
                  </a:lnTo>
                  <a:lnTo>
                    <a:pt x="2027630" y="1427323"/>
                  </a:lnTo>
                  <a:lnTo>
                    <a:pt x="2020620" y="1433907"/>
                  </a:lnTo>
                  <a:lnTo>
                    <a:pt x="2013383" y="1440265"/>
                  </a:lnTo>
                  <a:lnTo>
                    <a:pt x="2005921" y="1446168"/>
                  </a:lnTo>
                  <a:lnTo>
                    <a:pt x="1998232" y="1451844"/>
                  </a:lnTo>
                  <a:lnTo>
                    <a:pt x="1990091" y="1456839"/>
                  </a:lnTo>
                  <a:lnTo>
                    <a:pt x="1981723" y="1461834"/>
                  </a:lnTo>
                  <a:lnTo>
                    <a:pt x="1973130" y="1466147"/>
                  </a:lnTo>
                  <a:lnTo>
                    <a:pt x="1964310" y="1470007"/>
                  </a:lnTo>
                  <a:lnTo>
                    <a:pt x="1955265" y="1473640"/>
                  </a:lnTo>
                  <a:lnTo>
                    <a:pt x="1945993" y="1476819"/>
                  </a:lnTo>
                  <a:lnTo>
                    <a:pt x="1936495" y="1479770"/>
                  </a:lnTo>
                  <a:lnTo>
                    <a:pt x="1926997" y="1481813"/>
                  </a:lnTo>
                  <a:lnTo>
                    <a:pt x="1917047" y="1483630"/>
                  </a:lnTo>
                  <a:lnTo>
                    <a:pt x="1907322" y="1484765"/>
                  </a:lnTo>
                  <a:lnTo>
                    <a:pt x="1896920" y="1485673"/>
                  </a:lnTo>
                  <a:lnTo>
                    <a:pt x="1886970" y="1485900"/>
                  </a:lnTo>
                  <a:lnTo>
                    <a:pt x="1876567" y="1485673"/>
                  </a:lnTo>
                  <a:lnTo>
                    <a:pt x="1866391" y="1484765"/>
                  </a:lnTo>
                  <a:lnTo>
                    <a:pt x="1856667" y="1483630"/>
                  </a:lnTo>
                  <a:lnTo>
                    <a:pt x="1846490" y="1481813"/>
                  </a:lnTo>
                  <a:lnTo>
                    <a:pt x="1836992" y="1479770"/>
                  </a:lnTo>
                  <a:lnTo>
                    <a:pt x="1827494" y="1476819"/>
                  </a:lnTo>
                  <a:lnTo>
                    <a:pt x="1818223" y="1473640"/>
                  </a:lnTo>
                  <a:lnTo>
                    <a:pt x="1809177" y="1470007"/>
                  </a:lnTo>
                  <a:lnTo>
                    <a:pt x="1800583" y="1466147"/>
                  </a:lnTo>
                  <a:lnTo>
                    <a:pt x="1791764" y="1461834"/>
                  </a:lnTo>
                  <a:lnTo>
                    <a:pt x="1783623" y="1456839"/>
                  </a:lnTo>
                  <a:lnTo>
                    <a:pt x="1775256" y="1451844"/>
                  </a:lnTo>
                  <a:lnTo>
                    <a:pt x="1767567" y="1446168"/>
                  </a:lnTo>
                  <a:lnTo>
                    <a:pt x="1760104" y="1440265"/>
                  </a:lnTo>
                  <a:lnTo>
                    <a:pt x="1752867" y="1433907"/>
                  </a:lnTo>
                  <a:lnTo>
                    <a:pt x="1746083" y="1427323"/>
                  </a:lnTo>
                  <a:lnTo>
                    <a:pt x="1739299" y="1420285"/>
                  </a:lnTo>
                  <a:lnTo>
                    <a:pt x="1733193" y="1413019"/>
                  </a:lnTo>
                  <a:lnTo>
                    <a:pt x="1727313" y="1405527"/>
                  </a:lnTo>
                  <a:lnTo>
                    <a:pt x="1721660" y="1397807"/>
                  </a:lnTo>
                  <a:lnTo>
                    <a:pt x="1716458" y="1389633"/>
                  </a:lnTo>
                  <a:lnTo>
                    <a:pt x="1711483" y="1381233"/>
                  </a:lnTo>
                  <a:lnTo>
                    <a:pt x="1707187" y="1372832"/>
                  </a:lnTo>
                  <a:lnTo>
                    <a:pt x="1703342" y="1363751"/>
                  </a:lnTo>
                  <a:lnTo>
                    <a:pt x="1699724" y="1354669"/>
                  </a:lnTo>
                  <a:lnTo>
                    <a:pt x="1696558" y="1345360"/>
                  </a:lnTo>
                  <a:lnTo>
                    <a:pt x="1693844" y="1335824"/>
                  </a:lnTo>
                  <a:lnTo>
                    <a:pt x="1691809" y="1326288"/>
                  </a:lnTo>
                  <a:lnTo>
                    <a:pt x="1690000" y="1316526"/>
                  </a:lnTo>
                  <a:lnTo>
                    <a:pt x="1688643" y="1306536"/>
                  </a:lnTo>
                  <a:lnTo>
                    <a:pt x="1687965" y="1296319"/>
                  </a:lnTo>
                  <a:lnTo>
                    <a:pt x="1687512" y="1286102"/>
                  </a:lnTo>
                  <a:lnTo>
                    <a:pt x="1687965" y="1275658"/>
                  </a:lnTo>
                  <a:lnTo>
                    <a:pt x="1688643" y="1265668"/>
                  </a:lnTo>
                  <a:lnTo>
                    <a:pt x="1690000" y="1255678"/>
                  </a:lnTo>
                  <a:lnTo>
                    <a:pt x="1691809" y="1245688"/>
                  </a:lnTo>
                  <a:lnTo>
                    <a:pt x="1693844" y="1235925"/>
                  </a:lnTo>
                  <a:lnTo>
                    <a:pt x="1696558" y="1226389"/>
                  </a:lnTo>
                  <a:lnTo>
                    <a:pt x="1699724" y="1217081"/>
                  </a:lnTo>
                  <a:lnTo>
                    <a:pt x="1703342" y="1207999"/>
                  </a:lnTo>
                  <a:lnTo>
                    <a:pt x="1707187" y="1199371"/>
                  </a:lnTo>
                  <a:lnTo>
                    <a:pt x="1711483" y="1190744"/>
                  </a:lnTo>
                  <a:lnTo>
                    <a:pt x="1716458" y="1182343"/>
                  </a:lnTo>
                  <a:lnTo>
                    <a:pt x="1721660" y="1174170"/>
                  </a:lnTo>
                  <a:lnTo>
                    <a:pt x="1727313" y="1166223"/>
                  </a:lnTo>
                  <a:lnTo>
                    <a:pt x="1733193" y="1158731"/>
                  </a:lnTo>
                  <a:lnTo>
                    <a:pt x="1739299" y="1151465"/>
                  </a:lnTo>
                  <a:lnTo>
                    <a:pt x="1746083" y="1144654"/>
                  </a:lnTo>
                  <a:lnTo>
                    <a:pt x="1752867" y="1137843"/>
                  </a:lnTo>
                  <a:lnTo>
                    <a:pt x="1760104" y="1131712"/>
                  </a:lnTo>
                  <a:lnTo>
                    <a:pt x="1767567" y="1125809"/>
                  </a:lnTo>
                  <a:lnTo>
                    <a:pt x="1775256" y="1120133"/>
                  </a:lnTo>
                  <a:lnTo>
                    <a:pt x="1783623" y="1114911"/>
                  </a:lnTo>
                  <a:lnTo>
                    <a:pt x="1791764" y="1110143"/>
                  </a:lnTo>
                  <a:lnTo>
                    <a:pt x="1800583" y="1105830"/>
                  </a:lnTo>
                  <a:lnTo>
                    <a:pt x="1809177" y="1101743"/>
                  </a:lnTo>
                  <a:lnTo>
                    <a:pt x="1818223" y="1098110"/>
                  </a:lnTo>
                  <a:lnTo>
                    <a:pt x="1827494" y="1094931"/>
                  </a:lnTo>
                  <a:lnTo>
                    <a:pt x="1836992" y="1092434"/>
                  </a:lnTo>
                  <a:lnTo>
                    <a:pt x="1846490" y="1090164"/>
                  </a:lnTo>
                  <a:lnTo>
                    <a:pt x="1856667" y="1088347"/>
                  </a:lnTo>
                  <a:lnTo>
                    <a:pt x="1866391" y="1086985"/>
                  </a:lnTo>
                  <a:lnTo>
                    <a:pt x="1876567" y="1086304"/>
                  </a:lnTo>
                  <a:lnTo>
                    <a:pt x="1886970" y="1085850"/>
                  </a:lnTo>
                  <a:close/>
                  <a:moveTo>
                    <a:pt x="1297791" y="741362"/>
                  </a:moveTo>
                  <a:lnTo>
                    <a:pt x="1297791" y="765402"/>
                  </a:lnTo>
                  <a:lnTo>
                    <a:pt x="1285096" y="766762"/>
                  </a:lnTo>
                  <a:lnTo>
                    <a:pt x="1273308" y="768577"/>
                  </a:lnTo>
                  <a:lnTo>
                    <a:pt x="1262200" y="770844"/>
                  </a:lnTo>
                  <a:lnTo>
                    <a:pt x="1256986" y="771978"/>
                  </a:lnTo>
                  <a:lnTo>
                    <a:pt x="1251772" y="773566"/>
                  </a:lnTo>
                  <a:lnTo>
                    <a:pt x="1247238" y="775153"/>
                  </a:lnTo>
                  <a:lnTo>
                    <a:pt x="1242477" y="776741"/>
                  </a:lnTo>
                  <a:lnTo>
                    <a:pt x="1238170" y="778555"/>
                  </a:lnTo>
                  <a:lnTo>
                    <a:pt x="1233862" y="780369"/>
                  </a:lnTo>
                  <a:lnTo>
                    <a:pt x="1230009" y="782410"/>
                  </a:lnTo>
                  <a:lnTo>
                    <a:pt x="1226155" y="784452"/>
                  </a:lnTo>
                  <a:lnTo>
                    <a:pt x="1222528" y="786493"/>
                  </a:lnTo>
                  <a:lnTo>
                    <a:pt x="1219127" y="788760"/>
                  </a:lnTo>
                  <a:lnTo>
                    <a:pt x="1215953" y="791482"/>
                  </a:lnTo>
                  <a:lnTo>
                    <a:pt x="1213006" y="793977"/>
                  </a:lnTo>
                  <a:lnTo>
                    <a:pt x="1210286" y="796698"/>
                  </a:lnTo>
                  <a:lnTo>
                    <a:pt x="1207792" y="799419"/>
                  </a:lnTo>
                  <a:lnTo>
                    <a:pt x="1205525" y="802368"/>
                  </a:lnTo>
                  <a:lnTo>
                    <a:pt x="1203032" y="805316"/>
                  </a:lnTo>
                  <a:lnTo>
                    <a:pt x="1201218" y="808491"/>
                  </a:lnTo>
                  <a:lnTo>
                    <a:pt x="1199631" y="811893"/>
                  </a:lnTo>
                  <a:lnTo>
                    <a:pt x="1198044" y="815068"/>
                  </a:lnTo>
                  <a:lnTo>
                    <a:pt x="1196684" y="818469"/>
                  </a:lnTo>
                  <a:lnTo>
                    <a:pt x="1195551" y="822098"/>
                  </a:lnTo>
                  <a:lnTo>
                    <a:pt x="1194644" y="825727"/>
                  </a:lnTo>
                  <a:lnTo>
                    <a:pt x="1193737" y="829582"/>
                  </a:lnTo>
                  <a:lnTo>
                    <a:pt x="1193284" y="833437"/>
                  </a:lnTo>
                  <a:lnTo>
                    <a:pt x="1193057" y="837519"/>
                  </a:lnTo>
                  <a:lnTo>
                    <a:pt x="1193057" y="841828"/>
                  </a:lnTo>
                  <a:lnTo>
                    <a:pt x="1193284" y="847498"/>
                  </a:lnTo>
                  <a:lnTo>
                    <a:pt x="1193737" y="853168"/>
                  </a:lnTo>
                  <a:lnTo>
                    <a:pt x="1194871" y="858384"/>
                  </a:lnTo>
                  <a:lnTo>
                    <a:pt x="1196231" y="863600"/>
                  </a:lnTo>
                  <a:lnTo>
                    <a:pt x="1198044" y="868816"/>
                  </a:lnTo>
                  <a:lnTo>
                    <a:pt x="1200085" y="873805"/>
                  </a:lnTo>
                  <a:lnTo>
                    <a:pt x="1202578" y="878568"/>
                  </a:lnTo>
                  <a:lnTo>
                    <a:pt x="1205525" y="883330"/>
                  </a:lnTo>
                  <a:lnTo>
                    <a:pt x="1208472" y="887639"/>
                  </a:lnTo>
                  <a:lnTo>
                    <a:pt x="1211873" y="891721"/>
                  </a:lnTo>
                  <a:lnTo>
                    <a:pt x="1215273" y="895803"/>
                  </a:lnTo>
                  <a:lnTo>
                    <a:pt x="1218900" y="899432"/>
                  </a:lnTo>
                  <a:lnTo>
                    <a:pt x="1222754" y="902834"/>
                  </a:lnTo>
                  <a:lnTo>
                    <a:pt x="1226608" y="906235"/>
                  </a:lnTo>
                  <a:lnTo>
                    <a:pt x="1230689" y="908957"/>
                  </a:lnTo>
                  <a:lnTo>
                    <a:pt x="1234769" y="911678"/>
                  </a:lnTo>
                  <a:lnTo>
                    <a:pt x="1245197" y="917575"/>
                  </a:lnTo>
                  <a:lnTo>
                    <a:pt x="1259253" y="924832"/>
                  </a:lnTo>
                  <a:lnTo>
                    <a:pt x="1277388" y="933223"/>
                  </a:lnTo>
                  <a:lnTo>
                    <a:pt x="1299151" y="943428"/>
                  </a:lnTo>
                  <a:lnTo>
                    <a:pt x="1305725" y="946377"/>
                  </a:lnTo>
                  <a:lnTo>
                    <a:pt x="1311620" y="949552"/>
                  </a:lnTo>
                  <a:lnTo>
                    <a:pt x="1317060" y="952500"/>
                  </a:lnTo>
                  <a:lnTo>
                    <a:pt x="1321368" y="955675"/>
                  </a:lnTo>
                  <a:lnTo>
                    <a:pt x="1325448" y="958623"/>
                  </a:lnTo>
                  <a:lnTo>
                    <a:pt x="1328395" y="961344"/>
                  </a:lnTo>
                  <a:lnTo>
                    <a:pt x="1330662" y="964293"/>
                  </a:lnTo>
                  <a:lnTo>
                    <a:pt x="1332249" y="967014"/>
                  </a:lnTo>
                  <a:lnTo>
                    <a:pt x="1333383" y="969962"/>
                  </a:lnTo>
                  <a:lnTo>
                    <a:pt x="1334289" y="973137"/>
                  </a:lnTo>
                  <a:lnTo>
                    <a:pt x="1335196" y="976993"/>
                  </a:lnTo>
                  <a:lnTo>
                    <a:pt x="1335876" y="981528"/>
                  </a:lnTo>
                  <a:lnTo>
                    <a:pt x="1336330" y="986064"/>
                  </a:lnTo>
                  <a:lnTo>
                    <a:pt x="1337010" y="991280"/>
                  </a:lnTo>
                  <a:lnTo>
                    <a:pt x="1337010" y="996950"/>
                  </a:lnTo>
                  <a:lnTo>
                    <a:pt x="1337236" y="1002846"/>
                  </a:lnTo>
                  <a:lnTo>
                    <a:pt x="1337010" y="1005568"/>
                  </a:lnTo>
                  <a:lnTo>
                    <a:pt x="1337010" y="1007835"/>
                  </a:lnTo>
                  <a:lnTo>
                    <a:pt x="1336330" y="1009877"/>
                  </a:lnTo>
                  <a:lnTo>
                    <a:pt x="1335876" y="1011918"/>
                  </a:lnTo>
                  <a:lnTo>
                    <a:pt x="1335196" y="1013732"/>
                  </a:lnTo>
                  <a:lnTo>
                    <a:pt x="1334289" y="1015319"/>
                  </a:lnTo>
                  <a:lnTo>
                    <a:pt x="1333383" y="1016907"/>
                  </a:lnTo>
                  <a:lnTo>
                    <a:pt x="1332022" y="1018041"/>
                  </a:lnTo>
                  <a:lnTo>
                    <a:pt x="1330662" y="1019402"/>
                  </a:lnTo>
                  <a:lnTo>
                    <a:pt x="1329302" y="1020535"/>
                  </a:lnTo>
                  <a:lnTo>
                    <a:pt x="1327488" y="1021216"/>
                  </a:lnTo>
                  <a:lnTo>
                    <a:pt x="1325675" y="1021896"/>
                  </a:lnTo>
                  <a:lnTo>
                    <a:pt x="1323635" y="1022577"/>
                  </a:lnTo>
                  <a:lnTo>
                    <a:pt x="1321141" y="1023030"/>
                  </a:lnTo>
                  <a:lnTo>
                    <a:pt x="1318874" y="1023257"/>
                  </a:lnTo>
                  <a:lnTo>
                    <a:pt x="1316380" y="1023257"/>
                  </a:lnTo>
                  <a:lnTo>
                    <a:pt x="1313433" y="1023030"/>
                  </a:lnTo>
                  <a:lnTo>
                    <a:pt x="1310940" y="1022803"/>
                  </a:lnTo>
                  <a:lnTo>
                    <a:pt x="1308673" y="1022123"/>
                  </a:lnTo>
                  <a:lnTo>
                    <a:pt x="1306406" y="1021443"/>
                  </a:lnTo>
                  <a:lnTo>
                    <a:pt x="1304819" y="1020535"/>
                  </a:lnTo>
                  <a:lnTo>
                    <a:pt x="1303232" y="1019175"/>
                  </a:lnTo>
                  <a:lnTo>
                    <a:pt x="1301872" y="1017587"/>
                  </a:lnTo>
                  <a:lnTo>
                    <a:pt x="1301192" y="1015773"/>
                  </a:lnTo>
                  <a:lnTo>
                    <a:pt x="1300285" y="1013732"/>
                  </a:lnTo>
                  <a:lnTo>
                    <a:pt x="1299605" y="1010784"/>
                  </a:lnTo>
                  <a:lnTo>
                    <a:pt x="1299151" y="1007382"/>
                  </a:lnTo>
                  <a:lnTo>
                    <a:pt x="1298471" y="1002846"/>
                  </a:lnTo>
                  <a:lnTo>
                    <a:pt x="1298018" y="991960"/>
                  </a:lnTo>
                  <a:lnTo>
                    <a:pt x="1297791" y="978353"/>
                  </a:lnTo>
                  <a:lnTo>
                    <a:pt x="1297791" y="959984"/>
                  </a:lnTo>
                  <a:lnTo>
                    <a:pt x="1194644" y="959984"/>
                  </a:lnTo>
                  <a:lnTo>
                    <a:pt x="1194644" y="974725"/>
                  </a:lnTo>
                  <a:lnTo>
                    <a:pt x="1194644" y="980621"/>
                  </a:lnTo>
                  <a:lnTo>
                    <a:pt x="1195097" y="986744"/>
                  </a:lnTo>
                  <a:lnTo>
                    <a:pt x="1195551" y="992414"/>
                  </a:lnTo>
                  <a:lnTo>
                    <a:pt x="1196457" y="997630"/>
                  </a:lnTo>
                  <a:lnTo>
                    <a:pt x="1197364" y="1002846"/>
                  </a:lnTo>
                  <a:lnTo>
                    <a:pt x="1198951" y="1008062"/>
                  </a:lnTo>
                  <a:lnTo>
                    <a:pt x="1200538" y="1012598"/>
                  </a:lnTo>
                  <a:lnTo>
                    <a:pt x="1202352" y="1017360"/>
                  </a:lnTo>
                  <a:lnTo>
                    <a:pt x="1204392" y="1021443"/>
                  </a:lnTo>
                  <a:lnTo>
                    <a:pt x="1206659" y="1025525"/>
                  </a:lnTo>
                  <a:lnTo>
                    <a:pt x="1209152" y="1029380"/>
                  </a:lnTo>
                  <a:lnTo>
                    <a:pt x="1211873" y="1032782"/>
                  </a:lnTo>
                  <a:lnTo>
                    <a:pt x="1215047" y="1036184"/>
                  </a:lnTo>
                  <a:lnTo>
                    <a:pt x="1218447" y="1039359"/>
                  </a:lnTo>
                  <a:lnTo>
                    <a:pt x="1221621" y="1042080"/>
                  </a:lnTo>
                  <a:lnTo>
                    <a:pt x="1225475" y="1045028"/>
                  </a:lnTo>
                  <a:lnTo>
                    <a:pt x="1229329" y="1047296"/>
                  </a:lnTo>
                  <a:lnTo>
                    <a:pt x="1233182" y="1049564"/>
                  </a:lnTo>
                  <a:lnTo>
                    <a:pt x="1237490" y="1051832"/>
                  </a:lnTo>
                  <a:lnTo>
                    <a:pt x="1241570" y="1053646"/>
                  </a:lnTo>
                  <a:lnTo>
                    <a:pt x="1245877" y="1055687"/>
                  </a:lnTo>
                  <a:lnTo>
                    <a:pt x="1249958" y="1057502"/>
                  </a:lnTo>
                  <a:lnTo>
                    <a:pt x="1259026" y="1060677"/>
                  </a:lnTo>
                  <a:lnTo>
                    <a:pt x="1268094" y="1063171"/>
                  </a:lnTo>
                  <a:lnTo>
                    <a:pt x="1277615" y="1065212"/>
                  </a:lnTo>
                  <a:lnTo>
                    <a:pt x="1287590" y="1066800"/>
                  </a:lnTo>
                  <a:lnTo>
                    <a:pt x="1297791" y="1067934"/>
                  </a:lnTo>
                  <a:lnTo>
                    <a:pt x="1297791" y="1096962"/>
                  </a:lnTo>
                  <a:lnTo>
                    <a:pt x="1345171" y="1096962"/>
                  </a:lnTo>
                  <a:lnTo>
                    <a:pt x="1345171" y="1068841"/>
                  </a:lnTo>
                  <a:lnTo>
                    <a:pt x="1351972" y="1068160"/>
                  </a:lnTo>
                  <a:lnTo>
                    <a:pt x="1358093" y="1067253"/>
                  </a:lnTo>
                  <a:lnTo>
                    <a:pt x="1364213" y="1066346"/>
                  </a:lnTo>
                  <a:lnTo>
                    <a:pt x="1370108" y="1064985"/>
                  </a:lnTo>
                  <a:lnTo>
                    <a:pt x="1375775" y="1063852"/>
                  </a:lnTo>
                  <a:lnTo>
                    <a:pt x="1381442" y="1062491"/>
                  </a:lnTo>
                  <a:lnTo>
                    <a:pt x="1386656" y="1060903"/>
                  </a:lnTo>
                  <a:lnTo>
                    <a:pt x="1391870" y="1059089"/>
                  </a:lnTo>
                  <a:lnTo>
                    <a:pt x="1396858" y="1057275"/>
                  </a:lnTo>
                  <a:lnTo>
                    <a:pt x="1401392" y="1055234"/>
                  </a:lnTo>
                  <a:lnTo>
                    <a:pt x="1405699" y="1053193"/>
                  </a:lnTo>
                  <a:lnTo>
                    <a:pt x="1410233" y="1050925"/>
                  </a:lnTo>
                  <a:lnTo>
                    <a:pt x="1414087" y="1048430"/>
                  </a:lnTo>
                  <a:lnTo>
                    <a:pt x="1417941" y="1045935"/>
                  </a:lnTo>
                  <a:lnTo>
                    <a:pt x="1421568" y="1043441"/>
                  </a:lnTo>
                  <a:lnTo>
                    <a:pt x="1425195" y="1040493"/>
                  </a:lnTo>
                  <a:lnTo>
                    <a:pt x="1428142" y="1037771"/>
                  </a:lnTo>
                  <a:lnTo>
                    <a:pt x="1431316" y="1034596"/>
                  </a:lnTo>
                  <a:lnTo>
                    <a:pt x="1434036" y="1031421"/>
                  </a:lnTo>
                  <a:lnTo>
                    <a:pt x="1436756" y="1028246"/>
                  </a:lnTo>
                  <a:lnTo>
                    <a:pt x="1439023" y="1024844"/>
                  </a:lnTo>
                  <a:lnTo>
                    <a:pt x="1441290" y="1021216"/>
                  </a:lnTo>
                  <a:lnTo>
                    <a:pt x="1443104" y="1017360"/>
                  </a:lnTo>
                  <a:lnTo>
                    <a:pt x="1444918" y="1013505"/>
                  </a:lnTo>
                  <a:lnTo>
                    <a:pt x="1446504" y="1009650"/>
                  </a:lnTo>
                  <a:lnTo>
                    <a:pt x="1447865" y="1005568"/>
                  </a:lnTo>
                  <a:lnTo>
                    <a:pt x="1448998" y="1001032"/>
                  </a:lnTo>
                  <a:lnTo>
                    <a:pt x="1449905" y="996723"/>
                  </a:lnTo>
                  <a:lnTo>
                    <a:pt x="1450585" y="992414"/>
                  </a:lnTo>
                  <a:lnTo>
                    <a:pt x="1451265" y="987425"/>
                  </a:lnTo>
                  <a:lnTo>
                    <a:pt x="1451492" y="982889"/>
                  </a:lnTo>
                  <a:lnTo>
                    <a:pt x="1451719" y="977900"/>
                  </a:lnTo>
                  <a:lnTo>
                    <a:pt x="1451492" y="971777"/>
                  </a:lnTo>
                  <a:lnTo>
                    <a:pt x="1450812" y="965653"/>
                  </a:lnTo>
                  <a:lnTo>
                    <a:pt x="1450132" y="959984"/>
                  </a:lnTo>
                  <a:lnTo>
                    <a:pt x="1448998" y="954994"/>
                  </a:lnTo>
                  <a:lnTo>
                    <a:pt x="1447865" y="949778"/>
                  </a:lnTo>
                  <a:lnTo>
                    <a:pt x="1446051" y="944789"/>
                  </a:lnTo>
                  <a:lnTo>
                    <a:pt x="1444237" y="940253"/>
                  </a:lnTo>
                  <a:lnTo>
                    <a:pt x="1441971" y="935944"/>
                  </a:lnTo>
                  <a:lnTo>
                    <a:pt x="1439250" y="931862"/>
                  </a:lnTo>
                  <a:lnTo>
                    <a:pt x="1436756" y="928007"/>
                  </a:lnTo>
                  <a:lnTo>
                    <a:pt x="1433809" y="924605"/>
                  </a:lnTo>
                  <a:lnTo>
                    <a:pt x="1430862" y="921203"/>
                  </a:lnTo>
                  <a:lnTo>
                    <a:pt x="1427689" y="918028"/>
                  </a:lnTo>
                  <a:lnTo>
                    <a:pt x="1424515" y="914853"/>
                  </a:lnTo>
                  <a:lnTo>
                    <a:pt x="1421341" y="912359"/>
                  </a:lnTo>
                  <a:lnTo>
                    <a:pt x="1417714" y="910091"/>
                  </a:lnTo>
                  <a:lnTo>
                    <a:pt x="1413860" y="907369"/>
                  </a:lnTo>
                  <a:lnTo>
                    <a:pt x="1408873" y="904875"/>
                  </a:lnTo>
                  <a:lnTo>
                    <a:pt x="1397084" y="898752"/>
                  </a:lnTo>
                  <a:lnTo>
                    <a:pt x="1382122" y="891721"/>
                  </a:lnTo>
                  <a:lnTo>
                    <a:pt x="1363987" y="883557"/>
                  </a:lnTo>
                  <a:lnTo>
                    <a:pt x="1343131" y="874259"/>
                  </a:lnTo>
                  <a:lnTo>
                    <a:pt x="1326808" y="866548"/>
                  </a:lnTo>
                  <a:lnTo>
                    <a:pt x="1320461" y="863373"/>
                  </a:lnTo>
                  <a:lnTo>
                    <a:pt x="1315247" y="860652"/>
                  </a:lnTo>
                  <a:lnTo>
                    <a:pt x="1311166" y="857930"/>
                  </a:lnTo>
                  <a:lnTo>
                    <a:pt x="1308219" y="856116"/>
                  </a:lnTo>
                  <a:lnTo>
                    <a:pt x="1305952" y="854075"/>
                  </a:lnTo>
                  <a:lnTo>
                    <a:pt x="1303912" y="852034"/>
                  </a:lnTo>
                  <a:lnTo>
                    <a:pt x="1302325" y="849539"/>
                  </a:lnTo>
                  <a:lnTo>
                    <a:pt x="1301192" y="846364"/>
                  </a:lnTo>
                  <a:lnTo>
                    <a:pt x="1299831" y="843189"/>
                  </a:lnTo>
                  <a:lnTo>
                    <a:pt x="1299151" y="839560"/>
                  </a:lnTo>
                  <a:lnTo>
                    <a:pt x="1298698" y="835705"/>
                  </a:lnTo>
                  <a:lnTo>
                    <a:pt x="1298471" y="831396"/>
                  </a:lnTo>
                  <a:lnTo>
                    <a:pt x="1298471" y="828902"/>
                  </a:lnTo>
                  <a:lnTo>
                    <a:pt x="1298698" y="826407"/>
                  </a:lnTo>
                  <a:lnTo>
                    <a:pt x="1299378" y="824139"/>
                  </a:lnTo>
                  <a:lnTo>
                    <a:pt x="1299831" y="822098"/>
                  </a:lnTo>
                  <a:lnTo>
                    <a:pt x="1300285" y="820284"/>
                  </a:lnTo>
                  <a:lnTo>
                    <a:pt x="1301192" y="818469"/>
                  </a:lnTo>
                  <a:lnTo>
                    <a:pt x="1302098" y="816882"/>
                  </a:lnTo>
                  <a:lnTo>
                    <a:pt x="1303232" y="815748"/>
                  </a:lnTo>
                  <a:lnTo>
                    <a:pt x="1304365" y="814387"/>
                  </a:lnTo>
                  <a:lnTo>
                    <a:pt x="1305952" y="813253"/>
                  </a:lnTo>
                  <a:lnTo>
                    <a:pt x="1307539" y="812346"/>
                  </a:lnTo>
                  <a:lnTo>
                    <a:pt x="1309126" y="811439"/>
                  </a:lnTo>
                  <a:lnTo>
                    <a:pt x="1311166" y="810985"/>
                  </a:lnTo>
                  <a:lnTo>
                    <a:pt x="1312980" y="810532"/>
                  </a:lnTo>
                  <a:lnTo>
                    <a:pt x="1315247" y="810305"/>
                  </a:lnTo>
                  <a:lnTo>
                    <a:pt x="1317287" y="810305"/>
                  </a:lnTo>
                  <a:lnTo>
                    <a:pt x="1320234" y="810532"/>
                  </a:lnTo>
                  <a:lnTo>
                    <a:pt x="1322728" y="810759"/>
                  </a:lnTo>
                  <a:lnTo>
                    <a:pt x="1324995" y="811212"/>
                  </a:lnTo>
                  <a:lnTo>
                    <a:pt x="1327035" y="811893"/>
                  </a:lnTo>
                  <a:lnTo>
                    <a:pt x="1328849" y="812573"/>
                  </a:lnTo>
                  <a:lnTo>
                    <a:pt x="1330435" y="813934"/>
                  </a:lnTo>
                  <a:lnTo>
                    <a:pt x="1331796" y="814841"/>
                  </a:lnTo>
                  <a:lnTo>
                    <a:pt x="1332702" y="816428"/>
                  </a:lnTo>
                  <a:lnTo>
                    <a:pt x="1333609" y="818243"/>
                  </a:lnTo>
                  <a:lnTo>
                    <a:pt x="1334289" y="820284"/>
                  </a:lnTo>
                  <a:lnTo>
                    <a:pt x="1334969" y="823005"/>
                  </a:lnTo>
                  <a:lnTo>
                    <a:pt x="1335423" y="825953"/>
                  </a:lnTo>
                  <a:lnTo>
                    <a:pt x="1336103" y="833210"/>
                  </a:lnTo>
                  <a:lnTo>
                    <a:pt x="1336330" y="842509"/>
                  </a:lnTo>
                  <a:lnTo>
                    <a:pt x="1336330" y="854982"/>
                  </a:lnTo>
                  <a:lnTo>
                    <a:pt x="1439477" y="854982"/>
                  </a:lnTo>
                  <a:lnTo>
                    <a:pt x="1440384" y="846591"/>
                  </a:lnTo>
                  <a:lnTo>
                    <a:pt x="1440610" y="840694"/>
                  </a:lnTo>
                  <a:lnTo>
                    <a:pt x="1440610" y="836612"/>
                  </a:lnTo>
                  <a:lnTo>
                    <a:pt x="1440384" y="832757"/>
                  </a:lnTo>
                  <a:lnTo>
                    <a:pt x="1439704" y="828902"/>
                  </a:lnTo>
                  <a:lnTo>
                    <a:pt x="1439023" y="825046"/>
                  </a:lnTo>
                  <a:lnTo>
                    <a:pt x="1438343" y="821418"/>
                  </a:lnTo>
                  <a:lnTo>
                    <a:pt x="1437210" y="817789"/>
                  </a:lnTo>
                  <a:lnTo>
                    <a:pt x="1436303" y="814387"/>
                  </a:lnTo>
                  <a:lnTo>
                    <a:pt x="1434716" y="810985"/>
                  </a:lnTo>
                  <a:lnTo>
                    <a:pt x="1433129" y="808037"/>
                  </a:lnTo>
                  <a:lnTo>
                    <a:pt x="1431316" y="804862"/>
                  </a:lnTo>
                  <a:lnTo>
                    <a:pt x="1429502" y="801687"/>
                  </a:lnTo>
                  <a:lnTo>
                    <a:pt x="1427235" y="798966"/>
                  </a:lnTo>
                  <a:lnTo>
                    <a:pt x="1424968" y="796244"/>
                  </a:lnTo>
                  <a:lnTo>
                    <a:pt x="1422475" y="793750"/>
                  </a:lnTo>
                  <a:lnTo>
                    <a:pt x="1419754" y="791255"/>
                  </a:lnTo>
                  <a:lnTo>
                    <a:pt x="1416807" y="788534"/>
                  </a:lnTo>
                  <a:lnTo>
                    <a:pt x="1413860" y="786493"/>
                  </a:lnTo>
                  <a:lnTo>
                    <a:pt x="1410686" y="784225"/>
                  </a:lnTo>
                  <a:lnTo>
                    <a:pt x="1407059" y="782184"/>
                  </a:lnTo>
                  <a:lnTo>
                    <a:pt x="1403432" y="780143"/>
                  </a:lnTo>
                  <a:lnTo>
                    <a:pt x="1399578" y="778328"/>
                  </a:lnTo>
                  <a:lnTo>
                    <a:pt x="1395724" y="776514"/>
                  </a:lnTo>
                  <a:lnTo>
                    <a:pt x="1391644" y="774927"/>
                  </a:lnTo>
                  <a:lnTo>
                    <a:pt x="1387110" y="773339"/>
                  </a:lnTo>
                  <a:lnTo>
                    <a:pt x="1382576" y="771978"/>
                  </a:lnTo>
                  <a:lnTo>
                    <a:pt x="1377589" y="770844"/>
                  </a:lnTo>
                  <a:lnTo>
                    <a:pt x="1367614" y="768577"/>
                  </a:lnTo>
                  <a:lnTo>
                    <a:pt x="1356732" y="766762"/>
                  </a:lnTo>
                  <a:lnTo>
                    <a:pt x="1345171" y="765402"/>
                  </a:lnTo>
                  <a:lnTo>
                    <a:pt x="1345171" y="741362"/>
                  </a:lnTo>
                  <a:lnTo>
                    <a:pt x="1297791" y="741362"/>
                  </a:lnTo>
                  <a:close/>
                  <a:moveTo>
                    <a:pt x="1322274" y="628650"/>
                  </a:moveTo>
                  <a:lnTo>
                    <a:pt x="1329755" y="628877"/>
                  </a:lnTo>
                  <a:lnTo>
                    <a:pt x="1337236" y="629330"/>
                  </a:lnTo>
                  <a:lnTo>
                    <a:pt x="1344717" y="629557"/>
                  </a:lnTo>
                  <a:lnTo>
                    <a:pt x="1351972" y="630237"/>
                  </a:lnTo>
                  <a:lnTo>
                    <a:pt x="1359453" y="631144"/>
                  </a:lnTo>
                  <a:lnTo>
                    <a:pt x="1366480" y="632052"/>
                  </a:lnTo>
                  <a:lnTo>
                    <a:pt x="1373735" y="633412"/>
                  </a:lnTo>
                  <a:lnTo>
                    <a:pt x="1380762" y="634546"/>
                  </a:lnTo>
                  <a:lnTo>
                    <a:pt x="1388017" y="636134"/>
                  </a:lnTo>
                  <a:lnTo>
                    <a:pt x="1395044" y="637948"/>
                  </a:lnTo>
                  <a:lnTo>
                    <a:pt x="1401845" y="639762"/>
                  </a:lnTo>
                  <a:lnTo>
                    <a:pt x="1408646" y="641803"/>
                  </a:lnTo>
                  <a:lnTo>
                    <a:pt x="1415674" y="643844"/>
                  </a:lnTo>
                  <a:lnTo>
                    <a:pt x="1422248" y="646566"/>
                  </a:lnTo>
                  <a:lnTo>
                    <a:pt x="1428822" y="648834"/>
                  </a:lnTo>
                  <a:lnTo>
                    <a:pt x="1435396" y="651555"/>
                  </a:lnTo>
                  <a:lnTo>
                    <a:pt x="1441971" y="654503"/>
                  </a:lnTo>
                  <a:lnTo>
                    <a:pt x="1448318" y="657225"/>
                  </a:lnTo>
                  <a:lnTo>
                    <a:pt x="1454439" y="660400"/>
                  </a:lnTo>
                  <a:lnTo>
                    <a:pt x="1460786" y="663802"/>
                  </a:lnTo>
                  <a:lnTo>
                    <a:pt x="1466907" y="667203"/>
                  </a:lnTo>
                  <a:lnTo>
                    <a:pt x="1472801" y="670832"/>
                  </a:lnTo>
                  <a:lnTo>
                    <a:pt x="1478695" y="674687"/>
                  </a:lnTo>
                  <a:lnTo>
                    <a:pt x="1484590" y="678543"/>
                  </a:lnTo>
                  <a:lnTo>
                    <a:pt x="1490257" y="682398"/>
                  </a:lnTo>
                  <a:lnTo>
                    <a:pt x="1495924" y="686480"/>
                  </a:lnTo>
                  <a:lnTo>
                    <a:pt x="1501592" y="690562"/>
                  </a:lnTo>
                  <a:lnTo>
                    <a:pt x="1507033" y="695098"/>
                  </a:lnTo>
                  <a:lnTo>
                    <a:pt x="1512473" y="699634"/>
                  </a:lnTo>
                  <a:lnTo>
                    <a:pt x="1517687" y="704169"/>
                  </a:lnTo>
                  <a:lnTo>
                    <a:pt x="1522901" y="708932"/>
                  </a:lnTo>
                  <a:lnTo>
                    <a:pt x="1527662" y="713921"/>
                  </a:lnTo>
                  <a:lnTo>
                    <a:pt x="1532649" y="718684"/>
                  </a:lnTo>
                  <a:lnTo>
                    <a:pt x="1537183" y="723900"/>
                  </a:lnTo>
                  <a:lnTo>
                    <a:pt x="1541944" y="729116"/>
                  </a:lnTo>
                  <a:lnTo>
                    <a:pt x="1546478" y="734332"/>
                  </a:lnTo>
                  <a:lnTo>
                    <a:pt x="1551012" y="739775"/>
                  </a:lnTo>
                  <a:lnTo>
                    <a:pt x="1555092" y="745444"/>
                  </a:lnTo>
                  <a:lnTo>
                    <a:pt x="1559173" y="751114"/>
                  </a:lnTo>
                  <a:lnTo>
                    <a:pt x="1563027" y="756784"/>
                  </a:lnTo>
                  <a:lnTo>
                    <a:pt x="1566881" y="762907"/>
                  </a:lnTo>
                  <a:lnTo>
                    <a:pt x="1570735" y="768803"/>
                  </a:lnTo>
                  <a:lnTo>
                    <a:pt x="1574362" y="774700"/>
                  </a:lnTo>
                  <a:lnTo>
                    <a:pt x="1577762" y="780823"/>
                  </a:lnTo>
                  <a:lnTo>
                    <a:pt x="1581163" y="786946"/>
                  </a:lnTo>
                  <a:lnTo>
                    <a:pt x="1584110" y="793296"/>
                  </a:lnTo>
                  <a:lnTo>
                    <a:pt x="1587057" y="799646"/>
                  </a:lnTo>
                  <a:lnTo>
                    <a:pt x="1589777" y="806223"/>
                  </a:lnTo>
                  <a:lnTo>
                    <a:pt x="1592724" y="812800"/>
                  </a:lnTo>
                  <a:lnTo>
                    <a:pt x="1594991" y="819377"/>
                  </a:lnTo>
                  <a:lnTo>
                    <a:pt x="1597712" y="825953"/>
                  </a:lnTo>
                  <a:lnTo>
                    <a:pt x="1599752" y="832984"/>
                  </a:lnTo>
                  <a:lnTo>
                    <a:pt x="1601792" y="839560"/>
                  </a:lnTo>
                  <a:lnTo>
                    <a:pt x="1603606" y="846591"/>
                  </a:lnTo>
                  <a:lnTo>
                    <a:pt x="1605419" y="853621"/>
                  </a:lnTo>
                  <a:lnTo>
                    <a:pt x="1606779" y="860878"/>
                  </a:lnTo>
                  <a:lnTo>
                    <a:pt x="1608140" y="867682"/>
                  </a:lnTo>
                  <a:lnTo>
                    <a:pt x="1609500" y="874939"/>
                  </a:lnTo>
                  <a:lnTo>
                    <a:pt x="1610407" y="882196"/>
                  </a:lnTo>
                  <a:lnTo>
                    <a:pt x="1611313" y="889680"/>
                  </a:lnTo>
                  <a:lnTo>
                    <a:pt x="1611993" y="896937"/>
                  </a:lnTo>
                  <a:lnTo>
                    <a:pt x="1612220" y="904421"/>
                  </a:lnTo>
                  <a:lnTo>
                    <a:pt x="1612447" y="911905"/>
                  </a:lnTo>
                  <a:lnTo>
                    <a:pt x="1612900" y="919389"/>
                  </a:lnTo>
                  <a:lnTo>
                    <a:pt x="1612447" y="926873"/>
                  </a:lnTo>
                  <a:lnTo>
                    <a:pt x="1612220" y="934357"/>
                  </a:lnTo>
                  <a:lnTo>
                    <a:pt x="1611993" y="941614"/>
                  </a:lnTo>
                  <a:lnTo>
                    <a:pt x="1611313" y="949098"/>
                  </a:lnTo>
                  <a:lnTo>
                    <a:pt x="1610407" y="956128"/>
                  </a:lnTo>
                  <a:lnTo>
                    <a:pt x="1609500" y="963385"/>
                  </a:lnTo>
                  <a:lnTo>
                    <a:pt x="1608140" y="970643"/>
                  </a:lnTo>
                  <a:lnTo>
                    <a:pt x="1606779" y="977900"/>
                  </a:lnTo>
                  <a:lnTo>
                    <a:pt x="1605419" y="984930"/>
                  </a:lnTo>
                  <a:lnTo>
                    <a:pt x="1603606" y="991734"/>
                  </a:lnTo>
                  <a:lnTo>
                    <a:pt x="1601792" y="998764"/>
                  </a:lnTo>
                  <a:lnTo>
                    <a:pt x="1599752" y="1005794"/>
                  </a:lnTo>
                  <a:lnTo>
                    <a:pt x="1597712" y="1012371"/>
                  </a:lnTo>
                  <a:lnTo>
                    <a:pt x="1594991" y="1019175"/>
                  </a:lnTo>
                  <a:lnTo>
                    <a:pt x="1592724" y="1025752"/>
                  </a:lnTo>
                  <a:lnTo>
                    <a:pt x="1589777" y="1032328"/>
                  </a:lnTo>
                  <a:lnTo>
                    <a:pt x="1587057" y="1038678"/>
                  </a:lnTo>
                  <a:lnTo>
                    <a:pt x="1584110" y="1045255"/>
                  </a:lnTo>
                  <a:lnTo>
                    <a:pt x="1581163" y="1051605"/>
                  </a:lnTo>
                  <a:lnTo>
                    <a:pt x="1577762" y="1057728"/>
                  </a:lnTo>
                  <a:lnTo>
                    <a:pt x="1574362" y="1063852"/>
                  </a:lnTo>
                  <a:lnTo>
                    <a:pt x="1570735" y="1069975"/>
                  </a:lnTo>
                  <a:lnTo>
                    <a:pt x="1566881" y="1075871"/>
                  </a:lnTo>
                  <a:lnTo>
                    <a:pt x="1563027" y="1081768"/>
                  </a:lnTo>
                  <a:lnTo>
                    <a:pt x="1559173" y="1087437"/>
                  </a:lnTo>
                  <a:lnTo>
                    <a:pt x="1555092" y="1093107"/>
                  </a:lnTo>
                  <a:lnTo>
                    <a:pt x="1551012" y="1098550"/>
                  </a:lnTo>
                  <a:lnTo>
                    <a:pt x="1546478" y="1103993"/>
                  </a:lnTo>
                  <a:lnTo>
                    <a:pt x="1541944" y="1109435"/>
                  </a:lnTo>
                  <a:lnTo>
                    <a:pt x="1537183" y="1114652"/>
                  </a:lnTo>
                  <a:lnTo>
                    <a:pt x="1532649" y="1119641"/>
                  </a:lnTo>
                  <a:lnTo>
                    <a:pt x="1527662" y="1124630"/>
                  </a:lnTo>
                  <a:lnTo>
                    <a:pt x="1522901" y="1129619"/>
                  </a:lnTo>
                  <a:lnTo>
                    <a:pt x="1517687" y="1134382"/>
                  </a:lnTo>
                  <a:lnTo>
                    <a:pt x="1512473" y="1139144"/>
                  </a:lnTo>
                  <a:lnTo>
                    <a:pt x="1507033" y="1143453"/>
                  </a:lnTo>
                  <a:lnTo>
                    <a:pt x="1501592" y="1147762"/>
                  </a:lnTo>
                  <a:lnTo>
                    <a:pt x="1495924" y="1151844"/>
                  </a:lnTo>
                  <a:lnTo>
                    <a:pt x="1490257" y="1156153"/>
                  </a:lnTo>
                  <a:lnTo>
                    <a:pt x="1484590" y="1160235"/>
                  </a:lnTo>
                  <a:lnTo>
                    <a:pt x="1478695" y="1164091"/>
                  </a:lnTo>
                  <a:lnTo>
                    <a:pt x="1472801" y="1167719"/>
                  </a:lnTo>
                  <a:lnTo>
                    <a:pt x="1466907" y="1171348"/>
                  </a:lnTo>
                  <a:lnTo>
                    <a:pt x="1460786" y="1174750"/>
                  </a:lnTo>
                  <a:lnTo>
                    <a:pt x="1454439" y="1177925"/>
                  </a:lnTo>
                  <a:lnTo>
                    <a:pt x="1448318" y="1181100"/>
                  </a:lnTo>
                  <a:lnTo>
                    <a:pt x="1441971" y="1184275"/>
                  </a:lnTo>
                  <a:lnTo>
                    <a:pt x="1435396" y="1186996"/>
                  </a:lnTo>
                  <a:lnTo>
                    <a:pt x="1428822" y="1189491"/>
                  </a:lnTo>
                  <a:lnTo>
                    <a:pt x="1422248" y="1192212"/>
                  </a:lnTo>
                  <a:lnTo>
                    <a:pt x="1415674" y="1194480"/>
                  </a:lnTo>
                  <a:lnTo>
                    <a:pt x="1408646" y="1196748"/>
                  </a:lnTo>
                  <a:lnTo>
                    <a:pt x="1401845" y="1198562"/>
                  </a:lnTo>
                  <a:lnTo>
                    <a:pt x="1395044" y="1200603"/>
                  </a:lnTo>
                  <a:lnTo>
                    <a:pt x="1388017" y="1202191"/>
                  </a:lnTo>
                  <a:lnTo>
                    <a:pt x="1380762" y="1203778"/>
                  </a:lnTo>
                  <a:lnTo>
                    <a:pt x="1373735" y="1205366"/>
                  </a:lnTo>
                  <a:lnTo>
                    <a:pt x="1366480" y="1206273"/>
                  </a:lnTo>
                  <a:lnTo>
                    <a:pt x="1359453" y="1207407"/>
                  </a:lnTo>
                  <a:lnTo>
                    <a:pt x="1351972" y="1208087"/>
                  </a:lnTo>
                  <a:lnTo>
                    <a:pt x="1344717" y="1208994"/>
                  </a:lnTo>
                  <a:lnTo>
                    <a:pt x="1337236" y="1209448"/>
                  </a:lnTo>
                  <a:lnTo>
                    <a:pt x="1329755" y="1209675"/>
                  </a:lnTo>
                  <a:lnTo>
                    <a:pt x="1322274" y="1209675"/>
                  </a:lnTo>
                  <a:lnTo>
                    <a:pt x="1314793" y="1209675"/>
                  </a:lnTo>
                  <a:lnTo>
                    <a:pt x="1307312" y="1209448"/>
                  </a:lnTo>
                  <a:lnTo>
                    <a:pt x="1300058" y="1208994"/>
                  </a:lnTo>
                  <a:lnTo>
                    <a:pt x="1292577" y="1208087"/>
                  </a:lnTo>
                  <a:lnTo>
                    <a:pt x="1285323" y="1207407"/>
                  </a:lnTo>
                  <a:lnTo>
                    <a:pt x="1278068" y="1206273"/>
                  </a:lnTo>
                  <a:lnTo>
                    <a:pt x="1271041" y="1205366"/>
                  </a:lnTo>
                  <a:lnTo>
                    <a:pt x="1263787" y="1203778"/>
                  </a:lnTo>
                  <a:lnTo>
                    <a:pt x="1256759" y="1202191"/>
                  </a:lnTo>
                  <a:lnTo>
                    <a:pt x="1249731" y="1200603"/>
                  </a:lnTo>
                  <a:lnTo>
                    <a:pt x="1242930" y="1198562"/>
                  </a:lnTo>
                  <a:lnTo>
                    <a:pt x="1235903" y="1196748"/>
                  </a:lnTo>
                  <a:lnTo>
                    <a:pt x="1229102" y="1194480"/>
                  </a:lnTo>
                  <a:lnTo>
                    <a:pt x="1222528" y="1192212"/>
                  </a:lnTo>
                  <a:lnTo>
                    <a:pt x="1215727" y="1189491"/>
                  </a:lnTo>
                  <a:lnTo>
                    <a:pt x="1209379" y="1186996"/>
                  </a:lnTo>
                  <a:lnTo>
                    <a:pt x="1202805" y="1184275"/>
                  </a:lnTo>
                  <a:lnTo>
                    <a:pt x="1196457" y="1181100"/>
                  </a:lnTo>
                  <a:lnTo>
                    <a:pt x="1189883" y="1177925"/>
                  </a:lnTo>
                  <a:lnTo>
                    <a:pt x="1183762" y="1174750"/>
                  </a:lnTo>
                  <a:lnTo>
                    <a:pt x="1177868" y="1171348"/>
                  </a:lnTo>
                  <a:lnTo>
                    <a:pt x="1171747" y="1167719"/>
                  </a:lnTo>
                  <a:lnTo>
                    <a:pt x="1165853" y="1164091"/>
                  </a:lnTo>
                  <a:lnTo>
                    <a:pt x="1159732" y="1160235"/>
                  </a:lnTo>
                  <a:lnTo>
                    <a:pt x="1154065" y="1156153"/>
                  </a:lnTo>
                  <a:lnTo>
                    <a:pt x="1148398" y="1151844"/>
                  </a:lnTo>
                  <a:lnTo>
                    <a:pt x="1142957" y="1147762"/>
                  </a:lnTo>
                  <a:lnTo>
                    <a:pt x="1137743" y="1143453"/>
                  </a:lnTo>
                  <a:lnTo>
                    <a:pt x="1132302" y="1139144"/>
                  </a:lnTo>
                  <a:lnTo>
                    <a:pt x="1127088" y="1134382"/>
                  </a:lnTo>
                  <a:lnTo>
                    <a:pt x="1121874" y="1129619"/>
                  </a:lnTo>
                  <a:lnTo>
                    <a:pt x="1117113" y="1124630"/>
                  </a:lnTo>
                  <a:lnTo>
                    <a:pt x="1112126" y="1119641"/>
                  </a:lnTo>
                  <a:lnTo>
                    <a:pt x="1107139" y="1114652"/>
                  </a:lnTo>
                  <a:lnTo>
                    <a:pt x="1102605" y="1109435"/>
                  </a:lnTo>
                  <a:lnTo>
                    <a:pt x="1098298" y="1103993"/>
                  </a:lnTo>
                  <a:lnTo>
                    <a:pt x="1093764" y="1098550"/>
                  </a:lnTo>
                  <a:lnTo>
                    <a:pt x="1089683" y="1093107"/>
                  </a:lnTo>
                  <a:lnTo>
                    <a:pt x="1085602" y="1087437"/>
                  </a:lnTo>
                  <a:lnTo>
                    <a:pt x="1081522" y="1081768"/>
                  </a:lnTo>
                  <a:lnTo>
                    <a:pt x="1077668" y="1075871"/>
                  </a:lnTo>
                  <a:lnTo>
                    <a:pt x="1074041" y="1069975"/>
                  </a:lnTo>
                  <a:lnTo>
                    <a:pt x="1070414" y="1063852"/>
                  </a:lnTo>
                  <a:lnTo>
                    <a:pt x="1067013" y="1057728"/>
                  </a:lnTo>
                  <a:lnTo>
                    <a:pt x="1063613" y="1051605"/>
                  </a:lnTo>
                  <a:lnTo>
                    <a:pt x="1060439" y="1045255"/>
                  </a:lnTo>
                  <a:lnTo>
                    <a:pt x="1057492" y="1038678"/>
                  </a:lnTo>
                  <a:lnTo>
                    <a:pt x="1054545" y="1032328"/>
                  </a:lnTo>
                  <a:lnTo>
                    <a:pt x="1052051" y="1025752"/>
                  </a:lnTo>
                  <a:lnTo>
                    <a:pt x="1049558" y="1019175"/>
                  </a:lnTo>
                  <a:lnTo>
                    <a:pt x="1047064" y="1012371"/>
                  </a:lnTo>
                  <a:lnTo>
                    <a:pt x="1044797" y="1005794"/>
                  </a:lnTo>
                  <a:lnTo>
                    <a:pt x="1042757" y="998764"/>
                  </a:lnTo>
                  <a:lnTo>
                    <a:pt x="1040943" y="991734"/>
                  </a:lnTo>
                  <a:lnTo>
                    <a:pt x="1039356" y="984930"/>
                  </a:lnTo>
                  <a:lnTo>
                    <a:pt x="1037769" y="977900"/>
                  </a:lnTo>
                  <a:lnTo>
                    <a:pt x="1036409" y="970643"/>
                  </a:lnTo>
                  <a:lnTo>
                    <a:pt x="1035276" y="963385"/>
                  </a:lnTo>
                  <a:lnTo>
                    <a:pt x="1034142" y="956128"/>
                  </a:lnTo>
                  <a:lnTo>
                    <a:pt x="1033462" y="949098"/>
                  </a:lnTo>
                  <a:lnTo>
                    <a:pt x="1032782" y="941614"/>
                  </a:lnTo>
                  <a:lnTo>
                    <a:pt x="1032102" y="934357"/>
                  </a:lnTo>
                  <a:lnTo>
                    <a:pt x="1031875" y="926873"/>
                  </a:lnTo>
                  <a:lnTo>
                    <a:pt x="1031875" y="919389"/>
                  </a:lnTo>
                  <a:lnTo>
                    <a:pt x="1031875" y="911905"/>
                  </a:lnTo>
                  <a:lnTo>
                    <a:pt x="1032102" y="904421"/>
                  </a:lnTo>
                  <a:lnTo>
                    <a:pt x="1032782" y="896937"/>
                  </a:lnTo>
                  <a:lnTo>
                    <a:pt x="1033462" y="889680"/>
                  </a:lnTo>
                  <a:lnTo>
                    <a:pt x="1034142" y="882196"/>
                  </a:lnTo>
                  <a:lnTo>
                    <a:pt x="1035276" y="874939"/>
                  </a:lnTo>
                  <a:lnTo>
                    <a:pt x="1036409" y="867682"/>
                  </a:lnTo>
                  <a:lnTo>
                    <a:pt x="1037769" y="860878"/>
                  </a:lnTo>
                  <a:lnTo>
                    <a:pt x="1039356" y="853621"/>
                  </a:lnTo>
                  <a:lnTo>
                    <a:pt x="1040943" y="846591"/>
                  </a:lnTo>
                  <a:lnTo>
                    <a:pt x="1042757" y="839560"/>
                  </a:lnTo>
                  <a:lnTo>
                    <a:pt x="1044797" y="832984"/>
                  </a:lnTo>
                  <a:lnTo>
                    <a:pt x="1047064" y="825953"/>
                  </a:lnTo>
                  <a:lnTo>
                    <a:pt x="1049558" y="819377"/>
                  </a:lnTo>
                  <a:lnTo>
                    <a:pt x="1052051" y="812800"/>
                  </a:lnTo>
                  <a:lnTo>
                    <a:pt x="1054545" y="806223"/>
                  </a:lnTo>
                  <a:lnTo>
                    <a:pt x="1057492" y="799646"/>
                  </a:lnTo>
                  <a:lnTo>
                    <a:pt x="1060439" y="793296"/>
                  </a:lnTo>
                  <a:lnTo>
                    <a:pt x="1063613" y="786946"/>
                  </a:lnTo>
                  <a:lnTo>
                    <a:pt x="1067013" y="780823"/>
                  </a:lnTo>
                  <a:lnTo>
                    <a:pt x="1070414" y="774700"/>
                  </a:lnTo>
                  <a:lnTo>
                    <a:pt x="1074041" y="768803"/>
                  </a:lnTo>
                  <a:lnTo>
                    <a:pt x="1077668" y="762907"/>
                  </a:lnTo>
                  <a:lnTo>
                    <a:pt x="1081522" y="756784"/>
                  </a:lnTo>
                  <a:lnTo>
                    <a:pt x="1085602" y="751114"/>
                  </a:lnTo>
                  <a:lnTo>
                    <a:pt x="1089683" y="745444"/>
                  </a:lnTo>
                  <a:lnTo>
                    <a:pt x="1093764" y="739775"/>
                  </a:lnTo>
                  <a:lnTo>
                    <a:pt x="1098298" y="734332"/>
                  </a:lnTo>
                  <a:lnTo>
                    <a:pt x="1102605" y="729116"/>
                  </a:lnTo>
                  <a:lnTo>
                    <a:pt x="1107139" y="723900"/>
                  </a:lnTo>
                  <a:lnTo>
                    <a:pt x="1112126" y="718684"/>
                  </a:lnTo>
                  <a:lnTo>
                    <a:pt x="1117113" y="713921"/>
                  </a:lnTo>
                  <a:lnTo>
                    <a:pt x="1121874" y="708932"/>
                  </a:lnTo>
                  <a:lnTo>
                    <a:pt x="1127088" y="704169"/>
                  </a:lnTo>
                  <a:lnTo>
                    <a:pt x="1132302" y="699634"/>
                  </a:lnTo>
                  <a:lnTo>
                    <a:pt x="1137743" y="695098"/>
                  </a:lnTo>
                  <a:lnTo>
                    <a:pt x="1142957" y="690562"/>
                  </a:lnTo>
                  <a:lnTo>
                    <a:pt x="1148398" y="686480"/>
                  </a:lnTo>
                  <a:lnTo>
                    <a:pt x="1154065" y="682398"/>
                  </a:lnTo>
                  <a:lnTo>
                    <a:pt x="1159732" y="678543"/>
                  </a:lnTo>
                  <a:lnTo>
                    <a:pt x="1165853" y="674687"/>
                  </a:lnTo>
                  <a:lnTo>
                    <a:pt x="1171747" y="670832"/>
                  </a:lnTo>
                  <a:lnTo>
                    <a:pt x="1177868" y="667203"/>
                  </a:lnTo>
                  <a:lnTo>
                    <a:pt x="1183762" y="663802"/>
                  </a:lnTo>
                  <a:lnTo>
                    <a:pt x="1189883" y="660400"/>
                  </a:lnTo>
                  <a:lnTo>
                    <a:pt x="1196457" y="657225"/>
                  </a:lnTo>
                  <a:lnTo>
                    <a:pt x="1202805" y="654503"/>
                  </a:lnTo>
                  <a:lnTo>
                    <a:pt x="1209379" y="651555"/>
                  </a:lnTo>
                  <a:lnTo>
                    <a:pt x="1215727" y="648834"/>
                  </a:lnTo>
                  <a:lnTo>
                    <a:pt x="1222528" y="646566"/>
                  </a:lnTo>
                  <a:lnTo>
                    <a:pt x="1229102" y="643844"/>
                  </a:lnTo>
                  <a:lnTo>
                    <a:pt x="1235903" y="641803"/>
                  </a:lnTo>
                  <a:lnTo>
                    <a:pt x="1242930" y="639762"/>
                  </a:lnTo>
                  <a:lnTo>
                    <a:pt x="1249731" y="637948"/>
                  </a:lnTo>
                  <a:lnTo>
                    <a:pt x="1256759" y="636134"/>
                  </a:lnTo>
                  <a:lnTo>
                    <a:pt x="1263787" y="634546"/>
                  </a:lnTo>
                  <a:lnTo>
                    <a:pt x="1271041" y="633412"/>
                  </a:lnTo>
                  <a:lnTo>
                    <a:pt x="1278068" y="632052"/>
                  </a:lnTo>
                  <a:lnTo>
                    <a:pt x="1285323" y="631144"/>
                  </a:lnTo>
                  <a:lnTo>
                    <a:pt x="1292577" y="630237"/>
                  </a:lnTo>
                  <a:lnTo>
                    <a:pt x="1300058" y="629557"/>
                  </a:lnTo>
                  <a:lnTo>
                    <a:pt x="1307312" y="629330"/>
                  </a:lnTo>
                  <a:lnTo>
                    <a:pt x="1314793" y="628877"/>
                  </a:lnTo>
                  <a:lnTo>
                    <a:pt x="1322274" y="628650"/>
                  </a:lnTo>
                  <a:close/>
                  <a:moveTo>
                    <a:pt x="1872408" y="450081"/>
                  </a:moveTo>
                  <a:lnTo>
                    <a:pt x="1872408" y="463897"/>
                  </a:lnTo>
                  <a:lnTo>
                    <a:pt x="1864899" y="464803"/>
                  </a:lnTo>
                  <a:lnTo>
                    <a:pt x="1857846" y="465709"/>
                  </a:lnTo>
                  <a:lnTo>
                    <a:pt x="1851474" y="467068"/>
                  </a:lnTo>
                  <a:lnTo>
                    <a:pt x="1845558" y="468880"/>
                  </a:lnTo>
                  <a:lnTo>
                    <a:pt x="1839870" y="470691"/>
                  </a:lnTo>
                  <a:lnTo>
                    <a:pt x="1834864" y="472730"/>
                  </a:lnTo>
                  <a:lnTo>
                    <a:pt x="1830313" y="474995"/>
                  </a:lnTo>
                  <a:lnTo>
                    <a:pt x="1826218" y="477939"/>
                  </a:lnTo>
                  <a:lnTo>
                    <a:pt x="1822577" y="480657"/>
                  </a:lnTo>
                  <a:lnTo>
                    <a:pt x="1819391" y="483827"/>
                  </a:lnTo>
                  <a:lnTo>
                    <a:pt x="1816888" y="487451"/>
                  </a:lnTo>
                  <a:lnTo>
                    <a:pt x="1814840" y="491075"/>
                  </a:lnTo>
                  <a:lnTo>
                    <a:pt x="1813020" y="495152"/>
                  </a:lnTo>
                  <a:lnTo>
                    <a:pt x="1811882" y="499228"/>
                  </a:lnTo>
                  <a:lnTo>
                    <a:pt x="1811200" y="503984"/>
                  </a:lnTo>
                  <a:lnTo>
                    <a:pt x="1810745" y="508514"/>
                  </a:lnTo>
                  <a:lnTo>
                    <a:pt x="1810745" y="511911"/>
                  </a:lnTo>
                  <a:lnTo>
                    <a:pt x="1811427" y="515309"/>
                  </a:lnTo>
                  <a:lnTo>
                    <a:pt x="1811882" y="518253"/>
                  </a:lnTo>
                  <a:lnTo>
                    <a:pt x="1812565" y="521424"/>
                  </a:lnTo>
                  <a:lnTo>
                    <a:pt x="1813703" y="524594"/>
                  </a:lnTo>
                  <a:lnTo>
                    <a:pt x="1815068" y="527312"/>
                  </a:lnTo>
                  <a:lnTo>
                    <a:pt x="1816206" y="530257"/>
                  </a:lnTo>
                  <a:lnTo>
                    <a:pt x="1818026" y="532974"/>
                  </a:lnTo>
                  <a:lnTo>
                    <a:pt x="1819846" y="535692"/>
                  </a:lnTo>
                  <a:lnTo>
                    <a:pt x="1821894" y="537957"/>
                  </a:lnTo>
                  <a:lnTo>
                    <a:pt x="1823942" y="540222"/>
                  </a:lnTo>
                  <a:lnTo>
                    <a:pt x="1826218" y="542487"/>
                  </a:lnTo>
                  <a:lnTo>
                    <a:pt x="1828265" y="544298"/>
                  </a:lnTo>
                  <a:lnTo>
                    <a:pt x="1830541" y="546337"/>
                  </a:lnTo>
                  <a:lnTo>
                    <a:pt x="1832816" y="547922"/>
                  </a:lnTo>
                  <a:lnTo>
                    <a:pt x="1835547" y="549508"/>
                  </a:lnTo>
                  <a:lnTo>
                    <a:pt x="1841463" y="552905"/>
                  </a:lnTo>
                  <a:lnTo>
                    <a:pt x="1849654" y="557208"/>
                  </a:lnTo>
                  <a:lnTo>
                    <a:pt x="1860349" y="562191"/>
                  </a:lnTo>
                  <a:lnTo>
                    <a:pt x="1873319" y="568079"/>
                  </a:lnTo>
                  <a:lnTo>
                    <a:pt x="1877187" y="569891"/>
                  </a:lnTo>
                  <a:lnTo>
                    <a:pt x="1880827" y="571703"/>
                  </a:lnTo>
                  <a:lnTo>
                    <a:pt x="1883785" y="573515"/>
                  </a:lnTo>
                  <a:lnTo>
                    <a:pt x="1886516" y="575327"/>
                  </a:lnTo>
                  <a:lnTo>
                    <a:pt x="1888564" y="577139"/>
                  </a:lnTo>
                  <a:lnTo>
                    <a:pt x="1890384" y="578497"/>
                  </a:lnTo>
                  <a:lnTo>
                    <a:pt x="1891749" y="580083"/>
                  </a:lnTo>
                  <a:lnTo>
                    <a:pt x="1892660" y="581895"/>
                  </a:lnTo>
                  <a:lnTo>
                    <a:pt x="1893342" y="583480"/>
                  </a:lnTo>
                  <a:lnTo>
                    <a:pt x="1894025" y="585518"/>
                  </a:lnTo>
                  <a:lnTo>
                    <a:pt x="1894707" y="590501"/>
                  </a:lnTo>
                  <a:lnTo>
                    <a:pt x="1895390" y="596163"/>
                  </a:lnTo>
                  <a:lnTo>
                    <a:pt x="1895390" y="602958"/>
                  </a:lnTo>
                  <a:lnTo>
                    <a:pt x="1895390" y="605675"/>
                  </a:lnTo>
                  <a:lnTo>
                    <a:pt x="1894707" y="608167"/>
                  </a:lnTo>
                  <a:lnTo>
                    <a:pt x="1894025" y="610205"/>
                  </a:lnTo>
                  <a:lnTo>
                    <a:pt x="1892660" y="611791"/>
                  </a:lnTo>
                  <a:lnTo>
                    <a:pt x="1890839" y="613149"/>
                  </a:lnTo>
                  <a:lnTo>
                    <a:pt x="1888791" y="614055"/>
                  </a:lnTo>
                  <a:lnTo>
                    <a:pt x="1886061" y="614735"/>
                  </a:lnTo>
                  <a:lnTo>
                    <a:pt x="1883330" y="614961"/>
                  </a:lnTo>
                  <a:lnTo>
                    <a:pt x="1880145" y="614735"/>
                  </a:lnTo>
                  <a:lnTo>
                    <a:pt x="1878552" y="614055"/>
                  </a:lnTo>
                  <a:lnTo>
                    <a:pt x="1877414" y="613602"/>
                  </a:lnTo>
                  <a:lnTo>
                    <a:pt x="1876277" y="613149"/>
                  </a:lnTo>
                  <a:lnTo>
                    <a:pt x="1875594" y="612243"/>
                  </a:lnTo>
                  <a:lnTo>
                    <a:pt x="1874684" y="611564"/>
                  </a:lnTo>
                  <a:lnTo>
                    <a:pt x="1874229" y="610432"/>
                  </a:lnTo>
                  <a:lnTo>
                    <a:pt x="1873774" y="609299"/>
                  </a:lnTo>
                  <a:lnTo>
                    <a:pt x="1873546" y="607487"/>
                  </a:lnTo>
                  <a:lnTo>
                    <a:pt x="1872863" y="602731"/>
                  </a:lnTo>
                  <a:lnTo>
                    <a:pt x="1872408" y="596616"/>
                  </a:lnTo>
                  <a:lnTo>
                    <a:pt x="1872408" y="588689"/>
                  </a:lnTo>
                  <a:lnTo>
                    <a:pt x="1872408" y="577818"/>
                  </a:lnTo>
                  <a:lnTo>
                    <a:pt x="1811655" y="577818"/>
                  </a:lnTo>
                  <a:lnTo>
                    <a:pt x="1811655" y="586424"/>
                  </a:lnTo>
                  <a:lnTo>
                    <a:pt x="1811882" y="593445"/>
                  </a:lnTo>
                  <a:lnTo>
                    <a:pt x="1812338" y="596616"/>
                  </a:lnTo>
                  <a:lnTo>
                    <a:pt x="1813020" y="600013"/>
                  </a:lnTo>
                  <a:lnTo>
                    <a:pt x="1813475" y="602958"/>
                  </a:lnTo>
                  <a:lnTo>
                    <a:pt x="1814158" y="605902"/>
                  </a:lnTo>
                  <a:lnTo>
                    <a:pt x="1815296" y="608620"/>
                  </a:lnTo>
                  <a:lnTo>
                    <a:pt x="1816206" y="611338"/>
                  </a:lnTo>
                  <a:lnTo>
                    <a:pt x="1817343" y="613829"/>
                  </a:lnTo>
                  <a:lnTo>
                    <a:pt x="1818936" y="616094"/>
                  </a:lnTo>
                  <a:lnTo>
                    <a:pt x="1820074" y="618359"/>
                  </a:lnTo>
                  <a:lnTo>
                    <a:pt x="1821894" y="620623"/>
                  </a:lnTo>
                  <a:lnTo>
                    <a:pt x="1823715" y="622435"/>
                  </a:lnTo>
                  <a:lnTo>
                    <a:pt x="1825535" y="624247"/>
                  </a:lnTo>
                  <a:lnTo>
                    <a:pt x="1827583" y="626059"/>
                  </a:lnTo>
                  <a:lnTo>
                    <a:pt x="1829631" y="627418"/>
                  </a:lnTo>
                  <a:lnTo>
                    <a:pt x="1834409" y="630136"/>
                  </a:lnTo>
                  <a:lnTo>
                    <a:pt x="1839415" y="632627"/>
                  </a:lnTo>
                  <a:lnTo>
                    <a:pt x="1844193" y="634665"/>
                  </a:lnTo>
                  <a:lnTo>
                    <a:pt x="1849654" y="636704"/>
                  </a:lnTo>
                  <a:lnTo>
                    <a:pt x="1855115" y="638289"/>
                  </a:lnTo>
                  <a:lnTo>
                    <a:pt x="1860576" y="639421"/>
                  </a:lnTo>
                  <a:lnTo>
                    <a:pt x="1866492" y="640327"/>
                  </a:lnTo>
                  <a:lnTo>
                    <a:pt x="1872408" y="641007"/>
                  </a:lnTo>
                  <a:lnTo>
                    <a:pt x="1872408" y="657993"/>
                  </a:lnTo>
                  <a:lnTo>
                    <a:pt x="1900396" y="657993"/>
                  </a:lnTo>
                  <a:lnTo>
                    <a:pt x="1900396" y="641460"/>
                  </a:lnTo>
                  <a:lnTo>
                    <a:pt x="1907905" y="640554"/>
                  </a:lnTo>
                  <a:lnTo>
                    <a:pt x="1914959" y="639421"/>
                  </a:lnTo>
                  <a:lnTo>
                    <a:pt x="1921557" y="637610"/>
                  </a:lnTo>
                  <a:lnTo>
                    <a:pt x="1927474" y="635798"/>
                  </a:lnTo>
                  <a:lnTo>
                    <a:pt x="1933162" y="633533"/>
                  </a:lnTo>
                  <a:lnTo>
                    <a:pt x="1938396" y="631042"/>
                  </a:lnTo>
                  <a:lnTo>
                    <a:pt x="1943174" y="628324"/>
                  </a:lnTo>
                  <a:lnTo>
                    <a:pt x="1947270" y="624927"/>
                  </a:lnTo>
                  <a:lnTo>
                    <a:pt x="1950910" y="621529"/>
                  </a:lnTo>
                  <a:lnTo>
                    <a:pt x="1953868" y="617679"/>
                  </a:lnTo>
                  <a:lnTo>
                    <a:pt x="1956826" y="613602"/>
                  </a:lnTo>
                  <a:lnTo>
                    <a:pt x="1958874" y="609299"/>
                  </a:lnTo>
                  <a:lnTo>
                    <a:pt x="1960695" y="604317"/>
                  </a:lnTo>
                  <a:lnTo>
                    <a:pt x="1962060" y="599107"/>
                  </a:lnTo>
                  <a:lnTo>
                    <a:pt x="1962515" y="593672"/>
                  </a:lnTo>
                  <a:lnTo>
                    <a:pt x="1962743" y="588010"/>
                  </a:lnTo>
                  <a:lnTo>
                    <a:pt x="1962743" y="584613"/>
                  </a:lnTo>
                  <a:lnTo>
                    <a:pt x="1962515" y="581215"/>
                  </a:lnTo>
                  <a:lnTo>
                    <a:pt x="1962060" y="577818"/>
                  </a:lnTo>
                  <a:lnTo>
                    <a:pt x="1961377" y="574647"/>
                  </a:lnTo>
                  <a:lnTo>
                    <a:pt x="1960695" y="571929"/>
                  </a:lnTo>
                  <a:lnTo>
                    <a:pt x="1959557" y="568985"/>
                  </a:lnTo>
                  <a:lnTo>
                    <a:pt x="1958419" y="566267"/>
                  </a:lnTo>
                  <a:lnTo>
                    <a:pt x="1957054" y="563550"/>
                  </a:lnTo>
                  <a:lnTo>
                    <a:pt x="1953868" y="559020"/>
                  </a:lnTo>
                  <a:lnTo>
                    <a:pt x="1950683" y="555170"/>
                  </a:lnTo>
                  <a:lnTo>
                    <a:pt x="1948862" y="553358"/>
                  </a:lnTo>
                  <a:lnTo>
                    <a:pt x="1947042" y="551546"/>
                  </a:lnTo>
                  <a:lnTo>
                    <a:pt x="1944994" y="549961"/>
                  </a:lnTo>
                  <a:lnTo>
                    <a:pt x="1942719" y="548375"/>
                  </a:lnTo>
                  <a:lnTo>
                    <a:pt x="1937713" y="545657"/>
                  </a:lnTo>
                  <a:lnTo>
                    <a:pt x="1930659" y="542034"/>
                  </a:lnTo>
                  <a:lnTo>
                    <a:pt x="1921785" y="537957"/>
                  </a:lnTo>
                  <a:lnTo>
                    <a:pt x="1911318" y="532974"/>
                  </a:lnTo>
                  <a:lnTo>
                    <a:pt x="1899031" y="527539"/>
                  </a:lnTo>
                  <a:lnTo>
                    <a:pt x="1889474" y="523236"/>
                  </a:lnTo>
                  <a:lnTo>
                    <a:pt x="1882875" y="519612"/>
                  </a:lnTo>
                  <a:lnTo>
                    <a:pt x="1878552" y="517120"/>
                  </a:lnTo>
                  <a:lnTo>
                    <a:pt x="1877187" y="515988"/>
                  </a:lnTo>
                  <a:lnTo>
                    <a:pt x="1876049" y="514629"/>
                  </a:lnTo>
                  <a:lnTo>
                    <a:pt x="1875139" y="513270"/>
                  </a:lnTo>
                  <a:lnTo>
                    <a:pt x="1874229" y="511458"/>
                  </a:lnTo>
                  <a:lnTo>
                    <a:pt x="1873774" y="509647"/>
                  </a:lnTo>
                  <a:lnTo>
                    <a:pt x="1873319" y="507608"/>
                  </a:lnTo>
                  <a:lnTo>
                    <a:pt x="1872863" y="505117"/>
                  </a:lnTo>
                  <a:lnTo>
                    <a:pt x="1872863" y="502626"/>
                  </a:lnTo>
                  <a:lnTo>
                    <a:pt x="1872863" y="499681"/>
                  </a:lnTo>
                  <a:lnTo>
                    <a:pt x="1873546" y="497190"/>
                  </a:lnTo>
                  <a:lnTo>
                    <a:pt x="1874456" y="495152"/>
                  </a:lnTo>
                  <a:lnTo>
                    <a:pt x="1875594" y="493340"/>
                  </a:lnTo>
                  <a:lnTo>
                    <a:pt x="1877187" y="491981"/>
                  </a:lnTo>
                  <a:lnTo>
                    <a:pt x="1879235" y="491075"/>
                  </a:lnTo>
                  <a:lnTo>
                    <a:pt x="1881282" y="490622"/>
                  </a:lnTo>
                  <a:lnTo>
                    <a:pt x="1883785" y="490169"/>
                  </a:lnTo>
                  <a:lnTo>
                    <a:pt x="1887199" y="490622"/>
                  </a:lnTo>
                  <a:lnTo>
                    <a:pt x="1889702" y="491301"/>
                  </a:lnTo>
                  <a:lnTo>
                    <a:pt x="1890839" y="491528"/>
                  </a:lnTo>
                  <a:lnTo>
                    <a:pt x="1891522" y="492207"/>
                  </a:lnTo>
                  <a:lnTo>
                    <a:pt x="1892432" y="493113"/>
                  </a:lnTo>
                  <a:lnTo>
                    <a:pt x="1892887" y="493793"/>
                  </a:lnTo>
                  <a:lnTo>
                    <a:pt x="1894025" y="496284"/>
                  </a:lnTo>
                  <a:lnTo>
                    <a:pt x="1894480" y="499455"/>
                  </a:lnTo>
                  <a:lnTo>
                    <a:pt x="1894935" y="503758"/>
                  </a:lnTo>
                  <a:lnTo>
                    <a:pt x="1895163" y="508967"/>
                  </a:lnTo>
                  <a:lnTo>
                    <a:pt x="1895163" y="516215"/>
                  </a:lnTo>
                  <a:lnTo>
                    <a:pt x="1955689" y="516215"/>
                  </a:lnTo>
                  <a:lnTo>
                    <a:pt x="1956371" y="511458"/>
                  </a:lnTo>
                  <a:lnTo>
                    <a:pt x="1956371" y="508061"/>
                  </a:lnTo>
                  <a:lnTo>
                    <a:pt x="1955916" y="503305"/>
                  </a:lnTo>
                  <a:lnTo>
                    <a:pt x="1955461" y="498775"/>
                  </a:lnTo>
                  <a:lnTo>
                    <a:pt x="1954551" y="494699"/>
                  </a:lnTo>
                  <a:lnTo>
                    <a:pt x="1952958" y="490848"/>
                  </a:lnTo>
                  <a:lnTo>
                    <a:pt x="1950910" y="487225"/>
                  </a:lnTo>
                  <a:lnTo>
                    <a:pt x="1948635" y="483601"/>
                  </a:lnTo>
                  <a:lnTo>
                    <a:pt x="1945677" y="480430"/>
                  </a:lnTo>
                  <a:lnTo>
                    <a:pt x="1942264" y="477712"/>
                  </a:lnTo>
                  <a:lnTo>
                    <a:pt x="1938623" y="474995"/>
                  </a:lnTo>
                  <a:lnTo>
                    <a:pt x="1934527" y="472730"/>
                  </a:lnTo>
                  <a:lnTo>
                    <a:pt x="1929976" y="470465"/>
                  </a:lnTo>
                  <a:lnTo>
                    <a:pt x="1924971" y="468653"/>
                  </a:lnTo>
                  <a:lnTo>
                    <a:pt x="1919510" y="467068"/>
                  </a:lnTo>
                  <a:lnTo>
                    <a:pt x="1913593" y="465709"/>
                  </a:lnTo>
                  <a:lnTo>
                    <a:pt x="1907222" y="464803"/>
                  </a:lnTo>
                  <a:lnTo>
                    <a:pt x="1900396" y="463897"/>
                  </a:lnTo>
                  <a:lnTo>
                    <a:pt x="1900396" y="450081"/>
                  </a:lnTo>
                  <a:lnTo>
                    <a:pt x="1872408" y="450081"/>
                  </a:lnTo>
                  <a:close/>
                  <a:moveTo>
                    <a:pt x="1886971" y="384175"/>
                  </a:moveTo>
                  <a:lnTo>
                    <a:pt x="1895390" y="384401"/>
                  </a:lnTo>
                  <a:lnTo>
                    <a:pt x="1904264" y="384854"/>
                  </a:lnTo>
                  <a:lnTo>
                    <a:pt x="1912911" y="385987"/>
                  </a:lnTo>
                  <a:lnTo>
                    <a:pt x="1921102" y="387572"/>
                  </a:lnTo>
                  <a:lnTo>
                    <a:pt x="1929294" y="389610"/>
                  </a:lnTo>
                  <a:lnTo>
                    <a:pt x="1937713" y="391649"/>
                  </a:lnTo>
                  <a:lnTo>
                    <a:pt x="1945449" y="394367"/>
                  </a:lnTo>
                  <a:lnTo>
                    <a:pt x="1953186" y="397537"/>
                  </a:lnTo>
                  <a:lnTo>
                    <a:pt x="1960922" y="400935"/>
                  </a:lnTo>
                  <a:lnTo>
                    <a:pt x="1968204" y="404558"/>
                  </a:lnTo>
                  <a:lnTo>
                    <a:pt x="1975485" y="408635"/>
                  </a:lnTo>
                  <a:lnTo>
                    <a:pt x="1982084" y="412938"/>
                  </a:lnTo>
                  <a:lnTo>
                    <a:pt x="1988910" y="417921"/>
                  </a:lnTo>
                  <a:lnTo>
                    <a:pt x="1995281" y="422677"/>
                  </a:lnTo>
                  <a:lnTo>
                    <a:pt x="2001652" y="428113"/>
                  </a:lnTo>
                  <a:lnTo>
                    <a:pt x="2007568" y="433775"/>
                  </a:lnTo>
                  <a:lnTo>
                    <a:pt x="2013257" y="439890"/>
                  </a:lnTo>
                  <a:lnTo>
                    <a:pt x="2018718" y="446005"/>
                  </a:lnTo>
                  <a:lnTo>
                    <a:pt x="2023496" y="452346"/>
                  </a:lnTo>
                  <a:lnTo>
                    <a:pt x="2028502" y="459141"/>
                  </a:lnTo>
                  <a:lnTo>
                    <a:pt x="2032825" y="465709"/>
                  </a:lnTo>
                  <a:lnTo>
                    <a:pt x="2036921" y="472956"/>
                  </a:lnTo>
                  <a:lnTo>
                    <a:pt x="2040562" y="480430"/>
                  </a:lnTo>
                  <a:lnTo>
                    <a:pt x="2043975" y="487904"/>
                  </a:lnTo>
                  <a:lnTo>
                    <a:pt x="2047161" y="495605"/>
                  </a:lnTo>
                  <a:lnTo>
                    <a:pt x="2049891" y="503305"/>
                  </a:lnTo>
                  <a:lnTo>
                    <a:pt x="2052394" y="511685"/>
                  </a:lnTo>
                  <a:lnTo>
                    <a:pt x="2054214" y="519838"/>
                  </a:lnTo>
                  <a:lnTo>
                    <a:pt x="2055580" y="528218"/>
                  </a:lnTo>
                  <a:lnTo>
                    <a:pt x="2056717" y="536598"/>
                  </a:lnTo>
                  <a:lnTo>
                    <a:pt x="2057172" y="545431"/>
                  </a:lnTo>
                  <a:lnTo>
                    <a:pt x="2057400" y="553811"/>
                  </a:lnTo>
                  <a:lnTo>
                    <a:pt x="2057172" y="562644"/>
                  </a:lnTo>
                  <a:lnTo>
                    <a:pt x="2056717" y="571476"/>
                  </a:lnTo>
                  <a:lnTo>
                    <a:pt x="2055580" y="579856"/>
                  </a:lnTo>
                  <a:lnTo>
                    <a:pt x="2054214" y="588010"/>
                  </a:lnTo>
                  <a:lnTo>
                    <a:pt x="2052394" y="596390"/>
                  </a:lnTo>
                  <a:lnTo>
                    <a:pt x="2049891" y="604543"/>
                  </a:lnTo>
                  <a:lnTo>
                    <a:pt x="2047161" y="612243"/>
                  </a:lnTo>
                  <a:lnTo>
                    <a:pt x="2043975" y="619944"/>
                  </a:lnTo>
                  <a:lnTo>
                    <a:pt x="2040562" y="627418"/>
                  </a:lnTo>
                  <a:lnTo>
                    <a:pt x="2036921" y="634892"/>
                  </a:lnTo>
                  <a:lnTo>
                    <a:pt x="2032825" y="642139"/>
                  </a:lnTo>
                  <a:lnTo>
                    <a:pt x="2028502" y="648934"/>
                  </a:lnTo>
                  <a:lnTo>
                    <a:pt x="2023496" y="655502"/>
                  </a:lnTo>
                  <a:lnTo>
                    <a:pt x="2018718" y="662070"/>
                  </a:lnTo>
                  <a:lnTo>
                    <a:pt x="2013257" y="668185"/>
                  </a:lnTo>
                  <a:lnTo>
                    <a:pt x="2007568" y="674073"/>
                  </a:lnTo>
                  <a:lnTo>
                    <a:pt x="2001652" y="679736"/>
                  </a:lnTo>
                  <a:lnTo>
                    <a:pt x="1995281" y="685171"/>
                  </a:lnTo>
                  <a:lnTo>
                    <a:pt x="1988910" y="690154"/>
                  </a:lnTo>
                  <a:lnTo>
                    <a:pt x="1982084" y="694683"/>
                  </a:lnTo>
                  <a:lnTo>
                    <a:pt x="1975485" y="699440"/>
                  </a:lnTo>
                  <a:lnTo>
                    <a:pt x="1968204" y="703516"/>
                  </a:lnTo>
                  <a:lnTo>
                    <a:pt x="1960922" y="707140"/>
                  </a:lnTo>
                  <a:lnTo>
                    <a:pt x="1953186" y="710537"/>
                  </a:lnTo>
                  <a:lnTo>
                    <a:pt x="1945449" y="713482"/>
                  </a:lnTo>
                  <a:lnTo>
                    <a:pt x="1937713" y="716199"/>
                  </a:lnTo>
                  <a:lnTo>
                    <a:pt x="1929294" y="718464"/>
                  </a:lnTo>
                  <a:lnTo>
                    <a:pt x="1921102" y="720503"/>
                  </a:lnTo>
                  <a:lnTo>
                    <a:pt x="1912911" y="722088"/>
                  </a:lnTo>
                  <a:lnTo>
                    <a:pt x="1904264" y="722994"/>
                  </a:lnTo>
                  <a:lnTo>
                    <a:pt x="1895390" y="723673"/>
                  </a:lnTo>
                  <a:lnTo>
                    <a:pt x="1886971" y="723900"/>
                  </a:lnTo>
                  <a:lnTo>
                    <a:pt x="1878097" y="723673"/>
                  </a:lnTo>
                  <a:lnTo>
                    <a:pt x="1869223" y="722994"/>
                  </a:lnTo>
                  <a:lnTo>
                    <a:pt x="1860804" y="722088"/>
                  </a:lnTo>
                  <a:lnTo>
                    <a:pt x="1852612" y="720503"/>
                  </a:lnTo>
                  <a:lnTo>
                    <a:pt x="1844193" y="718464"/>
                  </a:lnTo>
                  <a:lnTo>
                    <a:pt x="1836002" y="716199"/>
                  </a:lnTo>
                  <a:lnTo>
                    <a:pt x="1828265" y="713482"/>
                  </a:lnTo>
                  <a:lnTo>
                    <a:pt x="1820529" y="710537"/>
                  </a:lnTo>
                  <a:lnTo>
                    <a:pt x="1812565" y="707140"/>
                  </a:lnTo>
                  <a:lnTo>
                    <a:pt x="1805511" y="703516"/>
                  </a:lnTo>
                  <a:lnTo>
                    <a:pt x="1798230" y="699440"/>
                  </a:lnTo>
                  <a:lnTo>
                    <a:pt x="1791404" y="694683"/>
                  </a:lnTo>
                  <a:lnTo>
                    <a:pt x="1784805" y="690154"/>
                  </a:lnTo>
                  <a:lnTo>
                    <a:pt x="1778206" y="685171"/>
                  </a:lnTo>
                  <a:lnTo>
                    <a:pt x="1772063" y="679736"/>
                  </a:lnTo>
                  <a:lnTo>
                    <a:pt x="1766146" y="674073"/>
                  </a:lnTo>
                  <a:lnTo>
                    <a:pt x="1760458" y="668185"/>
                  </a:lnTo>
                  <a:lnTo>
                    <a:pt x="1754997" y="662070"/>
                  </a:lnTo>
                  <a:lnTo>
                    <a:pt x="1749991" y="655502"/>
                  </a:lnTo>
                  <a:lnTo>
                    <a:pt x="1745213" y="648934"/>
                  </a:lnTo>
                  <a:lnTo>
                    <a:pt x="1740662" y="642139"/>
                  </a:lnTo>
                  <a:lnTo>
                    <a:pt x="1736566" y="634892"/>
                  </a:lnTo>
                  <a:lnTo>
                    <a:pt x="1732925" y="627418"/>
                  </a:lnTo>
                  <a:lnTo>
                    <a:pt x="1729512" y="619944"/>
                  </a:lnTo>
                  <a:lnTo>
                    <a:pt x="1726554" y="612243"/>
                  </a:lnTo>
                  <a:lnTo>
                    <a:pt x="1723596" y="604543"/>
                  </a:lnTo>
                  <a:lnTo>
                    <a:pt x="1721548" y="596390"/>
                  </a:lnTo>
                  <a:lnTo>
                    <a:pt x="1719500" y="588010"/>
                  </a:lnTo>
                  <a:lnTo>
                    <a:pt x="1717908" y="579856"/>
                  </a:lnTo>
                  <a:lnTo>
                    <a:pt x="1716997" y="571476"/>
                  </a:lnTo>
                  <a:lnTo>
                    <a:pt x="1716315" y="562644"/>
                  </a:lnTo>
                  <a:lnTo>
                    <a:pt x="1716087" y="553811"/>
                  </a:lnTo>
                  <a:lnTo>
                    <a:pt x="1716315" y="545431"/>
                  </a:lnTo>
                  <a:lnTo>
                    <a:pt x="1716997" y="536598"/>
                  </a:lnTo>
                  <a:lnTo>
                    <a:pt x="1717908" y="528218"/>
                  </a:lnTo>
                  <a:lnTo>
                    <a:pt x="1719500" y="519838"/>
                  </a:lnTo>
                  <a:lnTo>
                    <a:pt x="1721548" y="511685"/>
                  </a:lnTo>
                  <a:lnTo>
                    <a:pt x="1723596" y="503305"/>
                  </a:lnTo>
                  <a:lnTo>
                    <a:pt x="1726554" y="495605"/>
                  </a:lnTo>
                  <a:lnTo>
                    <a:pt x="1729512" y="487904"/>
                  </a:lnTo>
                  <a:lnTo>
                    <a:pt x="1732925" y="480430"/>
                  </a:lnTo>
                  <a:lnTo>
                    <a:pt x="1736566" y="472956"/>
                  </a:lnTo>
                  <a:lnTo>
                    <a:pt x="1740662" y="465709"/>
                  </a:lnTo>
                  <a:lnTo>
                    <a:pt x="1745213" y="459141"/>
                  </a:lnTo>
                  <a:lnTo>
                    <a:pt x="1749991" y="452346"/>
                  </a:lnTo>
                  <a:lnTo>
                    <a:pt x="1754997" y="446005"/>
                  </a:lnTo>
                  <a:lnTo>
                    <a:pt x="1760458" y="439890"/>
                  </a:lnTo>
                  <a:lnTo>
                    <a:pt x="1766146" y="433775"/>
                  </a:lnTo>
                  <a:lnTo>
                    <a:pt x="1772063" y="428113"/>
                  </a:lnTo>
                  <a:lnTo>
                    <a:pt x="1778206" y="422677"/>
                  </a:lnTo>
                  <a:lnTo>
                    <a:pt x="1784805" y="417921"/>
                  </a:lnTo>
                  <a:lnTo>
                    <a:pt x="1791404" y="412938"/>
                  </a:lnTo>
                  <a:lnTo>
                    <a:pt x="1798230" y="408635"/>
                  </a:lnTo>
                  <a:lnTo>
                    <a:pt x="1805511" y="404558"/>
                  </a:lnTo>
                  <a:lnTo>
                    <a:pt x="1812565" y="400935"/>
                  </a:lnTo>
                  <a:lnTo>
                    <a:pt x="1820529" y="397537"/>
                  </a:lnTo>
                  <a:lnTo>
                    <a:pt x="1828265" y="394367"/>
                  </a:lnTo>
                  <a:lnTo>
                    <a:pt x="1836002" y="391649"/>
                  </a:lnTo>
                  <a:lnTo>
                    <a:pt x="1844193" y="389610"/>
                  </a:lnTo>
                  <a:lnTo>
                    <a:pt x="1852612" y="387572"/>
                  </a:lnTo>
                  <a:lnTo>
                    <a:pt x="1860804" y="385987"/>
                  </a:lnTo>
                  <a:lnTo>
                    <a:pt x="1869223" y="384854"/>
                  </a:lnTo>
                  <a:lnTo>
                    <a:pt x="1878097" y="384401"/>
                  </a:lnTo>
                  <a:lnTo>
                    <a:pt x="1886971" y="384175"/>
                  </a:lnTo>
                  <a:close/>
                  <a:moveTo>
                    <a:pt x="1493053" y="58920"/>
                  </a:moveTo>
                  <a:lnTo>
                    <a:pt x="1493053" y="71384"/>
                  </a:lnTo>
                  <a:lnTo>
                    <a:pt x="1486255" y="72064"/>
                  </a:lnTo>
                  <a:lnTo>
                    <a:pt x="1480136" y="72970"/>
                  </a:lnTo>
                  <a:lnTo>
                    <a:pt x="1474471" y="74103"/>
                  </a:lnTo>
                  <a:lnTo>
                    <a:pt x="1469032" y="75463"/>
                  </a:lnTo>
                  <a:lnTo>
                    <a:pt x="1464046" y="77276"/>
                  </a:lnTo>
                  <a:lnTo>
                    <a:pt x="1459741" y="79089"/>
                  </a:lnTo>
                  <a:lnTo>
                    <a:pt x="1455661" y="81128"/>
                  </a:lnTo>
                  <a:lnTo>
                    <a:pt x="1452036" y="83621"/>
                  </a:lnTo>
                  <a:lnTo>
                    <a:pt x="1448863" y="86341"/>
                  </a:lnTo>
                  <a:lnTo>
                    <a:pt x="1446144" y="89060"/>
                  </a:lnTo>
                  <a:lnTo>
                    <a:pt x="1443877" y="92233"/>
                  </a:lnTo>
                  <a:lnTo>
                    <a:pt x="1441611" y="95632"/>
                  </a:lnTo>
                  <a:lnTo>
                    <a:pt x="1440252" y="99258"/>
                  </a:lnTo>
                  <a:lnTo>
                    <a:pt x="1439118" y="102657"/>
                  </a:lnTo>
                  <a:lnTo>
                    <a:pt x="1438665" y="106963"/>
                  </a:lnTo>
                  <a:lnTo>
                    <a:pt x="1438439" y="111042"/>
                  </a:lnTo>
                  <a:lnTo>
                    <a:pt x="1438439" y="113988"/>
                  </a:lnTo>
                  <a:lnTo>
                    <a:pt x="1438665" y="116934"/>
                  </a:lnTo>
                  <a:lnTo>
                    <a:pt x="1439118" y="119880"/>
                  </a:lnTo>
                  <a:lnTo>
                    <a:pt x="1439798" y="122599"/>
                  </a:lnTo>
                  <a:lnTo>
                    <a:pt x="1440931" y="125092"/>
                  </a:lnTo>
                  <a:lnTo>
                    <a:pt x="1442064" y="127812"/>
                  </a:lnTo>
                  <a:lnTo>
                    <a:pt x="1443198" y="130304"/>
                  </a:lnTo>
                  <a:lnTo>
                    <a:pt x="1444784" y="132797"/>
                  </a:lnTo>
                  <a:lnTo>
                    <a:pt x="1448183" y="137329"/>
                  </a:lnTo>
                  <a:lnTo>
                    <a:pt x="1451809" y="141409"/>
                  </a:lnTo>
                  <a:lnTo>
                    <a:pt x="1455888" y="144808"/>
                  </a:lnTo>
                  <a:lnTo>
                    <a:pt x="1460194" y="147527"/>
                  </a:lnTo>
                  <a:lnTo>
                    <a:pt x="1465633" y="150700"/>
                  </a:lnTo>
                  <a:lnTo>
                    <a:pt x="1472884" y="154552"/>
                  </a:lnTo>
                  <a:lnTo>
                    <a:pt x="1482402" y="158858"/>
                  </a:lnTo>
                  <a:lnTo>
                    <a:pt x="1493733" y="164070"/>
                  </a:lnTo>
                  <a:lnTo>
                    <a:pt x="1500532" y="167469"/>
                  </a:lnTo>
                  <a:lnTo>
                    <a:pt x="1503024" y="169056"/>
                  </a:lnTo>
                  <a:lnTo>
                    <a:pt x="1505291" y="170642"/>
                  </a:lnTo>
                  <a:lnTo>
                    <a:pt x="1507330" y="172002"/>
                  </a:lnTo>
                  <a:lnTo>
                    <a:pt x="1508916" y="173588"/>
                  </a:lnTo>
                  <a:lnTo>
                    <a:pt x="1510276" y="175174"/>
                  </a:lnTo>
                  <a:lnTo>
                    <a:pt x="1510956" y="176534"/>
                  </a:lnTo>
                  <a:lnTo>
                    <a:pt x="1512089" y="179707"/>
                  </a:lnTo>
                  <a:lnTo>
                    <a:pt x="1512769" y="184012"/>
                  </a:lnTo>
                  <a:lnTo>
                    <a:pt x="1513449" y="189451"/>
                  </a:lnTo>
                  <a:lnTo>
                    <a:pt x="1513675" y="195343"/>
                  </a:lnTo>
                  <a:lnTo>
                    <a:pt x="1513449" y="197836"/>
                  </a:lnTo>
                  <a:lnTo>
                    <a:pt x="1512769" y="199876"/>
                  </a:lnTo>
                  <a:lnTo>
                    <a:pt x="1512089" y="201689"/>
                  </a:lnTo>
                  <a:lnTo>
                    <a:pt x="1510956" y="203275"/>
                  </a:lnTo>
                  <a:lnTo>
                    <a:pt x="1509596" y="204181"/>
                  </a:lnTo>
                  <a:lnTo>
                    <a:pt x="1507783" y="205314"/>
                  </a:lnTo>
                  <a:lnTo>
                    <a:pt x="1505291" y="205768"/>
                  </a:lnTo>
                  <a:lnTo>
                    <a:pt x="1502798" y="205768"/>
                  </a:lnTo>
                  <a:lnTo>
                    <a:pt x="1499852" y="205541"/>
                  </a:lnTo>
                  <a:lnTo>
                    <a:pt x="1498719" y="205314"/>
                  </a:lnTo>
                  <a:lnTo>
                    <a:pt x="1497586" y="204861"/>
                  </a:lnTo>
                  <a:lnTo>
                    <a:pt x="1496679" y="204181"/>
                  </a:lnTo>
                  <a:lnTo>
                    <a:pt x="1495773" y="203728"/>
                  </a:lnTo>
                  <a:lnTo>
                    <a:pt x="1495319" y="203048"/>
                  </a:lnTo>
                  <a:lnTo>
                    <a:pt x="1494866" y="201915"/>
                  </a:lnTo>
                  <a:lnTo>
                    <a:pt x="1493960" y="199422"/>
                  </a:lnTo>
                  <a:lnTo>
                    <a:pt x="1493506" y="195343"/>
                  </a:lnTo>
                  <a:lnTo>
                    <a:pt x="1493280" y="189678"/>
                  </a:lnTo>
                  <a:lnTo>
                    <a:pt x="1493053" y="182426"/>
                  </a:lnTo>
                  <a:lnTo>
                    <a:pt x="1493053" y="172908"/>
                  </a:lnTo>
                  <a:lnTo>
                    <a:pt x="1439118" y="172908"/>
                  </a:lnTo>
                  <a:lnTo>
                    <a:pt x="1439118" y="180613"/>
                  </a:lnTo>
                  <a:lnTo>
                    <a:pt x="1439345" y="186732"/>
                  </a:lnTo>
                  <a:lnTo>
                    <a:pt x="1440252" y="192624"/>
                  </a:lnTo>
                  <a:lnTo>
                    <a:pt x="1441385" y="197836"/>
                  </a:lnTo>
                  <a:lnTo>
                    <a:pt x="1442291" y="200329"/>
                  </a:lnTo>
                  <a:lnTo>
                    <a:pt x="1443198" y="202822"/>
                  </a:lnTo>
                  <a:lnTo>
                    <a:pt x="1444331" y="205088"/>
                  </a:lnTo>
                  <a:lnTo>
                    <a:pt x="1445237" y="207127"/>
                  </a:lnTo>
                  <a:lnTo>
                    <a:pt x="1446823" y="209167"/>
                  </a:lnTo>
                  <a:lnTo>
                    <a:pt x="1448183" y="210980"/>
                  </a:lnTo>
                  <a:lnTo>
                    <a:pt x="1449769" y="212793"/>
                  </a:lnTo>
                  <a:lnTo>
                    <a:pt x="1451582" y="214379"/>
                  </a:lnTo>
                  <a:lnTo>
                    <a:pt x="1453395" y="215965"/>
                  </a:lnTo>
                  <a:lnTo>
                    <a:pt x="1455435" y="217098"/>
                  </a:lnTo>
                  <a:lnTo>
                    <a:pt x="1459514" y="219818"/>
                  </a:lnTo>
                  <a:lnTo>
                    <a:pt x="1463593" y="221857"/>
                  </a:lnTo>
                  <a:lnTo>
                    <a:pt x="1468352" y="223897"/>
                  </a:lnTo>
                  <a:lnTo>
                    <a:pt x="1472884" y="225483"/>
                  </a:lnTo>
                  <a:lnTo>
                    <a:pt x="1477643" y="226616"/>
                  </a:lnTo>
                  <a:lnTo>
                    <a:pt x="1482629" y="227976"/>
                  </a:lnTo>
                  <a:lnTo>
                    <a:pt x="1487841" y="228656"/>
                  </a:lnTo>
                  <a:lnTo>
                    <a:pt x="1493053" y="229336"/>
                  </a:lnTo>
                  <a:lnTo>
                    <a:pt x="1493053" y="244519"/>
                  </a:lnTo>
                  <a:lnTo>
                    <a:pt x="1517981" y="244519"/>
                  </a:lnTo>
                  <a:lnTo>
                    <a:pt x="1517981" y="229789"/>
                  </a:lnTo>
                  <a:lnTo>
                    <a:pt x="1524780" y="228656"/>
                  </a:lnTo>
                  <a:lnTo>
                    <a:pt x="1530898" y="227749"/>
                  </a:lnTo>
                  <a:lnTo>
                    <a:pt x="1536790" y="226163"/>
                  </a:lnTo>
                  <a:lnTo>
                    <a:pt x="1542229" y="224577"/>
                  </a:lnTo>
                  <a:lnTo>
                    <a:pt x="1547215" y="222537"/>
                  </a:lnTo>
                  <a:lnTo>
                    <a:pt x="1551747" y="220271"/>
                  </a:lnTo>
                  <a:lnTo>
                    <a:pt x="1555826" y="218005"/>
                  </a:lnTo>
                  <a:lnTo>
                    <a:pt x="1559452" y="215059"/>
                  </a:lnTo>
                  <a:lnTo>
                    <a:pt x="1562851" y="211660"/>
                  </a:lnTo>
                  <a:lnTo>
                    <a:pt x="1565571" y="208487"/>
                  </a:lnTo>
                  <a:lnTo>
                    <a:pt x="1568063" y="204861"/>
                  </a:lnTo>
                  <a:lnTo>
                    <a:pt x="1569876" y="201009"/>
                  </a:lnTo>
                  <a:lnTo>
                    <a:pt x="1571236" y="196476"/>
                  </a:lnTo>
                  <a:lnTo>
                    <a:pt x="1572596" y="192171"/>
                  </a:lnTo>
                  <a:lnTo>
                    <a:pt x="1573049" y="187185"/>
                  </a:lnTo>
                  <a:lnTo>
                    <a:pt x="1573502" y="182199"/>
                  </a:lnTo>
                  <a:lnTo>
                    <a:pt x="1573502" y="179027"/>
                  </a:lnTo>
                  <a:lnTo>
                    <a:pt x="1573049" y="175854"/>
                  </a:lnTo>
                  <a:lnTo>
                    <a:pt x="1572596" y="172908"/>
                  </a:lnTo>
                  <a:lnTo>
                    <a:pt x="1572142" y="170189"/>
                  </a:lnTo>
                  <a:lnTo>
                    <a:pt x="1571236" y="167469"/>
                  </a:lnTo>
                  <a:lnTo>
                    <a:pt x="1570556" y="164750"/>
                  </a:lnTo>
                  <a:lnTo>
                    <a:pt x="1569650" y="162484"/>
                  </a:lnTo>
                  <a:lnTo>
                    <a:pt x="1568290" y="160218"/>
                  </a:lnTo>
                  <a:lnTo>
                    <a:pt x="1565344" y="156139"/>
                  </a:lnTo>
                  <a:lnTo>
                    <a:pt x="1562625" y="152513"/>
                  </a:lnTo>
                  <a:lnTo>
                    <a:pt x="1559225" y="149340"/>
                  </a:lnTo>
                  <a:lnTo>
                    <a:pt x="1555599" y="146847"/>
                  </a:lnTo>
                  <a:lnTo>
                    <a:pt x="1551067" y="144355"/>
                  </a:lnTo>
                  <a:lnTo>
                    <a:pt x="1544722" y="140955"/>
                  </a:lnTo>
                  <a:lnTo>
                    <a:pt x="1537017" y="137329"/>
                  </a:lnTo>
                  <a:lnTo>
                    <a:pt x="1527499" y="132797"/>
                  </a:lnTo>
                  <a:lnTo>
                    <a:pt x="1516621" y="128038"/>
                  </a:lnTo>
                  <a:lnTo>
                    <a:pt x="1508237" y="124186"/>
                  </a:lnTo>
                  <a:lnTo>
                    <a:pt x="1502344" y="120786"/>
                  </a:lnTo>
                  <a:lnTo>
                    <a:pt x="1498719" y="118747"/>
                  </a:lnTo>
                  <a:lnTo>
                    <a:pt x="1497359" y="117614"/>
                  </a:lnTo>
                  <a:lnTo>
                    <a:pt x="1496452" y="116481"/>
                  </a:lnTo>
                  <a:lnTo>
                    <a:pt x="1495319" y="115121"/>
                  </a:lnTo>
                  <a:lnTo>
                    <a:pt x="1494866" y="113535"/>
                  </a:lnTo>
                  <a:lnTo>
                    <a:pt x="1493960" y="111948"/>
                  </a:lnTo>
                  <a:lnTo>
                    <a:pt x="1493733" y="109909"/>
                  </a:lnTo>
                  <a:lnTo>
                    <a:pt x="1493506" y="107869"/>
                  </a:lnTo>
                  <a:lnTo>
                    <a:pt x="1493506" y="105830"/>
                  </a:lnTo>
                  <a:lnTo>
                    <a:pt x="1493506" y="103337"/>
                  </a:lnTo>
                  <a:lnTo>
                    <a:pt x="1493960" y="100844"/>
                  </a:lnTo>
                  <a:lnTo>
                    <a:pt x="1494866" y="99258"/>
                  </a:lnTo>
                  <a:lnTo>
                    <a:pt x="1495773" y="97672"/>
                  </a:lnTo>
                  <a:lnTo>
                    <a:pt x="1497359" y="96312"/>
                  </a:lnTo>
                  <a:lnTo>
                    <a:pt x="1498945" y="95632"/>
                  </a:lnTo>
                  <a:lnTo>
                    <a:pt x="1500985" y="94952"/>
                  </a:lnTo>
                  <a:lnTo>
                    <a:pt x="1503251" y="94725"/>
                  </a:lnTo>
                  <a:lnTo>
                    <a:pt x="1506197" y="94952"/>
                  </a:lnTo>
                  <a:lnTo>
                    <a:pt x="1508463" y="95632"/>
                  </a:lnTo>
                  <a:lnTo>
                    <a:pt x="1510049" y="96538"/>
                  </a:lnTo>
                  <a:lnTo>
                    <a:pt x="1510729" y="96992"/>
                  </a:lnTo>
                  <a:lnTo>
                    <a:pt x="1511409" y="97898"/>
                  </a:lnTo>
                  <a:lnTo>
                    <a:pt x="1512089" y="99938"/>
                  </a:lnTo>
                  <a:lnTo>
                    <a:pt x="1512769" y="103110"/>
                  </a:lnTo>
                  <a:lnTo>
                    <a:pt x="1512995" y="106963"/>
                  </a:lnTo>
                  <a:lnTo>
                    <a:pt x="1512995" y="111495"/>
                  </a:lnTo>
                  <a:lnTo>
                    <a:pt x="1512995" y="118067"/>
                  </a:lnTo>
                  <a:lnTo>
                    <a:pt x="1567157" y="118067"/>
                  </a:lnTo>
                  <a:lnTo>
                    <a:pt x="1567383" y="113535"/>
                  </a:lnTo>
                  <a:lnTo>
                    <a:pt x="1567837" y="110815"/>
                  </a:lnTo>
                  <a:lnTo>
                    <a:pt x="1567383" y="106283"/>
                  </a:lnTo>
                  <a:lnTo>
                    <a:pt x="1566930" y="102430"/>
                  </a:lnTo>
                  <a:lnTo>
                    <a:pt x="1566024" y="98578"/>
                  </a:lnTo>
                  <a:lnTo>
                    <a:pt x="1564664" y="95179"/>
                  </a:lnTo>
                  <a:lnTo>
                    <a:pt x="1562851" y="92006"/>
                  </a:lnTo>
                  <a:lnTo>
                    <a:pt x="1560812" y="88833"/>
                  </a:lnTo>
                  <a:lnTo>
                    <a:pt x="1558092" y="86114"/>
                  </a:lnTo>
                  <a:lnTo>
                    <a:pt x="1555373" y="83395"/>
                  </a:lnTo>
                  <a:lnTo>
                    <a:pt x="1551974" y="81128"/>
                  </a:lnTo>
                  <a:lnTo>
                    <a:pt x="1548121" y="79089"/>
                  </a:lnTo>
                  <a:lnTo>
                    <a:pt x="1544269" y="77276"/>
                  </a:lnTo>
                  <a:lnTo>
                    <a:pt x="1539736" y="75463"/>
                  </a:lnTo>
                  <a:lnTo>
                    <a:pt x="1534751" y="74103"/>
                  </a:lnTo>
                  <a:lnTo>
                    <a:pt x="1529538" y="72970"/>
                  </a:lnTo>
                  <a:lnTo>
                    <a:pt x="1523873" y="72064"/>
                  </a:lnTo>
                  <a:lnTo>
                    <a:pt x="1517981" y="71384"/>
                  </a:lnTo>
                  <a:lnTo>
                    <a:pt x="1517981" y="58920"/>
                  </a:lnTo>
                  <a:lnTo>
                    <a:pt x="1493053" y="58920"/>
                  </a:lnTo>
                  <a:close/>
                  <a:moveTo>
                    <a:pt x="1505970" y="0"/>
                  </a:moveTo>
                  <a:lnTo>
                    <a:pt x="1513675" y="226"/>
                  </a:lnTo>
                  <a:lnTo>
                    <a:pt x="1521380" y="680"/>
                  </a:lnTo>
                  <a:lnTo>
                    <a:pt x="1528859" y="1813"/>
                  </a:lnTo>
                  <a:lnTo>
                    <a:pt x="1536337" y="2946"/>
                  </a:lnTo>
                  <a:lnTo>
                    <a:pt x="1543815" y="4759"/>
                  </a:lnTo>
                  <a:lnTo>
                    <a:pt x="1551067" y="6798"/>
                  </a:lnTo>
                  <a:lnTo>
                    <a:pt x="1557866" y="9291"/>
                  </a:lnTo>
                  <a:lnTo>
                    <a:pt x="1564891" y="11784"/>
                  </a:lnTo>
                  <a:lnTo>
                    <a:pt x="1571689" y="14956"/>
                  </a:lnTo>
                  <a:lnTo>
                    <a:pt x="1578034" y="18129"/>
                  </a:lnTo>
                  <a:lnTo>
                    <a:pt x="1584380" y="21755"/>
                  </a:lnTo>
                  <a:lnTo>
                    <a:pt x="1590725" y="26061"/>
                  </a:lnTo>
                  <a:lnTo>
                    <a:pt x="1596617" y="30140"/>
                  </a:lnTo>
                  <a:lnTo>
                    <a:pt x="1602282" y="34445"/>
                  </a:lnTo>
                  <a:lnTo>
                    <a:pt x="1607948" y="39431"/>
                  </a:lnTo>
                  <a:lnTo>
                    <a:pt x="1613160" y="44190"/>
                  </a:lnTo>
                  <a:lnTo>
                    <a:pt x="1618146" y="49629"/>
                  </a:lnTo>
                  <a:lnTo>
                    <a:pt x="1622905" y="55068"/>
                  </a:lnTo>
                  <a:lnTo>
                    <a:pt x="1627437" y="60960"/>
                  </a:lnTo>
                  <a:lnTo>
                    <a:pt x="1631743" y="66852"/>
                  </a:lnTo>
                  <a:lnTo>
                    <a:pt x="1635595" y="72970"/>
                  </a:lnTo>
                  <a:lnTo>
                    <a:pt x="1639221" y="79316"/>
                  </a:lnTo>
                  <a:lnTo>
                    <a:pt x="1642394" y="85661"/>
                  </a:lnTo>
                  <a:lnTo>
                    <a:pt x="1645566" y="92686"/>
                  </a:lnTo>
                  <a:lnTo>
                    <a:pt x="1648512" y="99484"/>
                  </a:lnTo>
                  <a:lnTo>
                    <a:pt x="1650778" y="106736"/>
                  </a:lnTo>
                  <a:lnTo>
                    <a:pt x="1652818" y="113761"/>
                  </a:lnTo>
                  <a:lnTo>
                    <a:pt x="1654404" y="121013"/>
                  </a:lnTo>
                  <a:lnTo>
                    <a:pt x="1655991" y="128491"/>
                  </a:lnTo>
                  <a:lnTo>
                    <a:pt x="1656670" y="135970"/>
                  </a:lnTo>
                  <a:lnTo>
                    <a:pt x="1657350" y="143675"/>
                  </a:lnTo>
                  <a:lnTo>
                    <a:pt x="1657350" y="151833"/>
                  </a:lnTo>
                  <a:lnTo>
                    <a:pt x="1657350" y="159538"/>
                  </a:lnTo>
                  <a:lnTo>
                    <a:pt x="1656670" y="167243"/>
                  </a:lnTo>
                  <a:lnTo>
                    <a:pt x="1655991" y="174721"/>
                  </a:lnTo>
                  <a:lnTo>
                    <a:pt x="1654404" y="182199"/>
                  </a:lnTo>
                  <a:lnTo>
                    <a:pt x="1652818" y="189678"/>
                  </a:lnTo>
                  <a:lnTo>
                    <a:pt x="1650778" y="196703"/>
                  </a:lnTo>
                  <a:lnTo>
                    <a:pt x="1648512" y="203728"/>
                  </a:lnTo>
                  <a:lnTo>
                    <a:pt x="1645566" y="210753"/>
                  </a:lnTo>
                  <a:lnTo>
                    <a:pt x="1642394" y="217325"/>
                  </a:lnTo>
                  <a:lnTo>
                    <a:pt x="1639221" y="223897"/>
                  </a:lnTo>
                  <a:lnTo>
                    <a:pt x="1635595" y="230242"/>
                  </a:lnTo>
                  <a:lnTo>
                    <a:pt x="1631743" y="236587"/>
                  </a:lnTo>
                  <a:lnTo>
                    <a:pt x="1627437" y="242480"/>
                  </a:lnTo>
                  <a:lnTo>
                    <a:pt x="1622905" y="248145"/>
                  </a:lnTo>
                  <a:lnTo>
                    <a:pt x="1618146" y="253584"/>
                  </a:lnTo>
                  <a:lnTo>
                    <a:pt x="1613160" y="259023"/>
                  </a:lnTo>
                  <a:lnTo>
                    <a:pt x="1607948" y="263781"/>
                  </a:lnTo>
                  <a:lnTo>
                    <a:pt x="1602282" y="268767"/>
                  </a:lnTo>
                  <a:lnTo>
                    <a:pt x="1596617" y="273073"/>
                  </a:lnTo>
                  <a:lnTo>
                    <a:pt x="1590725" y="277378"/>
                  </a:lnTo>
                  <a:lnTo>
                    <a:pt x="1584380" y="281231"/>
                  </a:lnTo>
                  <a:lnTo>
                    <a:pt x="1578034" y="284857"/>
                  </a:lnTo>
                  <a:lnTo>
                    <a:pt x="1571689" y="288256"/>
                  </a:lnTo>
                  <a:lnTo>
                    <a:pt x="1564891" y="291429"/>
                  </a:lnTo>
                  <a:lnTo>
                    <a:pt x="1557866" y="293921"/>
                  </a:lnTo>
                  <a:lnTo>
                    <a:pt x="1551067" y="296641"/>
                  </a:lnTo>
                  <a:lnTo>
                    <a:pt x="1543815" y="298454"/>
                  </a:lnTo>
                  <a:lnTo>
                    <a:pt x="1536337" y="300040"/>
                  </a:lnTo>
                  <a:lnTo>
                    <a:pt x="1528859" y="301400"/>
                  </a:lnTo>
                  <a:lnTo>
                    <a:pt x="1521380" y="302533"/>
                  </a:lnTo>
                  <a:lnTo>
                    <a:pt x="1513675" y="302986"/>
                  </a:lnTo>
                  <a:lnTo>
                    <a:pt x="1505970" y="303213"/>
                  </a:lnTo>
                  <a:lnTo>
                    <a:pt x="1498265" y="302986"/>
                  </a:lnTo>
                  <a:lnTo>
                    <a:pt x="1490334" y="302533"/>
                  </a:lnTo>
                  <a:lnTo>
                    <a:pt x="1482629" y="301400"/>
                  </a:lnTo>
                  <a:lnTo>
                    <a:pt x="1475151" y="300040"/>
                  </a:lnTo>
                  <a:lnTo>
                    <a:pt x="1467899" y="298454"/>
                  </a:lnTo>
                  <a:lnTo>
                    <a:pt x="1460874" y="296641"/>
                  </a:lnTo>
                  <a:lnTo>
                    <a:pt x="1453849" y="293921"/>
                  </a:lnTo>
                  <a:lnTo>
                    <a:pt x="1446823" y="291429"/>
                  </a:lnTo>
                  <a:lnTo>
                    <a:pt x="1440252" y="288256"/>
                  </a:lnTo>
                  <a:lnTo>
                    <a:pt x="1433453" y="284857"/>
                  </a:lnTo>
                  <a:lnTo>
                    <a:pt x="1427334" y="281231"/>
                  </a:lnTo>
                  <a:lnTo>
                    <a:pt x="1420989" y="277378"/>
                  </a:lnTo>
                  <a:lnTo>
                    <a:pt x="1415097" y="273073"/>
                  </a:lnTo>
                  <a:lnTo>
                    <a:pt x="1409432" y="268767"/>
                  </a:lnTo>
                  <a:lnTo>
                    <a:pt x="1403766" y="263781"/>
                  </a:lnTo>
                  <a:lnTo>
                    <a:pt x="1398781" y="259023"/>
                  </a:lnTo>
                  <a:lnTo>
                    <a:pt x="1393569" y="253584"/>
                  </a:lnTo>
                  <a:lnTo>
                    <a:pt x="1388810" y="248145"/>
                  </a:lnTo>
                  <a:lnTo>
                    <a:pt x="1384277" y="242480"/>
                  </a:lnTo>
                  <a:lnTo>
                    <a:pt x="1380198" y="236587"/>
                  </a:lnTo>
                  <a:lnTo>
                    <a:pt x="1376346" y="230242"/>
                  </a:lnTo>
                  <a:lnTo>
                    <a:pt x="1372267" y="223897"/>
                  </a:lnTo>
                  <a:lnTo>
                    <a:pt x="1369094" y="217325"/>
                  </a:lnTo>
                  <a:lnTo>
                    <a:pt x="1366148" y="210753"/>
                  </a:lnTo>
                  <a:lnTo>
                    <a:pt x="1363429" y="203728"/>
                  </a:lnTo>
                  <a:lnTo>
                    <a:pt x="1360936" y="196703"/>
                  </a:lnTo>
                  <a:lnTo>
                    <a:pt x="1358896" y="189678"/>
                  </a:lnTo>
                  <a:lnTo>
                    <a:pt x="1357083" y="182199"/>
                  </a:lnTo>
                  <a:lnTo>
                    <a:pt x="1355950" y="174721"/>
                  </a:lnTo>
                  <a:lnTo>
                    <a:pt x="1354817" y="167243"/>
                  </a:lnTo>
                  <a:lnTo>
                    <a:pt x="1354364" y="159538"/>
                  </a:lnTo>
                  <a:lnTo>
                    <a:pt x="1354137" y="151833"/>
                  </a:lnTo>
                  <a:lnTo>
                    <a:pt x="1354364" y="143675"/>
                  </a:lnTo>
                  <a:lnTo>
                    <a:pt x="1354817" y="135970"/>
                  </a:lnTo>
                  <a:lnTo>
                    <a:pt x="1355950" y="128491"/>
                  </a:lnTo>
                  <a:lnTo>
                    <a:pt x="1357083" y="121013"/>
                  </a:lnTo>
                  <a:lnTo>
                    <a:pt x="1358896" y="113761"/>
                  </a:lnTo>
                  <a:lnTo>
                    <a:pt x="1360936" y="106736"/>
                  </a:lnTo>
                  <a:lnTo>
                    <a:pt x="1363429" y="99484"/>
                  </a:lnTo>
                  <a:lnTo>
                    <a:pt x="1366148" y="92686"/>
                  </a:lnTo>
                  <a:lnTo>
                    <a:pt x="1369094" y="85661"/>
                  </a:lnTo>
                  <a:lnTo>
                    <a:pt x="1372267" y="79316"/>
                  </a:lnTo>
                  <a:lnTo>
                    <a:pt x="1376346" y="72970"/>
                  </a:lnTo>
                  <a:lnTo>
                    <a:pt x="1380198" y="66852"/>
                  </a:lnTo>
                  <a:lnTo>
                    <a:pt x="1384277" y="60960"/>
                  </a:lnTo>
                  <a:lnTo>
                    <a:pt x="1388810" y="55068"/>
                  </a:lnTo>
                  <a:lnTo>
                    <a:pt x="1393569" y="49629"/>
                  </a:lnTo>
                  <a:lnTo>
                    <a:pt x="1398781" y="44190"/>
                  </a:lnTo>
                  <a:lnTo>
                    <a:pt x="1403766" y="39431"/>
                  </a:lnTo>
                  <a:lnTo>
                    <a:pt x="1409432" y="34445"/>
                  </a:lnTo>
                  <a:lnTo>
                    <a:pt x="1415097" y="30140"/>
                  </a:lnTo>
                  <a:lnTo>
                    <a:pt x="1420989" y="26061"/>
                  </a:lnTo>
                  <a:lnTo>
                    <a:pt x="1427334" y="21755"/>
                  </a:lnTo>
                  <a:lnTo>
                    <a:pt x="1433453" y="18129"/>
                  </a:lnTo>
                  <a:lnTo>
                    <a:pt x="1440252" y="14956"/>
                  </a:lnTo>
                  <a:lnTo>
                    <a:pt x="1446823" y="11784"/>
                  </a:lnTo>
                  <a:lnTo>
                    <a:pt x="1453849" y="9291"/>
                  </a:lnTo>
                  <a:lnTo>
                    <a:pt x="1460874" y="6798"/>
                  </a:lnTo>
                  <a:lnTo>
                    <a:pt x="1467899" y="4759"/>
                  </a:lnTo>
                  <a:lnTo>
                    <a:pt x="1475151" y="2946"/>
                  </a:lnTo>
                  <a:lnTo>
                    <a:pt x="1482629" y="1813"/>
                  </a:lnTo>
                  <a:lnTo>
                    <a:pt x="1490334" y="680"/>
                  </a:lnTo>
                  <a:lnTo>
                    <a:pt x="1498265" y="226"/>
                  </a:lnTo>
                  <a:lnTo>
                    <a:pt x="15059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endParaRPr>
            </a:p>
          </p:txBody>
        </p:sp>
      </p:grpSp>
      <p:sp>
        <p:nvSpPr>
          <p:cNvPr id="48" name="文本框 20"/>
          <p:cNvSpPr txBox="1"/>
          <p:nvPr/>
        </p:nvSpPr>
        <p:spPr>
          <a:xfrm>
            <a:off x="7838633" y="1652357"/>
            <a:ext cx="1586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+mn-ea"/>
              </a:rPr>
              <a:t>Read</a:t>
            </a:r>
            <a:r>
              <a:rPr lang="zh-CN" altLang="en-US" b="1">
                <a:solidFill>
                  <a:srgbClr val="000000"/>
                </a:solidFill>
                <a:latin typeface="+mn-ea"/>
              </a:rPr>
              <a:t>线程</a:t>
            </a:r>
            <a:endParaRPr lang="zh-CN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9" name="Rectangle 7"/>
          <p:cNvSpPr/>
          <p:nvPr/>
        </p:nvSpPr>
        <p:spPr bwMode="auto">
          <a:xfrm>
            <a:off x="7920990" y="1964690"/>
            <a:ext cx="4176395" cy="848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74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每个客户端开启一个聊天信息接收线程，</a:t>
            </a: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持续监听来自服务器端的</a:t>
            </a: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信息传输</a:t>
            </a:r>
            <a:endParaRPr lang="zh-CN" altLang="en-US" sz="1200" spc="106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Lato Light" charset="0"/>
              <a:sym typeface="Lato Light" charset="0"/>
            </a:endParaRPr>
          </a:p>
        </p:txBody>
      </p:sp>
      <p:sp>
        <p:nvSpPr>
          <p:cNvPr id="50" name="文本框 22"/>
          <p:cNvSpPr txBox="1"/>
          <p:nvPr/>
        </p:nvSpPr>
        <p:spPr>
          <a:xfrm>
            <a:off x="8108315" y="3566160"/>
            <a:ext cx="2682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+mn-ea"/>
              </a:rPr>
              <a:t>ClientFileThread</a:t>
            </a:r>
            <a:r>
              <a:rPr lang="zh-CN" altLang="en-US" b="1">
                <a:solidFill>
                  <a:srgbClr val="000000"/>
                </a:solidFill>
                <a:latin typeface="+mn-ea"/>
              </a:rPr>
              <a:t>线程</a:t>
            </a:r>
            <a:endParaRPr lang="zh-CN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1" name="Rectangle 7"/>
          <p:cNvSpPr/>
          <p:nvPr/>
        </p:nvSpPr>
        <p:spPr bwMode="auto">
          <a:xfrm>
            <a:off x="8190230" y="3878580"/>
            <a:ext cx="360553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74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每个客户端开启一个文件接收进程，持续监听来自服务器端的文件</a:t>
            </a: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传输</a:t>
            </a:r>
            <a:endParaRPr lang="zh-CN" altLang="en-US" sz="1200" spc="106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Lato Light" charset="0"/>
              <a:sym typeface="Lato Light" charset="0"/>
            </a:endParaRPr>
          </a:p>
        </p:txBody>
      </p:sp>
      <p:sp>
        <p:nvSpPr>
          <p:cNvPr id="52" name="文本框 28"/>
          <p:cNvSpPr txBox="1"/>
          <p:nvPr/>
        </p:nvSpPr>
        <p:spPr>
          <a:xfrm>
            <a:off x="536575" y="2582545"/>
            <a:ext cx="2373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+mn-ea"/>
              </a:rPr>
              <a:t>ServerThread</a:t>
            </a:r>
            <a:r>
              <a:rPr lang="zh-CN" altLang="en-US" b="1">
                <a:solidFill>
                  <a:srgbClr val="000000"/>
                </a:solidFill>
                <a:latin typeface="+mn-ea"/>
              </a:rPr>
              <a:t>线程</a:t>
            </a:r>
            <a:endParaRPr lang="zh-CN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3" name="Rectangle 7"/>
          <p:cNvSpPr/>
          <p:nvPr/>
        </p:nvSpPr>
        <p:spPr bwMode="auto">
          <a:xfrm>
            <a:off x="618490" y="2894965"/>
            <a:ext cx="3605530" cy="852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74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服务器端处理聊天信息接收和转发的线程，线程数与客户端数目相同，即每个客户端开一个</a:t>
            </a: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线程</a:t>
            </a:r>
            <a:endParaRPr lang="zh-CN" altLang="en-US" sz="1200" spc="106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Lato Light" charset="0"/>
              <a:sym typeface="Lato Light" charset="0"/>
            </a:endParaRPr>
          </a:p>
        </p:txBody>
      </p:sp>
      <p:sp>
        <p:nvSpPr>
          <p:cNvPr id="54" name="文本框 30"/>
          <p:cNvSpPr txBox="1"/>
          <p:nvPr/>
        </p:nvSpPr>
        <p:spPr>
          <a:xfrm>
            <a:off x="1403985" y="4820920"/>
            <a:ext cx="303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latin typeface="+mn-ea"/>
              </a:rPr>
              <a:t>serverFileThread</a:t>
            </a:r>
            <a:r>
              <a:rPr lang="zh-CN" altLang="en-US" b="1">
                <a:solidFill>
                  <a:srgbClr val="000000"/>
                </a:solidFill>
                <a:latin typeface="+mn-ea"/>
              </a:rPr>
              <a:t>线程</a:t>
            </a:r>
            <a:endParaRPr lang="zh-CN" altLang="en-US" b="1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5" name="Rectangle 7"/>
          <p:cNvSpPr/>
          <p:nvPr/>
        </p:nvSpPr>
        <p:spPr bwMode="auto">
          <a:xfrm>
            <a:off x="1403985" y="5133340"/>
            <a:ext cx="3796030" cy="840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defTabSz="967740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服务器端处理文件接收和转发的线程，同理，线程数与客户端数</a:t>
            </a:r>
            <a:r>
              <a:rPr lang="zh-CN" altLang="en-US" sz="1200" spc="106">
                <a:solidFill>
                  <a:srgbClr val="000000">
                    <a:lumMod val="65000"/>
                    <a:lumOff val="35000"/>
                  </a:srgbClr>
                </a:solidFill>
                <a:latin typeface="+mn-ea"/>
                <a:cs typeface="Lato Light" charset="0"/>
                <a:sym typeface="Lato Light" charset="0"/>
              </a:rPr>
              <a:t>相同，</a:t>
            </a:r>
            <a:endParaRPr lang="zh-CN" altLang="en-US" sz="1200" spc="106">
              <a:solidFill>
                <a:srgbClr val="000000">
                  <a:lumMod val="65000"/>
                  <a:lumOff val="35000"/>
                </a:srgbClr>
              </a:solidFill>
              <a:latin typeface="+mn-ea"/>
              <a:cs typeface="Lato Light" charset="0"/>
              <a:sym typeface="Lato Light" charset="0"/>
            </a:endParaRPr>
          </a:p>
        </p:txBody>
      </p:sp>
      <p:sp>
        <p:nvSpPr>
          <p:cNvPr id="56" name="文本框 20"/>
          <p:cNvSpPr txBox="1"/>
          <p:nvPr/>
        </p:nvSpPr>
        <p:spPr>
          <a:xfrm>
            <a:off x="4314596" y="166169"/>
            <a:ext cx="4069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聊天与传输</a:t>
            </a:r>
            <a:r>
              <a:rPr lang="zh-CN" altLang="en-US" sz="2800" b="1" spc="600" dirty="0">
                <a:cs typeface="+mn-ea"/>
                <a:sym typeface="+mn-lt"/>
              </a:rPr>
              <a:t>线程分离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57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8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9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0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61" name="图片 6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24" y="6165993"/>
            <a:ext cx="584057" cy="584057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36575" y="2025650"/>
            <a:ext cx="2857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服务器</a:t>
            </a:r>
            <a:r>
              <a:rPr lang="zh-CN" altLang="en-US"/>
              <a:t>端：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920990" y="1045845"/>
            <a:ext cx="1101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用户端：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1" grpId="0"/>
      <p:bldP spid="53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869686" y="1798499"/>
            <a:ext cx="4621101" cy="303974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kumimoji="1" lang="en-US" altLang="zh-CN" sz="96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04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ctr"/>
            <a:endParaRPr lang="en-US" altLang="zh-CN" sz="9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0340" y="3481705"/>
            <a:ext cx="6918960" cy="1123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54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</a:t>
            </a:r>
            <a:r>
              <a:rPr lang="zh-CN" altLang="en-US" sz="54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  <a:endParaRPr lang="zh-CN" altLang="en-US" sz="540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708650" y="140335"/>
            <a:ext cx="4392930" cy="786130"/>
          </a:xfrm>
          <a:prstGeom prst="rect">
            <a:avLst/>
          </a:prstGeom>
          <a:noFill/>
        </p:spPr>
        <p:txBody>
          <a:bodyPr wrap="square" lIns="85983" tIns="42991" rIns="85983" bIns="4299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小组总结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4750" y="2487930"/>
            <a:ext cx="6810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学习到</a:t>
            </a:r>
            <a:r>
              <a:rPr lang="zh-CN" altLang="en-US"/>
              <a:t>使用 Swing 工具</a:t>
            </a:r>
            <a:r>
              <a:rPr lang="zh-CN" altLang="en-US"/>
              <a:t>包进行图形用户界面开发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44750" y="3774440"/>
            <a:ext cx="691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. 学习到使用 JAVA SOCKET API 实现网络通信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444750" y="5060950"/>
            <a:ext cx="693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r>
              <a:rPr lang="zh-CN" altLang="en-US"/>
              <a:t>. 学习到使用多线程、长连接技术保障通信的稳定和</a:t>
            </a:r>
            <a:r>
              <a:rPr lang="zh-CN" altLang="en-US"/>
              <a:t>有序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17015" y="2492375"/>
            <a:ext cx="705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收获：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444750" y="4417695"/>
            <a:ext cx="586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. 学习到服务器与多客户端通信的原理及具体实现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444750" y="3131185"/>
            <a:ext cx="693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 学习到使用</a:t>
            </a:r>
            <a:r>
              <a:rPr lang="en-US" altLang="zh-CN">
                <a:sym typeface="+mn-ea"/>
              </a:rPr>
              <a:t> JAVA org.springframework.jdbc </a:t>
            </a:r>
            <a:r>
              <a:rPr lang="zh-CN" altLang="en-US">
                <a:sym typeface="+mn-ea"/>
              </a:rPr>
              <a:t>包连接数据库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5708650" y="140335"/>
            <a:ext cx="4392930" cy="786130"/>
          </a:xfrm>
          <a:prstGeom prst="rect">
            <a:avLst/>
          </a:prstGeom>
          <a:noFill/>
        </p:spPr>
        <p:txBody>
          <a:bodyPr wrap="square" lIns="85983" tIns="42991" rIns="85983" bIns="42991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小组总结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44750" y="2487930"/>
            <a:ext cx="8891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 使用</a:t>
            </a:r>
            <a:r>
              <a:rPr lang="en-US" altLang="zh-CN"/>
              <a:t> Swing </a:t>
            </a:r>
            <a:r>
              <a:rPr lang="zh-CN" altLang="en-US"/>
              <a:t>包开发图形界面耗时耗力，下次可以采用其他框架或平台开发前端</a:t>
            </a:r>
            <a:r>
              <a:rPr lang="zh-CN" altLang="en-US"/>
              <a:t>界面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444750" y="3774440"/>
            <a:ext cx="6915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r>
              <a:rPr lang="zh-CN" altLang="en-US"/>
              <a:t>.</a:t>
            </a:r>
            <a:r>
              <a:rPr lang="en-US" altLang="zh-CN"/>
              <a:t> </a:t>
            </a:r>
            <a:r>
              <a:rPr lang="zh-CN" altLang="en-US"/>
              <a:t>时间仓促，没有对系统进行非常完善</a:t>
            </a:r>
            <a:r>
              <a:rPr lang="zh-CN" altLang="en-US"/>
              <a:t>的极端</a:t>
            </a:r>
            <a:r>
              <a:rPr lang="zh-CN" altLang="en-US"/>
              <a:t>测试 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68730" y="2492375"/>
            <a:ext cx="1176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不足</a:t>
            </a:r>
            <a:r>
              <a:rPr lang="zh-CN" altLang="en-US"/>
              <a:t>之处：</a:t>
            </a:r>
            <a:endParaRPr lang="zh-CN" altLang="en-US"/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2444750" y="4417695"/>
            <a:ext cx="784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. 对通信规则的定义仍然不够细致、全面，但对本次项目的实现</a:t>
            </a:r>
            <a:r>
              <a:rPr lang="zh-CN" altLang="en-US"/>
              <a:t>已然足够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2444750" y="3131185"/>
            <a:ext cx="6934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. 实验要求较多，未能将通信部署到</a:t>
            </a:r>
            <a:r>
              <a:rPr lang="en-US" altLang="zh-CN">
                <a:sym typeface="+mn-ea"/>
              </a:rPr>
              <a:t> Internet </a:t>
            </a:r>
            <a:r>
              <a:rPr lang="zh-CN" altLang="en-US">
                <a:sym typeface="+mn-ea"/>
              </a:rPr>
              <a:t>上，仅在本机</a:t>
            </a:r>
            <a:r>
              <a:rPr lang="zh-CN" altLang="en-US">
                <a:sym typeface="+mn-ea"/>
              </a:rPr>
              <a:t>测试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角三角形 20"/>
          <p:cNvSpPr/>
          <p:nvPr/>
        </p:nvSpPr>
        <p:spPr>
          <a:xfrm rot="5400000">
            <a:off x="1588" y="-1"/>
            <a:ext cx="3715658" cy="3715658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2" name="直角三角形 21"/>
          <p:cNvSpPr/>
          <p:nvPr/>
        </p:nvSpPr>
        <p:spPr>
          <a:xfrm rot="16200000">
            <a:off x="8689233" y="3356819"/>
            <a:ext cx="3501180" cy="350118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3" name="直角三角形 22"/>
          <p:cNvSpPr/>
          <p:nvPr/>
        </p:nvSpPr>
        <p:spPr>
          <a:xfrm rot="5400000">
            <a:off x="1588" y="0"/>
            <a:ext cx="3257921" cy="3257921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4" name="直角三角形 23"/>
          <p:cNvSpPr/>
          <p:nvPr/>
        </p:nvSpPr>
        <p:spPr>
          <a:xfrm rot="16200000">
            <a:off x="9120547" y="3788134"/>
            <a:ext cx="3069865" cy="3069865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1781419" y="2"/>
            <a:ext cx="3088716" cy="1805556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6" name="平行四边形 25"/>
          <p:cNvSpPr/>
          <p:nvPr/>
        </p:nvSpPr>
        <p:spPr>
          <a:xfrm>
            <a:off x="-2438922" y="1167126"/>
            <a:ext cx="3234853" cy="2990774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7" name="平行四边形 26"/>
          <p:cNvSpPr/>
          <p:nvPr/>
        </p:nvSpPr>
        <p:spPr>
          <a:xfrm>
            <a:off x="11681703" y="2998581"/>
            <a:ext cx="3048130" cy="2818139"/>
          </a:xfrm>
          <a:prstGeom prst="parallelogram">
            <a:avLst>
              <a:gd name="adj" fmla="val 10014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8" name="平行四边形 27"/>
          <p:cNvSpPr/>
          <p:nvPr/>
        </p:nvSpPr>
        <p:spPr>
          <a:xfrm>
            <a:off x="7497122" y="5167086"/>
            <a:ext cx="2910426" cy="1701334"/>
          </a:xfrm>
          <a:prstGeom prst="parallelogram">
            <a:avLst>
              <a:gd name="adj" fmla="val 100148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204346" y="3049799"/>
            <a:ext cx="10745765" cy="1106805"/>
          </a:xfrm>
          <a:prstGeom prst="rect">
            <a:avLst/>
          </a:prstGeom>
        </p:spPr>
        <p:txBody>
          <a:bodyPr vert="horz"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6600" b="1" kern="100" dirty="0" smtClean="0">
                <a:solidFill>
                  <a:srgbClr val="002060"/>
                </a:solidFill>
                <a:cs typeface="+mn-ea"/>
                <a:sym typeface="+mn-lt"/>
              </a:rPr>
              <a:t>感谢</a:t>
            </a:r>
            <a:r>
              <a:rPr lang="zh-CN" altLang="en-US" sz="6600" b="1" kern="100" dirty="0" smtClean="0">
                <a:solidFill>
                  <a:srgbClr val="002060"/>
                </a:solidFill>
                <a:cs typeface="+mn-ea"/>
                <a:sym typeface="+mn-lt"/>
              </a:rPr>
              <a:t>聆听！</a:t>
            </a:r>
            <a:endParaRPr lang="zh-CN" altLang="zh-CN" sz="6600" b="1" kern="100" dirty="0">
              <a:solidFill>
                <a:srgbClr val="002060"/>
              </a:solidFill>
              <a:cs typeface="+mn-ea"/>
              <a:sym typeface="+mn-lt"/>
            </a:endParaRPr>
          </a:p>
        </p:txBody>
      </p:sp>
      <p:pic>
        <p:nvPicPr>
          <p:cNvPr id="2" name="图片 1" descr="Z[)MZ[I]3YHRHII%RU0OSZ5"/>
          <p:cNvPicPr>
            <a:picLocks noChangeAspect="1"/>
          </p:cNvPicPr>
          <p:nvPr/>
        </p:nvPicPr>
        <p:blipFill>
          <a:blip r:embed="rId1">
            <a:lum contrast="-6000"/>
          </a:blip>
          <a:stretch>
            <a:fillRect/>
          </a:stretch>
        </p:blipFill>
        <p:spPr>
          <a:xfrm>
            <a:off x="4068445" y="1344930"/>
            <a:ext cx="4055110" cy="12795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869686" y="1798499"/>
            <a:ext cx="4621101" cy="303974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kumimoji="1" lang="en-US" altLang="zh-CN" sz="96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01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ctr"/>
            <a:endParaRPr lang="en-US" altLang="zh-CN" sz="9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0340" y="3481705"/>
            <a:ext cx="6918960" cy="1123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54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项目架构</a:t>
            </a:r>
            <a:endParaRPr lang="zh-CN" altLang="en-US" sz="540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293235" y="128905"/>
            <a:ext cx="7816850" cy="762000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服务器与多客户端通信</a:t>
            </a:r>
            <a:endParaRPr lang="zh-CN" alt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23440" y="5798820"/>
            <a:ext cx="1932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</a:t>
            </a:r>
            <a:r>
              <a:rPr lang="zh-CN" altLang="en-US"/>
              <a:t>通信</a:t>
            </a:r>
            <a:r>
              <a:rPr lang="zh-CN" altLang="en-US"/>
              <a:t>图解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03645" y="1100455"/>
            <a:ext cx="58064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服务器创建ServerSocket，循环调用 accept() 等待客户端连接</a:t>
            </a:r>
            <a:endParaRPr lang="zh-CN" altLang="en-US" sz="160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03645" y="1492250"/>
            <a:ext cx="5638800" cy="13716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303645" y="4309110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服务器端接受客户端请求，创建socket与该客户端建立专线连接</a:t>
            </a:r>
            <a:endParaRPr lang="zh-CN" altLang="en-US" sz="1600"/>
          </a:p>
        </p:txBody>
      </p:sp>
      <p:sp>
        <p:nvSpPr>
          <p:cNvPr id="7" name="文本框 6"/>
          <p:cNvSpPr txBox="1"/>
          <p:nvPr/>
        </p:nvSpPr>
        <p:spPr>
          <a:xfrm>
            <a:off x="6303645" y="3169920"/>
            <a:ext cx="526923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某客户端</a:t>
            </a:r>
            <a:r>
              <a:rPr lang="zh-CN" altLang="en-US" sz="1600"/>
              <a:t>登录，创建一个socket并请求和服务器端连接</a:t>
            </a:r>
            <a:endParaRPr lang="zh-CN" altLang="en-US" sz="16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645" y="3571875"/>
            <a:ext cx="4305300" cy="37147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303645" y="4931410"/>
            <a:ext cx="505142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建立连接的两个socket在一个</a:t>
            </a:r>
            <a:r>
              <a:rPr lang="zh-CN" altLang="en-US" sz="1600" b="1"/>
              <a:t>单独的线程</a:t>
            </a:r>
            <a:r>
              <a:rPr lang="zh-CN" altLang="en-US" sz="1600"/>
              <a:t>上保持对话</a:t>
            </a:r>
            <a:endParaRPr lang="zh-CN" altLang="en-US" sz="1600"/>
          </a:p>
        </p:txBody>
      </p:sp>
      <p:sp>
        <p:nvSpPr>
          <p:cNvPr id="12" name="文本框 11"/>
          <p:cNvSpPr txBox="1"/>
          <p:nvPr/>
        </p:nvSpPr>
        <p:spPr>
          <a:xfrm>
            <a:off x="6303645" y="5519420"/>
            <a:ext cx="27495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/>
              <a:t>服务器端继续等待新的连接</a:t>
            </a:r>
            <a:endParaRPr lang="zh-CN" altLang="en-US" sz="1600"/>
          </a:p>
        </p:txBody>
      </p:sp>
      <p:sp>
        <p:nvSpPr>
          <p:cNvPr id="14" name="文本框 13"/>
          <p:cNvSpPr txBox="1"/>
          <p:nvPr/>
        </p:nvSpPr>
        <p:spPr>
          <a:xfrm>
            <a:off x="6002020" y="1123950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002020" y="313880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002020" y="431228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002020" y="493331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2020" y="552259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·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" y="1321435"/>
            <a:ext cx="5344160" cy="41833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2" grpId="0"/>
      <p:bldP spid="2" grpId="1"/>
      <p:bldP spid="5" grpId="0"/>
      <p:bldP spid="5" grpId="1"/>
      <p:bldP spid="7" grpId="1"/>
      <p:bldP spid="9" grpId="0"/>
      <p:bldP spid="11" grpId="0"/>
      <p:bldP spid="12" grpId="0"/>
      <p:bldP spid="14" grpId="0"/>
      <p:bldP spid="14" grpId="1"/>
      <p:bldP spid="15" grpId="0"/>
      <p:bldP spid="15" grpId="1"/>
      <p:bldP spid="16" grpId="0"/>
      <p:bldP spid="16" grpId="1"/>
      <p:bldP spid="17" grpId="0"/>
      <p:bldP spid="17" grpId="1"/>
      <p:bldP spid="18" grpId="0"/>
      <p:bldP spid="1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755515" y="132715"/>
            <a:ext cx="667893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系统使用流程图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0" y="1149350"/>
            <a:ext cx="7787640" cy="5022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755515" y="132715"/>
            <a:ext cx="667893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+mn-ea"/>
                <a:sym typeface="+mn-lt"/>
              </a:rPr>
              <a:t>系统类图</a:t>
            </a:r>
            <a:endParaRPr lang="zh-CN" altLang="en-US" sz="4000" b="1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490" y="886460"/>
            <a:ext cx="8923655" cy="5459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3869686" y="1798499"/>
            <a:ext cx="4621101" cy="303974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kumimoji="1" lang="en-US" altLang="zh-CN" sz="96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02</a:t>
            </a:r>
            <a:endParaRPr kumimoji="1" lang="zh-CN" altLang="en-US" sz="9600" b="0" i="0" u="none" strike="noStrike" kern="1200" cap="none" spc="0" normalizeH="0" baseline="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algn="ctr"/>
            <a:endParaRPr lang="en-US" altLang="zh-CN" sz="9600" b="1" dirty="0" smtClean="0">
              <a:solidFill>
                <a:schemeClr val="tx1">
                  <a:lumMod val="85000"/>
                  <a:lumOff val="15000"/>
                </a:schemeClr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20340" y="3481705"/>
            <a:ext cx="6918960" cy="112395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5400" noProof="0" dirty="0">
                <a:ln>
                  <a:noFill/>
                </a:ln>
                <a:solidFill>
                  <a:srgbClr val="0064B8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ea"/>
                <a:sym typeface="+mn-ea"/>
              </a:rPr>
              <a:t>主要功能</a:t>
            </a:r>
            <a:endParaRPr lang="zh-CN" altLang="en-US" sz="5400" noProof="0" dirty="0">
              <a:ln>
                <a:noFill/>
              </a:ln>
              <a:solidFill>
                <a:srgbClr val="0064B8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408416" y="1744854"/>
            <a:ext cx="3026513" cy="3228927"/>
            <a:chOff x="6025477" y="5703965"/>
            <a:chExt cx="522158" cy="557080"/>
          </a:xfrm>
          <a:solidFill>
            <a:srgbClr val="002060"/>
          </a:solidFill>
        </p:grpSpPr>
        <p:sp>
          <p:nvSpPr>
            <p:cNvPr id="7" name="Freeform 348"/>
            <p:cNvSpPr/>
            <p:nvPr/>
          </p:nvSpPr>
          <p:spPr bwMode="auto">
            <a:xfrm>
              <a:off x="6278241" y="5703965"/>
              <a:ext cx="31596" cy="78158"/>
            </a:xfrm>
            <a:custGeom>
              <a:avLst/>
              <a:gdLst>
                <a:gd name="T0" fmla="*/ 8 w 15"/>
                <a:gd name="T1" fmla="*/ 38 h 38"/>
                <a:gd name="T2" fmla="*/ 0 w 15"/>
                <a:gd name="T3" fmla="*/ 30 h 38"/>
                <a:gd name="T4" fmla="*/ 0 w 15"/>
                <a:gd name="T5" fmla="*/ 7 h 38"/>
                <a:gd name="T6" fmla="*/ 8 w 15"/>
                <a:gd name="T7" fmla="*/ 0 h 38"/>
                <a:gd name="T8" fmla="*/ 15 w 15"/>
                <a:gd name="T9" fmla="*/ 7 h 38"/>
                <a:gd name="T10" fmla="*/ 15 w 15"/>
                <a:gd name="T11" fmla="*/ 30 h 38"/>
                <a:gd name="T12" fmla="*/ 8 w 15"/>
                <a:gd name="T13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38">
                  <a:moveTo>
                    <a:pt x="8" y="38"/>
                  </a:moveTo>
                  <a:cubicBezTo>
                    <a:pt x="4" y="38"/>
                    <a:pt x="0" y="34"/>
                    <a:pt x="0" y="3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5" y="3"/>
                    <a:pt x="15" y="7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34"/>
                    <a:pt x="12" y="38"/>
                    <a:pt x="8" y="3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8" name="Freeform 349"/>
            <p:cNvSpPr/>
            <p:nvPr/>
          </p:nvSpPr>
          <p:spPr bwMode="auto">
            <a:xfrm>
              <a:off x="6153521" y="5730572"/>
              <a:ext cx="58203" cy="73169"/>
            </a:xfrm>
            <a:custGeom>
              <a:avLst/>
              <a:gdLst>
                <a:gd name="T0" fmla="*/ 20 w 28"/>
                <a:gd name="T1" fmla="*/ 35 h 35"/>
                <a:gd name="T2" fmla="*/ 13 w 28"/>
                <a:gd name="T3" fmla="*/ 32 h 35"/>
                <a:gd name="T4" fmla="*/ 2 w 28"/>
                <a:gd name="T5" fmla="*/ 12 h 35"/>
                <a:gd name="T6" fmla="*/ 4 w 28"/>
                <a:gd name="T7" fmla="*/ 2 h 35"/>
                <a:gd name="T8" fmla="*/ 14 w 28"/>
                <a:gd name="T9" fmla="*/ 5 h 35"/>
                <a:gd name="T10" fmla="*/ 26 w 28"/>
                <a:gd name="T11" fmla="*/ 25 h 35"/>
                <a:gd name="T12" fmla="*/ 23 w 28"/>
                <a:gd name="T13" fmla="*/ 35 h 35"/>
                <a:gd name="T14" fmla="*/ 20 w 28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5">
                  <a:moveTo>
                    <a:pt x="20" y="35"/>
                  </a:moveTo>
                  <a:cubicBezTo>
                    <a:pt x="17" y="35"/>
                    <a:pt x="15" y="34"/>
                    <a:pt x="13" y="3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0" y="8"/>
                    <a:pt x="1" y="4"/>
                    <a:pt x="4" y="2"/>
                  </a:cubicBezTo>
                  <a:cubicBezTo>
                    <a:pt x="8" y="0"/>
                    <a:pt x="12" y="1"/>
                    <a:pt x="14" y="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8" y="28"/>
                    <a:pt x="27" y="33"/>
                    <a:pt x="23" y="35"/>
                  </a:cubicBezTo>
                  <a:cubicBezTo>
                    <a:pt x="22" y="35"/>
                    <a:pt x="21" y="35"/>
                    <a:pt x="20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" name="Freeform 350"/>
            <p:cNvSpPr/>
            <p:nvPr/>
          </p:nvSpPr>
          <p:spPr bwMode="auto">
            <a:xfrm>
              <a:off x="6060397" y="5818707"/>
              <a:ext cx="76495" cy="56539"/>
            </a:xfrm>
            <a:custGeom>
              <a:avLst/>
              <a:gdLst>
                <a:gd name="T0" fmla="*/ 28 w 37"/>
                <a:gd name="T1" fmla="*/ 27 h 27"/>
                <a:gd name="T2" fmla="*/ 25 w 37"/>
                <a:gd name="T3" fmla="*/ 26 h 27"/>
                <a:gd name="T4" fmla="*/ 5 w 37"/>
                <a:gd name="T5" fmla="*/ 14 h 27"/>
                <a:gd name="T6" fmla="*/ 2 w 37"/>
                <a:gd name="T7" fmla="*/ 5 h 27"/>
                <a:gd name="T8" fmla="*/ 12 w 37"/>
                <a:gd name="T9" fmla="*/ 2 h 27"/>
                <a:gd name="T10" fmla="*/ 32 w 37"/>
                <a:gd name="T11" fmla="*/ 14 h 27"/>
                <a:gd name="T12" fmla="*/ 35 w 37"/>
                <a:gd name="T13" fmla="*/ 23 h 27"/>
                <a:gd name="T14" fmla="*/ 28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28" y="27"/>
                  </a:moveTo>
                  <a:cubicBezTo>
                    <a:pt x="27" y="27"/>
                    <a:pt x="26" y="27"/>
                    <a:pt x="25" y="26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" y="12"/>
                    <a:pt x="0" y="8"/>
                    <a:pt x="2" y="5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5" y="16"/>
                    <a:pt x="37" y="20"/>
                    <a:pt x="35" y="23"/>
                  </a:cubicBezTo>
                  <a:cubicBezTo>
                    <a:pt x="33" y="26"/>
                    <a:pt x="31" y="27"/>
                    <a:pt x="2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0" name="Freeform 351"/>
            <p:cNvSpPr/>
            <p:nvPr/>
          </p:nvSpPr>
          <p:spPr bwMode="auto">
            <a:xfrm>
              <a:off x="6025477" y="5943426"/>
              <a:ext cx="78158" cy="28270"/>
            </a:xfrm>
            <a:custGeom>
              <a:avLst/>
              <a:gdLst>
                <a:gd name="T0" fmla="*/ 31 w 38"/>
                <a:gd name="T1" fmla="*/ 14 h 14"/>
                <a:gd name="T2" fmla="*/ 8 w 38"/>
                <a:gd name="T3" fmla="*/ 14 h 14"/>
                <a:gd name="T4" fmla="*/ 0 w 38"/>
                <a:gd name="T5" fmla="*/ 7 h 14"/>
                <a:gd name="T6" fmla="*/ 8 w 38"/>
                <a:gd name="T7" fmla="*/ 0 h 14"/>
                <a:gd name="T8" fmla="*/ 31 w 38"/>
                <a:gd name="T9" fmla="*/ 0 h 14"/>
                <a:gd name="T10" fmla="*/ 38 w 38"/>
                <a:gd name="T11" fmla="*/ 7 h 14"/>
                <a:gd name="T12" fmla="*/ 31 w 38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4">
                  <a:moveTo>
                    <a:pt x="31" y="14"/>
                  </a:moveTo>
                  <a:cubicBezTo>
                    <a:pt x="8" y="14"/>
                    <a:pt x="8" y="14"/>
                    <a:pt x="8" y="14"/>
                  </a:cubicBezTo>
                  <a:cubicBezTo>
                    <a:pt x="4" y="14"/>
                    <a:pt x="0" y="11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5" y="0"/>
                    <a:pt x="38" y="3"/>
                    <a:pt x="38" y="7"/>
                  </a:cubicBezTo>
                  <a:cubicBezTo>
                    <a:pt x="38" y="11"/>
                    <a:pt x="35" y="14"/>
                    <a:pt x="31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1" name="Freeform 352"/>
            <p:cNvSpPr/>
            <p:nvPr/>
          </p:nvSpPr>
          <p:spPr bwMode="auto">
            <a:xfrm>
              <a:off x="6052083" y="6041539"/>
              <a:ext cx="76495" cy="56539"/>
            </a:xfrm>
            <a:custGeom>
              <a:avLst/>
              <a:gdLst>
                <a:gd name="T0" fmla="*/ 9 w 37"/>
                <a:gd name="T1" fmla="*/ 27 h 27"/>
                <a:gd name="T2" fmla="*/ 2 w 37"/>
                <a:gd name="T3" fmla="*/ 23 h 27"/>
                <a:gd name="T4" fmla="*/ 5 w 37"/>
                <a:gd name="T5" fmla="*/ 13 h 27"/>
                <a:gd name="T6" fmla="*/ 25 w 37"/>
                <a:gd name="T7" fmla="*/ 2 h 27"/>
                <a:gd name="T8" fmla="*/ 35 w 37"/>
                <a:gd name="T9" fmla="*/ 4 h 27"/>
                <a:gd name="T10" fmla="*/ 32 w 37"/>
                <a:gd name="T11" fmla="*/ 14 h 27"/>
                <a:gd name="T12" fmla="*/ 12 w 37"/>
                <a:gd name="T13" fmla="*/ 26 h 27"/>
                <a:gd name="T14" fmla="*/ 9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9" y="27"/>
                  </a:moveTo>
                  <a:cubicBezTo>
                    <a:pt x="6" y="27"/>
                    <a:pt x="4" y="25"/>
                    <a:pt x="2" y="23"/>
                  </a:cubicBezTo>
                  <a:cubicBezTo>
                    <a:pt x="0" y="20"/>
                    <a:pt x="2" y="15"/>
                    <a:pt x="5" y="13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9" y="0"/>
                    <a:pt x="33" y="1"/>
                    <a:pt x="35" y="4"/>
                  </a:cubicBezTo>
                  <a:cubicBezTo>
                    <a:pt x="37" y="8"/>
                    <a:pt x="36" y="12"/>
                    <a:pt x="32" y="14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6"/>
                    <a:pt x="10" y="27"/>
                    <a:pt x="9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Freeform 353"/>
            <p:cNvSpPr/>
            <p:nvPr/>
          </p:nvSpPr>
          <p:spPr bwMode="auto">
            <a:xfrm>
              <a:off x="6437882" y="6053179"/>
              <a:ext cx="76495" cy="56539"/>
            </a:xfrm>
            <a:custGeom>
              <a:avLst/>
              <a:gdLst>
                <a:gd name="T0" fmla="*/ 29 w 37"/>
                <a:gd name="T1" fmla="*/ 27 h 27"/>
                <a:gd name="T2" fmla="*/ 25 w 37"/>
                <a:gd name="T3" fmla="*/ 26 h 27"/>
                <a:gd name="T4" fmla="*/ 5 w 37"/>
                <a:gd name="T5" fmla="*/ 15 h 27"/>
                <a:gd name="T6" fmla="*/ 2 w 37"/>
                <a:gd name="T7" fmla="*/ 5 h 27"/>
                <a:gd name="T8" fmla="*/ 12 w 37"/>
                <a:gd name="T9" fmla="*/ 2 h 27"/>
                <a:gd name="T10" fmla="*/ 32 w 37"/>
                <a:gd name="T11" fmla="*/ 14 h 27"/>
                <a:gd name="T12" fmla="*/ 35 w 37"/>
                <a:gd name="T13" fmla="*/ 23 h 27"/>
                <a:gd name="T14" fmla="*/ 29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29" y="27"/>
                  </a:moveTo>
                  <a:cubicBezTo>
                    <a:pt x="27" y="27"/>
                    <a:pt x="26" y="27"/>
                    <a:pt x="25" y="26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" y="13"/>
                    <a:pt x="0" y="8"/>
                    <a:pt x="2" y="5"/>
                  </a:cubicBezTo>
                  <a:cubicBezTo>
                    <a:pt x="4" y="1"/>
                    <a:pt x="9" y="0"/>
                    <a:pt x="12" y="2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6" y="16"/>
                    <a:pt x="37" y="20"/>
                    <a:pt x="35" y="23"/>
                  </a:cubicBezTo>
                  <a:cubicBezTo>
                    <a:pt x="34" y="26"/>
                    <a:pt x="31" y="27"/>
                    <a:pt x="29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Freeform 354"/>
            <p:cNvSpPr/>
            <p:nvPr/>
          </p:nvSpPr>
          <p:spPr bwMode="auto">
            <a:xfrm>
              <a:off x="6471140" y="5958393"/>
              <a:ext cx="76495" cy="28270"/>
            </a:xfrm>
            <a:custGeom>
              <a:avLst/>
              <a:gdLst>
                <a:gd name="T0" fmla="*/ 30 w 37"/>
                <a:gd name="T1" fmla="*/ 14 h 14"/>
                <a:gd name="T2" fmla="*/ 7 w 37"/>
                <a:gd name="T3" fmla="*/ 14 h 14"/>
                <a:gd name="T4" fmla="*/ 0 w 37"/>
                <a:gd name="T5" fmla="*/ 7 h 14"/>
                <a:gd name="T6" fmla="*/ 7 w 37"/>
                <a:gd name="T7" fmla="*/ 0 h 14"/>
                <a:gd name="T8" fmla="*/ 30 w 37"/>
                <a:gd name="T9" fmla="*/ 0 h 14"/>
                <a:gd name="T10" fmla="*/ 37 w 37"/>
                <a:gd name="T11" fmla="*/ 7 h 14"/>
                <a:gd name="T12" fmla="*/ 30 w 37"/>
                <a:gd name="T1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4">
                  <a:moveTo>
                    <a:pt x="30" y="14"/>
                  </a:moveTo>
                  <a:cubicBezTo>
                    <a:pt x="7" y="14"/>
                    <a:pt x="7" y="14"/>
                    <a:pt x="7" y="14"/>
                  </a:cubicBez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7" y="3"/>
                    <a:pt x="37" y="7"/>
                  </a:cubicBezTo>
                  <a:cubicBezTo>
                    <a:pt x="37" y="11"/>
                    <a:pt x="34" y="14"/>
                    <a:pt x="30" y="1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Freeform 355"/>
            <p:cNvSpPr/>
            <p:nvPr/>
          </p:nvSpPr>
          <p:spPr bwMode="auto">
            <a:xfrm>
              <a:off x="6446196" y="5830347"/>
              <a:ext cx="76495" cy="56539"/>
            </a:xfrm>
            <a:custGeom>
              <a:avLst/>
              <a:gdLst>
                <a:gd name="T0" fmla="*/ 8 w 37"/>
                <a:gd name="T1" fmla="*/ 27 h 27"/>
                <a:gd name="T2" fmla="*/ 2 w 37"/>
                <a:gd name="T3" fmla="*/ 24 h 27"/>
                <a:gd name="T4" fmla="*/ 5 w 37"/>
                <a:gd name="T5" fmla="*/ 14 h 27"/>
                <a:gd name="T6" fmla="*/ 25 w 37"/>
                <a:gd name="T7" fmla="*/ 2 h 27"/>
                <a:gd name="T8" fmla="*/ 35 w 37"/>
                <a:gd name="T9" fmla="*/ 5 h 27"/>
                <a:gd name="T10" fmla="*/ 32 w 37"/>
                <a:gd name="T11" fmla="*/ 15 h 27"/>
                <a:gd name="T12" fmla="*/ 12 w 37"/>
                <a:gd name="T13" fmla="*/ 26 h 27"/>
                <a:gd name="T14" fmla="*/ 8 w 37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27">
                  <a:moveTo>
                    <a:pt x="8" y="27"/>
                  </a:moveTo>
                  <a:cubicBezTo>
                    <a:pt x="6" y="27"/>
                    <a:pt x="3" y="26"/>
                    <a:pt x="2" y="24"/>
                  </a:cubicBezTo>
                  <a:cubicBezTo>
                    <a:pt x="0" y="20"/>
                    <a:pt x="1" y="16"/>
                    <a:pt x="5" y="14"/>
                  </a:cubicBezTo>
                  <a:cubicBezTo>
                    <a:pt x="25" y="2"/>
                    <a:pt x="25" y="2"/>
                    <a:pt x="25" y="2"/>
                  </a:cubicBezTo>
                  <a:cubicBezTo>
                    <a:pt x="28" y="0"/>
                    <a:pt x="33" y="1"/>
                    <a:pt x="35" y="5"/>
                  </a:cubicBezTo>
                  <a:cubicBezTo>
                    <a:pt x="37" y="8"/>
                    <a:pt x="35" y="13"/>
                    <a:pt x="32" y="15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1" y="27"/>
                    <a:pt x="9" y="27"/>
                    <a:pt x="8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Freeform 356"/>
            <p:cNvSpPr/>
            <p:nvPr/>
          </p:nvSpPr>
          <p:spPr bwMode="auto">
            <a:xfrm>
              <a:off x="6376353" y="5738887"/>
              <a:ext cx="59865" cy="73169"/>
            </a:xfrm>
            <a:custGeom>
              <a:avLst/>
              <a:gdLst>
                <a:gd name="T0" fmla="*/ 8 w 28"/>
                <a:gd name="T1" fmla="*/ 35 h 35"/>
                <a:gd name="T2" fmla="*/ 4 w 28"/>
                <a:gd name="T3" fmla="*/ 34 h 35"/>
                <a:gd name="T4" fmla="*/ 2 w 28"/>
                <a:gd name="T5" fmla="*/ 24 h 35"/>
                <a:gd name="T6" fmla="*/ 13 w 28"/>
                <a:gd name="T7" fmla="*/ 4 h 35"/>
                <a:gd name="T8" fmla="*/ 23 w 28"/>
                <a:gd name="T9" fmla="*/ 2 h 35"/>
                <a:gd name="T10" fmla="*/ 26 w 28"/>
                <a:gd name="T11" fmla="*/ 11 h 35"/>
                <a:gd name="T12" fmla="*/ 14 w 28"/>
                <a:gd name="T13" fmla="*/ 32 h 35"/>
                <a:gd name="T14" fmla="*/ 8 w 28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35">
                  <a:moveTo>
                    <a:pt x="8" y="35"/>
                  </a:moveTo>
                  <a:cubicBezTo>
                    <a:pt x="7" y="35"/>
                    <a:pt x="5" y="35"/>
                    <a:pt x="4" y="34"/>
                  </a:cubicBezTo>
                  <a:cubicBezTo>
                    <a:pt x="1" y="32"/>
                    <a:pt x="0" y="28"/>
                    <a:pt x="2" y="2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5" y="1"/>
                    <a:pt x="19" y="0"/>
                    <a:pt x="23" y="2"/>
                  </a:cubicBezTo>
                  <a:cubicBezTo>
                    <a:pt x="26" y="4"/>
                    <a:pt x="28" y="8"/>
                    <a:pt x="26" y="11"/>
                  </a:cubicBezTo>
                  <a:cubicBezTo>
                    <a:pt x="14" y="32"/>
                    <a:pt x="14" y="32"/>
                    <a:pt x="14" y="32"/>
                  </a:cubicBezTo>
                  <a:cubicBezTo>
                    <a:pt x="13" y="34"/>
                    <a:pt x="10" y="35"/>
                    <a:pt x="8" y="3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6" name="Freeform 357"/>
            <p:cNvSpPr>
              <a:spLocks noEditPoints="1"/>
            </p:cNvSpPr>
            <p:nvPr/>
          </p:nvSpPr>
          <p:spPr bwMode="auto">
            <a:xfrm>
              <a:off x="6146870" y="5828685"/>
              <a:ext cx="281035" cy="337574"/>
            </a:xfrm>
            <a:custGeom>
              <a:avLst/>
              <a:gdLst>
                <a:gd name="T0" fmla="*/ 67 w 134"/>
                <a:gd name="T1" fmla="*/ 0 h 162"/>
                <a:gd name="T2" fmla="*/ 0 w 134"/>
                <a:gd name="T3" fmla="*/ 73 h 162"/>
                <a:gd name="T4" fmla="*/ 31 w 134"/>
                <a:gd name="T5" fmla="*/ 162 h 162"/>
                <a:gd name="T6" fmla="*/ 71 w 134"/>
                <a:gd name="T7" fmla="*/ 162 h 162"/>
                <a:gd name="T8" fmla="*/ 107 w 134"/>
                <a:gd name="T9" fmla="*/ 132 h 162"/>
                <a:gd name="T10" fmla="*/ 134 w 134"/>
                <a:gd name="T11" fmla="*/ 67 h 162"/>
                <a:gd name="T12" fmla="*/ 59 w 134"/>
                <a:gd name="T13" fmla="*/ 118 h 162"/>
                <a:gd name="T14" fmla="*/ 45 w 134"/>
                <a:gd name="T15" fmla="*/ 91 h 162"/>
                <a:gd name="T16" fmla="*/ 54 w 134"/>
                <a:gd name="T17" fmla="*/ 87 h 162"/>
                <a:gd name="T18" fmla="*/ 73 w 134"/>
                <a:gd name="T19" fmla="*/ 87 h 162"/>
                <a:gd name="T20" fmla="*/ 80 w 134"/>
                <a:gd name="T21" fmla="*/ 92 h 162"/>
                <a:gd name="T22" fmla="*/ 84 w 134"/>
                <a:gd name="T23" fmla="*/ 91 h 162"/>
                <a:gd name="T24" fmla="*/ 71 w 134"/>
                <a:gd name="T25" fmla="*/ 118 h 162"/>
                <a:gd name="T26" fmla="*/ 59 w 134"/>
                <a:gd name="T27" fmla="*/ 150 h 162"/>
                <a:gd name="T28" fmla="*/ 55 w 134"/>
                <a:gd name="T29" fmla="*/ 72 h 162"/>
                <a:gd name="T30" fmla="*/ 57 w 134"/>
                <a:gd name="T31" fmla="*/ 74 h 162"/>
                <a:gd name="T32" fmla="*/ 55 w 134"/>
                <a:gd name="T33" fmla="*/ 72 h 162"/>
                <a:gd name="T34" fmla="*/ 75 w 134"/>
                <a:gd name="T35" fmla="*/ 70 h 162"/>
                <a:gd name="T36" fmla="*/ 76 w 134"/>
                <a:gd name="T37" fmla="*/ 70 h 162"/>
                <a:gd name="T38" fmla="*/ 74 w 134"/>
                <a:gd name="T39" fmla="*/ 71 h 162"/>
                <a:gd name="T40" fmla="*/ 121 w 134"/>
                <a:gd name="T41" fmla="*/ 77 h 162"/>
                <a:gd name="T42" fmla="*/ 98 w 134"/>
                <a:gd name="T43" fmla="*/ 125 h 162"/>
                <a:gd name="T44" fmla="*/ 79 w 134"/>
                <a:gd name="T45" fmla="*/ 150 h 162"/>
                <a:gd name="T46" fmla="*/ 94 w 134"/>
                <a:gd name="T47" fmla="*/ 90 h 162"/>
                <a:gd name="T48" fmla="*/ 87 w 134"/>
                <a:gd name="T49" fmla="*/ 86 h 162"/>
                <a:gd name="T50" fmla="*/ 77 w 134"/>
                <a:gd name="T51" fmla="*/ 85 h 162"/>
                <a:gd name="T52" fmla="*/ 75 w 134"/>
                <a:gd name="T53" fmla="*/ 83 h 162"/>
                <a:gd name="T54" fmla="*/ 75 w 134"/>
                <a:gd name="T55" fmla="*/ 66 h 162"/>
                <a:gd name="T56" fmla="*/ 71 w 134"/>
                <a:gd name="T57" fmla="*/ 82 h 162"/>
                <a:gd name="T58" fmla="*/ 57 w 134"/>
                <a:gd name="T59" fmla="*/ 84 h 162"/>
                <a:gd name="T60" fmla="*/ 57 w 134"/>
                <a:gd name="T61" fmla="*/ 68 h 162"/>
                <a:gd name="T62" fmla="*/ 51 w 134"/>
                <a:gd name="T63" fmla="*/ 81 h 162"/>
                <a:gd name="T64" fmla="*/ 47 w 134"/>
                <a:gd name="T65" fmla="*/ 87 h 162"/>
                <a:gd name="T66" fmla="*/ 43 w 134"/>
                <a:gd name="T67" fmla="*/ 86 h 162"/>
                <a:gd name="T68" fmla="*/ 37 w 134"/>
                <a:gd name="T69" fmla="*/ 84 h 162"/>
                <a:gd name="T70" fmla="*/ 37 w 134"/>
                <a:gd name="T71" fmla="*/ 84 h 162"/>
                <a:gd name="T72" fmla="*/ 37 w 134"/>
                <a:gd name="T73" fmla="*/ 84 h 162"/>
                <a:gd name="T74" fmla="*/ 51 w 134"/>
                <a:gd name="T75" fmla="*/ 119 h 162"/>
                <a:gd name="T76" fmla="*/ 43 w 134"/>
                <a:gd name="T77" fmla="*/ 150 h 162"/>
                <a:gd name="T78" fmla="*/ 12 w 134"/>
                <a:gd name="T79" fmla="*/ 77 h 162"/>
                <a:gd name="T80" fmla="*/ 11 w 134"/>
                <a:gd name="T81" fmla="*/ 69 h 162"/>
                <a:gd name="T82" fmla="*/ 67 w 134"/>
                <a:gd name="T83" fmla="*/ 11 h 162"/>
                <a:gd name="T84" fmla="*/ 122 w 134"/>
                <a:gd name="T85" fmla="*/ 69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4" h="162">
                  <a:moveTo>
                    <a:pt x="134" y="67"/>
                  </a:moveTo>
                  <a:cubicBezTo>
                    <a:pt x="134" y="30"/>
                    <a:pt x="104" y="0"/>
                    <a:pt x="67" y="0"/>
                  </a:cubicBezTo>
                  <a:cubicBezTo>
                    <a:pt x="30" y="0"/>
                    <a:pt x="0" y="30"/>
                    <a:pt x="0" y="67"/>
                  </a:cubicBezTo>
                  <a:cubicBezTo>
                    <a:pt x="0" y="69"/>
                    <a:pt x="0" y="71"/>
                    <a:pt x="0" y="73"/>
                  </a:cubicBezTo>
                  <a:cubicBezTo>
                    <a:pt x="0" y="74"/>
                    <a:pt x="1" y="100"/>
                    <a:pt x="26" y="132"/>
                  </a:cubicBezTo>
                  <a:cubicBezTo>
                    <a:pt x="34" y="142"/>
                    <a:pt x="31" y="162"/>
                    <a:pt x="31" y="162"/>
                  </a:cubicBezTo>
                  <a:cubicBezTo>
                    <a:pt x="41" y="162"/>
                    <a:pt x="51" y="162"/>
                    <a:pt x="62" y="162"/>
                  </a:cubicBezTo>
                  <a:cubicBezTo>
                    <a:pt x="65" y="162"/>
                    <a:pt x="68" y="162"/>
                    <a:pt x="71" y="162"/>
                  </a:cubicBezTo>
                  <a:cubicBezTo>
                    <a:pt x="82" y="162"/>
                    <a:pt x="92" y="162"/>
                    <a:pt x="102" y="162"/>
                  </a:cubicBezTo>
                  <a:cubicBezTo>
                    <a:pt x="102" y="162"/>
                    <a:pt x="99" y="142"/>
                    <a:pt x="107" y="132"/>
                  </a:cubicBezTo>
                  <a:cubicBezTo>
                    <a:pt x="132" y="100"/>
                    <a:pt x="134" y="74"/>
                    <a:pt x="133" y="73"/>
                  </a:cubicBezTo>
                  <a:cubicBezTo>
                    <a:pt x="133" y="71"/>
                    <a:pt x="134" y="69"/>
                    <a:pt x="134" y="67"/>
                  </a:cubicBezTo>
                  <a:close/>
                  <a:moveTo>
                    <a:pt x="59" y="150"/>
                  </a:moveTo>
                  <a:cubicBezTo>
                    <a:pt x="59" y="118"/>
                    <a:pt x="59" y="118"/>
                    <a:pt x="59" y="118"/>
                  </a:cubicBezTo>
                  <a:cubicBezTo>
                    <a:pt x="59" y="117"/>
                    <a:pt x="59" y="117"/>
                    <a:pt x="58" y="116"/>
                  </a:cubicBezTo>
                  <a:cubicBezTo>
                    <a:pt x="45" y="91"/>
                    <a:pt x="45" y="91"/>
                    <a:pt x="45" y="91"/>
                  </a:cubicBezTo>
                  <a:cubicBezTo>
                    <a:pt x="46" y="91"/>
                    <a:pt x="47" y="91"/>
                    <a:pt x="48" y="90"/>
                  </a:cubicBezTo>
                  <a:cubicBezTo>
                    <a:pt x="50" y="90"/>
                    <a:pt x="52" y="88"/>
                    <a:pt x="54" y="87"/>
                  </a:cubicBezTo>
                  <a:cubicBezTo>
                    <a:pt x="56" y="89"/>
                    <a:pt x="59" y="91"/>
                    <a:pt x="61" y="91"/>
                  </a:cubicBezTo>
                  <a:cubicBezTo>
                    <a:pt x="65" y="92"/>
                    <a:pt x="69" y="90"/>
                    <a:pt x="73" y="87"/>
                  </a:cubicBezTo>
                  <a:cubicBezTo>
                    <a:pt x="73" y="87"/>
                    <a:pt x="73" y="87"/>
                    <a:pt x="73" y="88"/>
                  </a:cubicBezTo>
                  <a:cubicBezTo>
                    <a:pt x="75" y="91"/>
                    <a:pt x="78" y="92"/>
                    <a:pt x="80" y="92"/>
                  </a:cubicBezTo>
                  <a:cubicBezTo>
                    <a:pt x="81" y="92"/>
                    <a:pt x="81" y="92"/>
                    <a:pt x="81" y="92"/>
                  </a:cubicBezTo>
                  <a:cubicBezTo>
                    <a:pt x="82" y="92"/>
                    <a:pt x="83" y="92"/>
                    <a:pt x="84" y="91"/>
                  </a:cubicBezTo>
                  <a:cubicBezTo>
                    <a:pt x="71" y="116"/>
                    <a:pt x="71" y="116"/>
                    <a:pt x="71" y="116"/>
                  </a:cubicBezTo>
                  <a:cubicBezTo>
                    <a:pt x="71" y="117"/>
                    <a:pt x="71" y="117"/>
                    <a:pt x="71" y="118"/>
                  </a:cubicBezTo>
                  <a:cubicBezTo>
                    <a:pt x="71" y="150"/>
                    <a:pt x="71" y="150"/>
                    <a:pt x="71" y="150"/>
                  </a:cubicBezTo>
                  <a:lnTo>
                    <a:pt x="59" y="150"/>
                  </a:lnTo>
                  <a:close/>
                  <a:moveTo>
                    <a:pt x="55" y="72"/>
                  </a:moveTo>
                  <a:cubicBezTo>
                    <a:pt x="55" y="72"/>
                    <a:pt x="55" y="72"/>
                    <a:pt x="55" y="72"/>
                  </a:cubicBezTo>
                  <a:cubicBezTo>
                    <a:pt x="55" y="72"/>
                    <a:pt x="55" y="72"/>
                    <a:pt x="56" y="72"/>
                  </a:cubicBezTo>
                  <a:cubicBezTo>
                    <a:pt x="57" y="72"/>
                    <a:pt x="57" y="72"/>
                    <a:pt x="57" y="74"/>
                  </a:cubicBezTo>
                  <a:cubicBezTo>
                    <a:pt x="57" y="75"/>
                    <a:pt x="56" y="77"/>
                    <a:pt x="55" y="80"/>
                  </a:cubicBezTo>
                  <a:cubicBezTo>
                    <a:pt x="54" y="76"/>
                    <a:pt x="54" y="73"/>
                    <a:pt x="55" y="72"/>
                  </a:cubicBezTo>
                  <a:close/>
                  <a:moveTo>
                    <a:pt x="74" y="71"/>
                  </a:moveTo>
                  <a:cubicBezTo>
                    <a:pt x="74" y="70"/>
                    <a:pt x="75" y="70"/>
                    <a:pt x="75" y="70"/>
                  </a:cubicBezTo>
                  <a:cubicBezTo>
                    <a:pt x="75" y="70"/>
                    <a:pt x="75" y="70"/>
                    <a:pt x="75" y="70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76" y="71"/>
                    <a:pt x="76" y="74"/>
                    <a:pt x="74" y="78"/>
                  </a:cubicBezTo>
                  <a:cubicBezTo>
                    <a:pt x="73" y="75"/>
                    <a:pt x="73" y="72"/>
                    <a:pt x="74" y="71"/>
                  </a:cubicBezTo>
                  <a:close/>
                  <a:moveTo>
                    <a:pt x="122" y="69"/>
                  </a:moveTo>
                  <a:cubicBezTo>
                    <a:pt x="121" y="77"/>
                    <a:pt x="121" y="77"/>
                    <a:pt x="121" y="77"/>
                  </a:cubicBezTo>
                  <a:cubicBezTo>
                    <a:pt x="121" y="77"/>
                    <a:pt x="121" y="77"/>
                    <a:pt x="121" y="77"/>
                  </a:cubicBezTo>
                  <a:cubicBezTo>
                    <a:pt x="120" y="84"/>
                    <a:pt x="115" y="103"/>
                    <a:pt x="98" y="125"/>
                  </a:cubicBezTo>
                  <a:cubicBezTo>
                    <a:pt x="92" y="132"/>
                    <a:pt x="90" y="142"/>
                    <a:pt x="90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19"/>
                    <a:pt x="79" y="119"/>
                    <a:pt x="79" y="119"/>
                  </a:cubicBezTo>
                  <a:cubicBezTo>
                    <a:pt x="94" y="90"/>
                    <a:pt x="94" y="90"/>
                    <a:pt x="94" y="90"/>
                  </a:cubicBezTo>
                  <a:cubicBezTo>
                    <a:pt x="95" y="88"/>
                    <a:pt x="94" y="85"/>
                    <a:pt x="92" y="84"/>
                  </a:cubicBezTo>
                  <a:cubicBezTo>
                    <a:pt x="90" y="83"/>
                    <a:pt x="88" y="84"/>
                    <a:pt x="87" y="86"/>
                  </a:cubicBezTo>
                  <a:cubicBezTo>
                    <a:pt x="85" y="87"/>
                    <a:pt x="83" y="88"/>
                    <a:pt x="81" y="88"/>
                  </a:cubicBezTo>
                  <a:cubicBezTo>
                    <a:pt x="79" y="88"/>
                    <a:pt x="78" y="87"/>
                    <a:pt x="77" y="85"/>
                  </a:cubicBezTo>
                  <a:cubicBezTo>
                    <a:pt x="76" y="85"/>
                    <a:pt x="76" y="84"/>
                    <a:pt x="75" y="83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9" y="78"/>
                    <a:pt x="81" y="72"/>
                    <a:pt x="79" y="68"/>
                  </a:cubicBezTo>
                  <a:cubicBezTo>
                    <a:pt x="79" y="66"/>
                    <a:pt x="77" y="65"/>
                    <a:pt x="75" y="66"/>
                  </a:cubicBezTo>
                  <a:cubicBezTo>
                    <a:pt x="73" y="66"/>
                    <a:pt x="71" y="67"/>
                    <a:pt x="70" y="69"/>
                  </a:cubicBezTo>
                  <a:cubicBezTo>
                    <a:pt x="69" y="72"/>
                    <a:pt x="69" y="78"/>
                    <a:pt x="71" y="82"/>
                  </a:cubicBezTo>
                  <a:cubicBezTo>
                    <a:pt x="68" y="85"/>
                    <a:pt x="65" y="88"/>
                    <a:pt x="62" y="87"/>
                  </a:cubicBezTo>
                  <a:cubicBezTo>
                    <a:pt x="60" y="87"/>
                    <a:pt x="58" y="86"/>
                    <a:pt x="57" y="84"/>
                  </a:cubicBezTo>
                  <a:cubicBezTo>
                    <a:pt x="60" y="80"/>
                    <a:pt x="61" y="77"/>
                    <a:pt x="61" y="73"/>
                  </a:cubicBezTo>
                  <a:cubicBezTo>
                    <a:pt x="61" y="71"/>
                    <a:pt x="60" y="68"/>
                    <a:pt x="57" y="68"/>
                  </a:cubicBezTo>
                  <a:cubicBezTo>
                    <a:pt x="55" y="67"/>
                    <a:pt x="53" y="68"/>
                    <a:pt x="52" y="69"/>
                  </a:cubicBezTo>
                  <a:cubicBezTo>
                    <a:pt x="49" y="72"/>
                    <a:pt x="50" y="77"/>
                    <a:pt x="51" y="81"/>
                  </a:cubicBezTo>
                  <a:cubicBezTo>
                    <a:pt x="51" y="82"/>
                    <a:pt x="51" y="83"/>
                    <a:pt x="52" y="83"/>
                  </a:cubicBezTo>
                  <a:cubicBezTo>
                    <a:pt x="50" y="85"/>
                    <a:pt x="48" y="86"/>
                    <a:pt x="47" y="87"/>
                  </a:cubicBezTo>
                  <a:cubicBezTo>
                    <a:pt x="45" y="87"/>
                    <a:pt x="44" y="87"/>
                    <a:pt x="43" y="87"/>
                  </a:cubicBezTo>
                  <a:cubicBezTo>
                    <a:pt x="43" y="86"/>
                    <a:pt x="43" y="86"/>
                    <a:pt x="43" y="86"/>
                  </a:cubicBezTo>
                  <a:cubicBezTo>
                    <a:pt x="42" y="84"/>
                    <a:pt x="40" y="83"/>
                    <a:pt x="38" y="84"/>
                  </a:cubicBezTo>
                  <a:cubicBezTo>
                    <a:pt x="38" y="84"/>
                    <a:pt x="38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7" y="84"/>
                    <a:pt x="37" y="84"/>
                    <a:pt x="37" y="84"/>
                  </a:cubicBezTo>
                  <a:cubicBezTo>
                    <a:pt x="35" y="85"/>
                    <a:pt x="35" y="88"/>
                    <a:pt x="36" y="90"/>
                  </a:cubicBezTo>
                  <a:cubicBezTo>
                    <a:pt x="51" y="119"/>
                    <a:pt x="51" y="119"/>
                    <a:pt x="51" y="119"/>
                  </a:cubicBezTo>
                  <a:cubicBezTo>
                    <a:pt x="51" y="150"/>
                    <a:pt x="51" y="150"/>
                    <a:pt x="51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3" y="142"/>
                    <a:pt x="41" y="132"/>
                    <a:pt x="36" y="125"/>
                  </a:cubicBezTo>
                  <a:cubicBezTo>
                    <a:pt x="18" y="103"/>
                    <a:pt x="13" y="84"/>
                    <a:pt x="12" y="77"/>
                  </a:cubicBezTo>
                  <a:cubicBezTo>
                    <a:pt x="12" y="77"/>
                    <a:pt x="12" y="77"/>
                    <a:pt x="12" y="77"/>
                  </a:cubicBezTo>
                  <a:cubicBezTo>
                    <a:pt x="11" y="69"/>
                    <a:pt x="11" y="69"/>
                    <a:pt x="11" y="69"/>
                  </a:cubicBezTo>
                  <a:cubicBezTo>
                    <a:pt x="11" y="68"/>
                    <a:pt x="11" y="67"/>
                    <a:pt x="11" y="67"/>
                  </a:cubicBezTo>
                  <a:cubicBezTo>
                    <a:pt x="11" y="36"/>
                    <a:pt x="36" y="11"/>
                    <a:pt x="67" y="11"/>
                  </a:cubicBezTo>
                  <a:cubicBezTo>
                    <a:pt x="97" y="11"/>
                    <a:pt x="122" y="36"/>
                    <a:pt x="122" y="67"/>
                  </a:cubicBezTo>
                  <a:cubicBezTo>
                    <a:pt x="122" y="67"/>
                    <a:pt x="122" y="68"/>
                    <a:pt x="122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7" name="Freeform 358"/>
            <p:cNvSpPr/>
            <p:nvPr/>
          </p:nvSpPr>
          <p:spPr bwMode="auto">
            <a:xfrm>
              <a:off x="6211724" y="6176235"/>
              <a:ext cx="148001" cy="84810"/>
            </a:xfrm>
            <a:custGeom>
              <a:avLst/>
              <a:gdLst>
                <a:gd name="T0" fmla="*/ 0 w 71"/>
                <a:gd name="T1" fmla="*/ 6 h 40"/>
                <a:gd name="T2" fmla="*/ 3 w 71"/>
                <a:gd name="T3" fmla="*/ 6 h 40"/>
                <a:gd name="T4" fmla="*/ 3 w 71"/>
                <a:gd name="T5" fmla="*/ 11 h 40"/>
                <a:gd name="T6" fmla="*/ 0 w 71"/>
                <a:gd name="T7" fmla="*/ 11 h 40"/>
                <a:gd name="T8" fmla="*/ 0 w 71"/>
                <a:gd name="T9" fmla="*/ 17 h 40"/>
                <a:gd name="T10" fmla="*/ 3 w 71"/>
                <a:gd name="T11" fmla="*/ 17 h 40"/>
                <a:gd name="T12" fmla="*/ 3 w 71"/>
                <a:gd name="T13" fmla="*/ 22 h 40"/>
                <a:gd name="T14" fmla="*/ 0 w 71"/>
                <a:gd name="T15" fmla="*/ 22 h 40"/>
                <a:gd name="T16" fmla="*/ 16 w 71"/>
                <a:gd name="T17" fmla="*/ 34 h 40"/>
                <a:gd name="T18" fmla="*/ 24 w 71"/>
                <a:gd name="T19" fmla="*/ 40 h 40"/>
                <a:gd name="T20" fmla="*/ 47 w 71"/>
                <a:gd name="T21" fmla="*/ 40 h 40"/>
                <a:gd name="T22" fmla="*/ 56 w 71"/>
                <a:gd name="T23" fmla="*/ 34 h 40"/>
                <a:gd name="T24" fmla="*/ 71 w 71"/>
                <a:gd name="T25" fmla="*/ 22 h 40"/>
                <a:gd name="T26" fmla="*/ 68 w 71"/>
                <a:gd name="T27" fmla="*/ 22 h 40"/>
                <a:gd name="T28" fmla="*/ 68 w 71"/>
                <a:gd name="T29" fmla="*/ 17 h 40"/>
                <a:gd name="T30" fmla="*/ 71 w 71"/>
                <a:gd name="T31" fmla="*/ 17 h 40"/>
                <a:gd name="T32" fmla="*/ 71 w 71"/>
                <a:gd name="T33" fmla="*/ 11 h 40"/>
                <a:gd name="T34" fmla="*/ 68 w 71"/>
                <a:gd name="T35" fmla="*/ 11 h 40"/>
                <a:gd name="T36" fmla="*/ 68 w 71"/>
                <a:gd name="T37" fmla="*/ 6 h 40"/>
                <a:gd name="T38" fmla="*/ 71 w 71"/>
                <a:gd name="T39" fmla="*/ 6 h 40"/>
                <a:gd name="T40" fmla="*/ 71 w 71"/>
                <a:gd name="T41" fmla="*/ 0 h 40"/>
                <a:gd name="T42" fmla="*/ 0 w 71"/>
                <a:gd name="T43" fmla="*/ 0 h 40"/>
                <a:gd name="T44" fmla="*/ 0 w 71"/>
                <a:gd name="T45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71" h="40">
                  <a:moveTo>
                    <a:pt x="0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3" y="17"/>
                    <a:pt x="3" y="17"/>
                    <a:pt x="3" y="17"/>
                  </a:cubicBezTo>
                  <a:cubicBezTo>
                    <a:pt x="3" y="22"/>
                    <a:pt x="3" y="22"/>
                    <a:pt x="3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1" y="28"/>
                    <a:pt x="7" y="34"/>
                    <a:pt x="16" y="34"/>
                  </a:cubicBezTo>
                  <a:cubicBezTo>
                    <a:pt x="17" y="38"/>
                    <a:pt x="20" y="40"/>
                    <a:pt x="24" y="40"/>
                  </a:cubicBezTo>
                  <a:cubicBezTo>
                    <a:pt x="47" y="40"/>
                    <a:pt x="47" y="40"/>
                    <a:pt x="47" y="40"/>
                  </a:cubicBezTo>
                  <a:cubicBezTo>
                    <a:pt x="51" y="40"/>
                    <a:pt x="54" y="38"/>
                    <a:pt x="56" y="34"/>
                  </a:cubicBezTo>
                  <a:cubicBezTo>
                    <a:pt x="64" y="34"/>
                    <a:pt x="70" y="28"/>
                    <a:pt x="71" y="22"/>
                  </a:cubicBezTo>
                  <a:cubicBezTo>
                    <a:pt x="68" y="22"/>
                    <a:pt x="68" y="22"/>
                    <a:pt x="68" y="22"/>
                  </a:cubicBezTo>
                  <a:cubicBezTo>
                    <a:pt x="68" y="17"/>
                    <a:pt x="68" y="17"/>
                    <a:pt x="68" y="17"/>
                  </a:cubicBezTo>
                  <a:cubicBezTo>
                    <a:pt x="71" y="17"/>
                    <a:pt x="71" y="17"/>
                    <a:pt x="71" y="17"/>
                  </a:cubicBezTo>
                  <a:cubicBezTo>
                    <a:pt x="71" y="11"/>
                    <a:pt x="71" y="11"/>
                    <a:pt x="71" y="11"/>
                  </a:cubicBezTo>
                  <a:cubicBezTo>
                    <a:pt x="68" y="11"/>
                    <a:pt x="68" y="11"/>
                    <a:pt x="68" y="11"/>
                  </a:cubicBezTo>
                  <a:cubicBezTo>
                    <a:pt x="68" y="6"/>
                    <a:pt x="68" y="6"/>
                    <a:pt x="68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1" y="0"/>
                    <a:pt x="71" y="0"/>
                    <a:pt x="7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8" name="Shape 540"/>
          <p:cNvSpPr/>
          <p:nvPr/>
        </p:nvSpPr>
        <p:spPr>
          <a:xfrm>
            <a:off x="1663700" y="2063750"/>
            <a:ext cx="2415540" cy="61531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1 </a:t>
            </a:r>
            <a:r>
              <a:rPr kumimoji="0" lang="zh-CN" altLang="en-US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服务器端和客户端图形用户界面（GUI）</a:t>
            </a:r>
            <a:endParaRPr kumimoji="0" lang="zh-CN" altLang="en-US" sz="20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Shape 540"/>
          <p:cNvSpPr/>
          <p:nvPr/>
        </p:nvSpPr>
        <p:spPr>
          <a:xfrm>
            <a:off x="476250" y="4117340"/>
            <a:ext cx="3994150" cy="30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kumimoji="0" lang="zh-CN" altLang="en-US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服务器端负责数据的共享</a:t>
            </a:r>
            <a:r>
              <a:rPr kumimoji="0" lang="zh-CN" altLang="en-US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和交换</a:t>
            </a:r>
            <a:endParaRPr kumimoji="0" lang="zh-CN" altLang="en-US" sz="20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Shape 540"/>
          <p:cNvSpPr/>
          <p:nvPr/>
        </p:nvSpPr>
        <p:spPr>
          <a:xfrm>
            <a:off x="7681595" y="4117340"/>
            <a:ext cx="3659505" cy="30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4 </a:t>
            </a:r>
            <a:r>
              <a:rPr kumimoji="0" lang="zh-CN" altLang="en-US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支持文件、图片的私发和群发</a:t>
            </a:r>
            <a:endParaRPr kumimoji="0" lang="zh-CN" altLang="en-US" sz="20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Shape 540"/>
          <p:cNvSpPr/>
          <p:nvPr/>
        </p:nvSpPr>
        <p:spPr>
          <a:xfrm>
            <a:off x="7851140" y="2063750"/>
            <a:ext cx="3321050" cy="30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>
            <a:spAutoFit/>
          </a:bodyPr>
          <a:lstStyle>
            <a:lvl1pPr algn="l">
              <a:defRPr sz="4200" spc="84">
                <a:solidFill>
                  <a:srgbClr val="AAAAAA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spc="0">
                <a:solidFill>
                  <a:srgbClr val="000000"/>
                </a:solidFill>
              </a:defRPr>
            </a:pPr>
            <a:r>
              <a:rPr kumimoji="0" lang="en-US" altLang="zh-CN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kumimoji="0" lang="zh-CN" altLang="en-US" sz="2000" b="1" i="0" u="none" strike="noStrike" kern="1200" cap="none" spc="42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支持一对一通信和组通信</a:t>
            </a:r>
            <a:endParaRPr kumimoji="0" lang="zh-CN" altLang="en-US" sz="2000" b="1" i="0" u="none" strike="noStrike" kern="1200" cap="none" spc="42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061231" y="166169"/>
            <a:ext cx="4069080" cy="52197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defTabSz="914400">
              <a:defRPr/>
            </a:pPr>
            <a:r>
              <a:rPr lang="zh-CN" altLang="en-US" sz="2800" b="1" spc="600" dirty="0">
                <a:cs typeface="+mn-ea"/>
                <a:sym typeface="+mn-lt"/>
              </a:rPr>
              <a:t>项目实现的</a:t>
            </a:r>
            <a:r>
              <a:rPr lang="zh-CN" altLang="en-US" sz="2800" b="1" spc="600" dirty="0">
                <a:cs typeface="+mn-ea"/>
                <a:sym typeface="+mn-lt"/>
              </a:rPr>
              <a:t>主要功能</a:t>
            </a:r>
            <a:endParaRPr lang="zh-CN" altLang="en-US" sz="2800" b="1" spc="600" dirty="0">
              <a:cs typeface="+mn-ea"/>
              <a:sym typeface="+mn-lt"/>
            </a:endParaRPr>
          </a:p>
        </p:txBody>
      </p:sp>
      <p:sp>
        <p:nvSpPr>
          <p:cNvPr id="29" name="6"/>
          <p:cNvSpPr/>
          <p:nvPr/>
        </p:nvSpPr>
        <p:spPr bwMode="auto">
          <a:xfrm rot="5400000">
            <a:off x="5531735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0" name="6"/>
          <p:cNvSpPr/>
          <p:nvPr/>
        </p:nvSpPr>
        <p:spPr bwMode="auto">
          <a:xfrm rot="5400000">
            <a:off x="5802968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1" name="6"/>
          <p:cNvSpPr/>
          <p:nvPr/>
        </p:nvSpPr>
        <p:spPr bwMode="auto">
          <a:xfrm rot="5400000">
            <a:off x="6074201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32" name="6"/>
          <p:cNvSpPr/>
          <p:nvPr/>
        </p:nvSpPr>
        <p:spPr bwMode="auto">
          <a:xfrm rot="5400000">
            <a:off x="6345434" y="734101"/>
            <a:ext cx="153591" cy="133545"/>
          </a:xfrm>
          <a:custGeom>
            <a:avLst/>
            <a:gdLst>
              <a:gd name="T0" fmla="*/ 365 w 1306"/>
              <a:gd name="T1" fmla="*/ 1149 h 1149"/>
              <a:gd name="T2" fmla="*/ 300 w 1306"/>
              <a:gd name="T3" fmla="*/ 1111 h 1149"/>
              <a:gd name="T4" fmla="*/ 12 w 1306"/>
              <a:gd name="T5" fmla="*/ 613 h 1149"/>
              <a:gd name="T6" fmla="*/ 12 w 1306"/>
              <a:gd name="T7" fmla="*/ 537 h 1149"/>
              <a:gd name="T8" fmla="*/ 300 w 1306"/>
              <a:gd name="T9" fmla="*/ 38 h 1149"/>
              <a:gd name="T10" fmla="*/ 365 w 1306"/>
              <a:gd name="T11" fmla="*/ 0 h 1149"/>
              <a:gd name="T12" fmla="*/ 941 w 1306"/>
              <a:gd name="T13" fmla="*/ 0 h 1149"/>
              <a:gd name="T14" fmla="*/ 1006 w 1306"/>
              <a:gd name="T15" fmla="*/ 38 h 1149"/>
              <a:gd name="T16" fmla="*/ 1294 w 1306"/>
              <a:gd name="T17" fmla="*/ 537 h 1149"/>
              <a:gd name="T18" fmla="*/ 1294 w 1306"/>
              <a:gd name="T19" fmla="*/ 613 h 1149"/>
              <a:gd name="T20" fmla="*/ 1006 w 1306"/>
              <a:gd name="T21" fmla="*/ 1111 h 1149"/>
              <a:gd name="T22" fmla="*/ 941 w 1306"/>
              <a:gd name="T23" fmla="*/ 1149 h 1149"/>
              <a:gd name="T24" fmla="*/ 365 w 1306"/>
              <a:gd name="T25" fmla="*/ 1149 h 1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06" h="1149">
                <a:moveTo>
                  <a:pt x="365" y="1149"/>
                </a:moveTo>
                <a:cubicBezTo>
                  <a:pt x="341" y="1149"/>
                  <a:pt x="312" y="1132"/>
                  <a:pt x="300" y="1111"/>
                </a:cubicBezTo>
                <a:cubicBezTo>
                  <a:pt x="12" y="613"/>
                  <a:pt x="12" y="613"/>
                  <a:pt x="12" y="613"/>
                </a:cubicBezTo>
                <a:cubicBezTo>
                  <a:pt x="0" y="592"/>
                  <a:pt x="0" y="558"/>
                  <a:pt x="12" y="537"/>
                </a:cubicBezTo>
                <a:cubicBezTo>
                  <a:pt x="300" y="38"/>
                  <a:pt x="300" y="38"/>
                  <a:pt x="300" y="38"/>
                </a:cubicBezTo>
                <a:cubicBezTo>
                  <a:pt x="312" y="17"/>
                  <a:pt x="341" y="0"/>
                  <a:pt x="365" y="0"/>
                </a:cubicBezTo>
                <a:cubicBezTo>
                  <a:pt x="941" y="0"/>
                  <a:pt x="941" y="0"/>
                  <a:pt x="941" y="0"/>
                </a:cubicBezTo>
                <a:cubicBezTo>
                  <a:pt x="965" y="0"/>
                  <a:pt x="994" y="17"/>
                  <a:pt x="1006" y="38"/>
                </a:cubicBezTo>
                <a:cubicBezTo>
                  <a:pt x="1294" y="537"/>
                  <a:pt x="1294" y="537"/>
                  <a:pt x="1294" y="537"/>
                </a:cubicBezTo>
                <a:cubicBezTo>
                  <a:pt x="1306" y="558"/>
                  <a:pt x="1306" y="592"/>
                  <a:pt x="1294" y="613"/>
                </a:cubicBezTo>
                <a:cubicBezTo>
                  <a:pt x="1006" y="1111"/>
                  <a:pt x="1006" y="1111"/>
                  <a:pt x="1006" y="1111"/>
                </a:cubicBezTo>
                <a:cubicBezTo>
                  <a:pt x="994" y="1132"/>
                  <a:pt x="965" y="1149"/>
                  <a:pt x="941" y="1149"/>
                </a:cubicBezTo>
                <a:lnTo>
                  <a:pt x="365" y="1149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0">
              <a:solidFill>
                <a:srgbClr val="FFFFFF"/>
              </a:solidFill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1324" y="6165993"/>
            <a:ext cx="584057" cy="584057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20" grpId="0" bldLvl="0" animBg="1"/>
      <p:bldP spid="24" grpId="0" bldLvl="0" animBg="1"/>
      <p:bldP spid="26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2"/>
          <p:cNvSpPr txBox="1"/>
          <p:nvPr>
            <p:custDataLst>
              <p:tags r:id="rId1"/>
            </p:custDataLst>
          </p:nvPr>
        </p:nvSpPr>
        <p:spPr>
          <a:xfrm>
            <a:off x="4552950" y="149860"/>
            <a:ext cx="7515860" cy="700405"/>
          </a:xfrm>
          <a:prstGeom prst="rect">
            <a:avLst/>
          </a:prstGeom>
          <a:noFill/>
        </p:spPr>
        <p:txBody>
          <a:bodyPr wrap="square" lIns="85983" tIns="42991" rIns="85983" bIns="42991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91249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zh-CN" altLang="en-US" sz="4000" b="1" spc="42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图形用户界面</a:t>
            </a:r>
            <a:r>
              <a:rPr lang="en-US" altLang="zh-CN" sz="4000" b="1" spc="42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-</a:t>
            </a:r>
            <a:r>
              <a:rPr lang="zh-CN" altLang="en-US" sz="4000" b="1" spc="42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ea"/>
                <a:sym typeface="+mn-lt"/>
              </a:rPr>
              <a:t>服务器端</a:t>
            </a:r>
            <a:endParaRPr lang="zh-CN" altLang="en-US" sz="4000" b="1" spc="42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3755" y="1703705"/>
            <a:ext cx="3469640" cy="44227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服务器端：</a:t>
            </a:r>
            <a:endParaRPr lang="zh-CN" altLang="en-US" sz="2000"/>
          </a:p>
          <a:p>
            <a:endParaRPr lang="zh-CN" altLang="en-US"/>
          </a:p>
          <a:p>
            <a:r>
              <a:rPr lang="zh-CN" altLang="en-US"/>
              <a:t>信息显示区：</a:t>
            </a:r>
            <a:endParaRPr lang="zh-CN" altLang="en-US"/>
          </a:p>
          <a:p>
            <a:r>
              <a:rPr lang="zh-CN" altLang="en-US" sz="1600"/>
              <a:t>显示用户上线信息和群聊信息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在线用户显示</a:t>
            </a:r>
            <a:r>
              <a:rPr lang="zh-CN" altLang="en-US"/>
              <a:t>区：</a:t>
            </a:r>
            <a:endParaRPr lang="zh-CN" altLang="en-US"/>
          </a:p>
          <a:p>
            <a:r>
              <a:rPr lang="zh-CN" altLang="en-US" sz="1600"/>
              <a:t>显示当前在线用户</a:t>
            </a:r>
            <a:endParaRPr lang="zh-CN" altLang="en-US" sz="16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强制下线</a:t>
            </a:r>
            <a:r>
              <a:rPr lang="zh-CN" altLang="en-US"/>
              <a:t>区：</a:t>
            </a:r>
            <a:endParaRPr lang="zh-CN" altLang="en-US"/>
          </a:p>
          <a:p>
            <a:r>
              <a:rPr lang="zh-CN" altLang="en-US" sz="1600"/>
              <a:t>指定踢出某个用户</a:t>
            </a:r>
            <a:endParaRPr lang="zh-CN" altLang="en-US" sz="1600"/>
          </a:p>
        </p:txBody>
      </p:sp>
      <p:pic>
        <p:nvPicPr>
          <p:cNvPr id="2" name="图片 1" descr="服务器端用户列表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80" y="1151255"/>
            <a:ext cx="6571615" cy="4717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5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TIMING" val="|5.89|5.268"/>
</p:tagLst>
</file>

<file path=ppt/tags/tag11.xml><?xml version="1.0" encoding="utf-8"?>
<p:tagLst xmlns:p="http://schemas.openxmlformats.org/presentationml/2006/main">
  <p:tag name="PA" val="v3.0.1"/>
</p:tagLst>
</file>

<file path=ppt/tags/tag12.xml><?xml version="1.0" encoding="utf-8"?>
<p:tagLst xmlns:p="http://schemas.openxmlformats.org/presentationml/2006/main">
  <p:tag name="PA" val="v3.0.1"/>
</p:tagLst>
</file>

<file path=ppt/tags/tag13.xml><?xml version="1.0" encoding="utf-8"?>
<p:tagLst xmlns:p="http://schemas.openxmlformats.org/presentationml/2006/main">
  <p:tag name="PA" val="v3.0.1"/>
</p:tagLst>
</file>

<file path=ppt/tags/tag14.xml><?xml version="1.0" encoding="utf-8"?>
<p:tagLst xmlns:p="http://schemas.openxmlformats.org/presentationml/2006/main">
  <p:tag name="PA" val="v3.0.1"/>
</p:tagLst>
</file>

<file path=ppt/tags/tag15.xml><?xml version="1.0" encoding="utf-8"?>
<p:tagLst xmlns:p="http://schemas.openxmlformats.org/presentationml/2006/main">
  <p:tag name="PA" val="v3.0.1"/>
</p:tagLst>
</file>

<file path=ppt/tags/tag16.xml><?xml version="1.0" encoding="utf-8"?>
<p:tagLst xmlns:p="http://schemas.openxmlformats.org/presentationml/2006/main">
  <p:tag name="PA" val="v3.0.1"/>
</p:tagLst>
</file>

<file path=ppt/tags/tag17.xml><?xml version="1.0" encoding="utf-8"?>
<p:tagLst xmlns:p="http://schemas.openxmlformats.org/presentationml/2006/main">
  <p:tag name="PA" val="v3.0.1"/>
</p:tagLst>
</file>

<file path=ppt/tags/tag18.xml><?xml version="1.0" encoding="utf-8"?>
<p:tagLst xmlns:p="http://schemas.openxmlformats.org/presentationml/2006/main">
  <p:tag name="KSO_WM_UNIT_PLACING_PICTURE_USER_VIEWPORT" val="{&quot;height&quot;:9270,&quot;width&quot;:12915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TIMING" val="|2.885"/>
</p:tagLst>
</file>

<file path=ppt/tags/tag20.xml><?xml version="1.0" encoding="utf-8"?>
<p:tagLst xmlns:p="http://schemas.openxmlformats.org/presentationml/2006/main">
  <p:tag name="PA" val="v3.0.1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PA" val="v3.0.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PA" val="v3.0.1"/>
</p:tagLst>
</file>

<file path=ppt/tags/tag33.xml><?xml version="1.0" encoding="utf-8"?>
<p:tagLst xmlns:p="http://schemas.openxmlformats.org/presentationml/2006/main">
  <p:tag name="PA" val="v3.0.1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PA" val="v3.0.1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TEMPLATE_TOPIC_ID" val="2869567"/>
  <p:tag name="KSO_WM_TEMPLATE_OUTLINE_ID" val="15"/>
  <p:tag name="KSO_WM_TEMPLATE_SCENE_ID" val="1"/>
  <p:tag name="KSO_WM_TEMPLATE_JOB_ID" val="2"/>
  <p:tag name="KSO_WM_TEMPLATE_TOPIC_DEFAULT" val="1"/>
</p:tagLst>
</file>

<file path=ppt/tags/tag4.xml><?xml version="1.0" encoding="utf-8"?>
<p:tagLst xmlns:p="http://schemas.openxmlformats.org/presentationml/2006/main">
  <p:tag name="PA" val="v3.0.1"/>
</p:tagLst>
</file>

<file path=ppt/tags/tag40.xml><?xml version="1.0" encoding="utf-8"?>
<p:tagLst xmlns:p="http://schemas.openxmlformats.org/presentationml/2006/main">
  <p:tag name="KSO_WPP_MARK_KEY" val="182115e8-0197-4377-b823-a4967fecde23"/>
  <p:tag name="COMMONDATA" val="eyJoZGlkIjoiNDYxMzJhOGY4YWJjNTAxOTEwNWJjN2UzZTU2OGQzNDYifQ=="/>
</p:tagLst>
</file>

<file path=ppt/tags/tag5.xml><?xml version="1.0" encoding="utf-8"?>
<p:tagLst xmlns:p="http://schemas.openxmlformats.org/presentationml/2006/main">
  <p:tag name="KSO_WM_UNIT_PLACING_PICTURE_USER_VIEWPORT" val="{&quot;height&quot;:2160,&quot;width&quot;:8880}"/>
</p:tagLst>
</file>

<file path=ppt/tags/tag6.xml><?xml version="1.0" encoding="utf-8"?>
<p:tagLst xmlns:p="http://schemas.openxmlformats.org/presentationml/2006/main">
  <p:tag name="TIMING" val="|1.353|9.962|8.258|0.523|0.713|0.804"/>
</p:tagLst>
</file>

<file path=ppt/tags/tag7.xml><?xml version="1.0" encoding="utf-8"?>
<p:tagLst xmlns:p="http://schemas.openxmlformats.org/presentationml/2006/main">
  <p:tag name="PA" val="v3.0.1"/>
</p:tagLst>
</file>

<file path=ppt/tags/tag8.xml><?xml version="1.0" encoding="utf-8"?>
<p:tagLst xmlns:p="http://schemas.openxmlformats.org/presentationml/2006/main">
  <p:tag name="PA" val="v3.0.1"/>
</p:tagLst>
</file>

<file path=ppt/tags/tag9.xml><?xml version="1.0" encoding="utf-8"?>
<p:tagLst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37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C00000"/>
      </a:accent1>
      <a:accent2>
        <a:srgbClr val="119169"/>
      </a:accent2>
      <a:accent3>
        <a:srgbClr val="C00000"/>
      </a:accent3>
      <a:accent4>
        <a:srgbClr val="119169"/>
      </a:accent4>
      <a:accent5>
        <a:srgbClr val="C00000"/>
      </a:accent5>
      <a:accent6>
        <a:srgbClr val="119169"/>
      </a:accent6>
      <a:hlink>
        <a:srgbClr val="C00000"/>
      </a:hlink>
      <a:folHlink>
        <a:srgbClr val="119169"/>
      </a:folHlink>
    </a:clrScheme>
    <a:fontScheme name="rmjarsww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1678</Words>
  <Application>WPS 演示</Application>
  <PresentationFormat>宽屏</PresentationFormat>
  <Paragraphs>257</Paragraphs>
  <Slides>24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Arial</vt:lpstr>
      <vt:lpstr>宋体</vt:lpstr>
      <vt:lpstr>Wingdings</vt:lpstr>
      <vt:lpstr>阿里巴巴普惠体 R</vt:lpstr>
      <vt:lpstr>Calibri</vt:lpstr>
      <vt:lpstr>微软雅黑</vt:lpstr>
      <vt:lpstr>Oswald Light</vt:lpstr>
      <vt:lpstr>Segoe Print</vt:lpstr>
      <vt:lpstr>Arial Unicode MS</vt:lpstr>
      <vt:lpstr>Source Sans Pro</vt:lpstr>
      <vt:lpstr>Lato Light</vt:lpstr>
      <vt:lpstr>Calibri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蓝色商务</dc:title>
  <dc:creator>第一PPT</dc:creator>
  <cp:keywords>www.1ppt.com</cp:keywords>
  <dc:description>www.1ppt.com</dc:description>
  <cp:lastModifiedBy>风范</cp:lastModifiedBy>
  <cp:revision>170</cp:revision>
  <dcterms:created xsi:type="dcterms:W3CDTF">2019-01-02T05:18:00Z</dcterms:created>
  <dcterms:modified xsi:type="dcterms:W3CDTF">2022-12-20T07:50:51Z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2052-11.1.0.12980</vt:lpwstr>
  </property>
  <property fmtid="{D5CDD505-2E9C-101B-9397-08002B2CF9AE}" pid="3" name="ICV">
    <vt:lpwstr>905EE14E3A9D46E4B8961D21AA688BB8</vt:lpwstr>
  </property>
</Properties>
</file>